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1" r:id="rId6"/>
    <p:sldId id="262" r:id="rId7"/>
  </p:sldIdLst>
  <p:sldSz cx="10160000" cy="7620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omic Sans MS" panose="030F0702030302020204" pitchFamily="66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57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655564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6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60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6000" dirty="0">
                <a:solidFill>
                  <a:srgbClr val="000000"/>
                </a:solidFill>
                <a:latin typeface="Comic Sans MS" panose="030F0702030302020204" pitchFamily="66" charset="0"/>
              </a:rPr>
              <a:t>To write our weekend news. </a:t>
            </a:r>
          </a:p>
          <a:p>
            <a:endParaRPr lang="en-US" sz="6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6000" dirty="0">
                <a:solidFill>
                  <a:srgbClr val="000000"/>
                </a:solidFill>
                <a:latin typeface="Comic Sans MS" panose="030F0702030302020204" pitchFamily="66" charset="0"/>
              </a:rPr>
              <a:t>To use different sentence starters.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2DE5B44-AD66-44D5-BB58-E59BF4D3BC0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87"/>
    </mc:Choice>
    <mc:Fallback>
      <p:transition spd="slow" advTm="119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37D2E9-7B73-47CB-885A-2CC374997F53}"/>
              </a:ext>
            </a:extLst>
          </p:cNvPr>
          <p:cNvSpPr txBox="1"/>
          <p:nvPr/>
        </p:nvSpPr>
        <p:spPr>
          <a:xfrm>
            <a:off x="413657" y="3501257"/>
            <a:ext cx="9537700" cy="76944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What did you do at the weekend?</a:t>
            </a:r>
            <a:endParaRPr lang="en-US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61EA2E-BA8E-456D-8599-1CFDE02CD9C3}"/>
              </a:ext>
            </a:extLst>
          </p:cNvPr>
          <p:cNvPicPr>
            <a:picLocks/>
          </p:cNvPicPr>
          <p:nvPr/>
        </p:nvPicPr>
        <p:blipFill>
          <a:blip r:embed="rId5">
            <a:clrChange>
              <a:clrFrom>
                <a:srgbClr val="6A5ACD"/>
              </a:clrFrom>
              <a:clrTo>
                <a:srgbClr val="6A5AC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43" y="2035927"/>
            <a:ext cx="9964632" cy="370009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BAD9ABC-67B4-4071-B19D-1EFA04D61BF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786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70"/>
    </mc:Choice>
    <mc:Fallback xmlns="">
      <p:transition spd="slow" advTm="72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BDA6FD-779B-4748-9FAF-077B00D3779B}"/>
              </a:ext>
            </a:extLst>
          </p:cNvPr>
          <p:cNvSpPr txBox="1"/>
          <p:nvPr/>
        </p:nvSpPr>
        <p:spPr>
          <a:xfrm>
            <a:off x="0" y="480786"/>
            <a:ext cx="9842500" cy="507831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 had a lovely weekend. On Saturday morning I woke up early and started my school work. After that I went to Sainsbury’s to buy some food. In the afternoon I started reading a new book. I made myself a cup of tea and had a couple of custard creams. In the evening I listened to some music on my headphones. I went to bed quite early because I was very tired.  </a:t>
            </a:r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F5A6246-726D-4F2A-9597-B7B00418398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84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03"/>
    </mc:Choice>
    <mc:Fallback>
      <p:transition spd="slow" advTm="270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BDA6FD-779B-4748-9FAF-077B00D3779B}"/>
              </a:ext>
            </a:extLst>
          </p:cNvPr>
          <p:cNvSpPr txBox="1"/>
          <p:nvPr/>
        </p:nvSpPr>
        <p:spPr>
          <a:xfrm>
            <a:off x="0" y="480786"/>
            <a:ext cx="9842500" cy="452431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 woke up very early on Sunday morning because Roxy heard someone walking around outside and she barked at them. Later on I had a roast dinner which was yummy. I didn’t burn the Yorkshire puddings this time so I was very pleased. In the evening I watched a film called ‘The Guernsey Literary and Potato Peel Pie Society’. It was a fantastic film. </a:t>
            </a:r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377EB32-9874-4B80-91F3-7B95EA31CFB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165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358"/>
    </mc:Choice>
    <mc:Fallback>
      <p:transition spd="slow" advTm="233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32E22-58FC-4A9D-B59C-EF2C1A023D69}"/>
              </a:ext>
            </a:extLst>
          </p:cNvPr>
          <p:cNvSpPr txBox="1"/>
          <p:nvPr/>
        </p:nvSpPr>
        <p:spPr>
          <a:xfrm>
            <a:off x="342900" y="393700"/>
            <a:ext cx="9232900" cy="729430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 would like you to write your weekend news.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 would like you to use different sentence starters in your writing like: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In the morning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Later on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In the evening</a:t>
            </a:r>
          </a:p>
          <a:p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Can you remember the things we must include in our writing?</a:t>
            </a:r>
          </a:p>
          <a:p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56A68DB-6840-4845-B8DC-E61B47D637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39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63"/>
    </mc:Choice>
    <mc:Fallback>
      <p:transition spd="slow" advTm="195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D6FE895C-F350-407B-99BF-B5098218A6E8}"/>
              </a:ext>
            </a:extLst>
          </p:cNvPr>
          <p:cNvSpPr/>
          <p:nvPr/>
        </p:nvSpPr>
        <p:spPr>
          <a:xfrm>
            <a:off x="804359" y="429303"/>
            <a:ext cx="369570" cy="369570"/>
          </a:xfrm>
          <a:prstGeom prst="ellipse">
            <a:avLst/>
          </a:prstGeom>
          <a:solidFill>
            <a:srgbClr val="00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0992639-410E-465C-ABA5-6C4EB0ECE400}"/>
              </a:ext>
            </a:extLst>
          </p:cNvPr>
          <p:cNvCxnSpPr/>
          <p:nvPr/>
        </p:nvCxnSpPr>
        <p:spPr>
          <a:xfrm>
            <a:off x="200352" y="3570514"/>
            <a:ext cx="1681607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C6103D1-66AE-409C-9546-45A570E32265}"/>
              </a:ext>
            </a:extLst>
          </p:cNvPr>
          <p:cNvCxnSpPr/>
          <p:nvPr/>
        </p:nvCxnSpPr>
        <p:spPr>
          <a:xfrm>
            <a:off x="200352" y="5038035"/>
            <a:ext cx="1725803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64E51C1-69E7-4BBD-8799-3812D62CA334}"/>
              </a:ext>
            </a:extLst>
          </p:cNvPr>
          <p:cNvSpPr txBox="1"/>
          <p:nvPr/>
        </p:nvSpPr>
        <p:spPr>
          <a:xfrm>
            <a:off x="2431618" y="228202"/>
            <a:ext cx="576895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full stops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F1A1FC-8C65-46D6-987A-2948BEF69083}"/>
              </a:ext>
            </a:extLst>
          </p:cNvPr>
          <p:cNvSpPr txBox="1"/>
          <p:nvPr/>
        </p:nvSpPr>
        <p:spPr>
          <a:xfrm>
            <a:off x="2243271" y="1622189"/>
            <a:ext cx="6663872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capital letters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0B6A79-017E-4D98-A884-D70165599D2C}"/>
              </a:ext>
            </a:extLst>
          </p:cNvPr>
          <p:cNvSpPr txBox="1"/>
          <p:nvPr/>
        </p:nvSpPr>
        <p:spPr>
          <a:xfrm>
            <a:off x="2197100" y="3118172"/>
            <a:ext cx="74712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letters on the line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B6BF37-E26F-4FA3-9BD7-7DAFEF3431DC}"/>
              </a:ext>
            </a:extLst>
          </p:cNvPr>
          <p:cNvSpPr txBox="1"/>
          <p:nvPr/>
        </p:nvSpPr>
        <p:spPr>
          <a:xfrm>
            <a:off x="2197100" y="4230090"/>
            <a:ext cx="780324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 tails under the line</a:t>
            </a:r>
            <a:endParaRPr lang="en-US" sz="4000" b="1" dirty="0">
              <a:solidFill>
                <a:srgbClr val="4B0082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074202-EAD0-4362-88CD-6299D42E2A65}"/>
              </a:ext>
            </a:extLst>
          </p:cNvPr>
          <p:cNvSpPr txBox="1"/>
          <p:nvPr/>
        </p:nvSpPr>
        <p:spPr>
          <a:xfrm>
            <a:off x="2197100" y="5778005"/>
            <a:ext cx="76871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and to extend sentences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B43282-780C-47DE-870D-159BBB3C23B1}"/>
              </a:ext>
            </a:extLst>
          </p:cNvPr>
          <p:cNvSpPr txBox="1"/>
          <p:nvPr/>
        </p:nvSpPr>
        <p:spPr>
          <a:xfrm>
            <a:off x="133858" y="4573986"/>
            <a:ext cx="2723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Comic Sans MS" panose="030F0702030302020204" pitchFamily="66" charset="0"/>
              </a:rPr>
              <a:t>fgjpq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805729-2475-4F46-8496-B823523F0BD8}"/>
              </a:ext>
            </a:extLst>
          </p:cNvPr>
          <p:cNvSpPr txBox="1"/>
          <p:nvPr/>
        </p:nvSpPr>
        <p:spPr>
          <a:xfrm>
            <a:off x="215749" y="3120903"/>
            <a:ext cx="20275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went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C418DD-7028-48A1-8E29-DFF540B14B75}"/>
              </a:ext>
            </a:extLst>
          </p:cNvPr>
          <p:cNvSpPr txBox="1"/>
          <p:nvPr/>
        </p:nvSpPr>
        <p:spPr>
          <a:xfrm>
            <a:off x="423491" y="1731153"/>
            <a:ext cx="1458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ABC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225871-0902-4642-9484-A08432B73C45}"/>
              </a:ext>
            </a:extLst>
          </p:cNvPr>
          <p:cNvSpPr txBox="1"/>
          <p:nvPr/>
        </p:nvSpPr>
        <p:spPr>
          <a:xfrm>
            <a:off x="233344" y="5923147"/>
            <a:ext cx="1992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omic Sans MS" panose="030F0702030302020204" pitchFamily="66" charset="0"/>
              </a:rPr>
              <a:t>and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3F227BC-9F4F-45A7-8DD1-386F455B9744}"/>
              </a:ext>
            </a:extLst>
          </p:cNvPr>
          <p:cNvCxnSpPr/>
          <p:nvPr/>
        </p:nvCxnSpPr>
        <p:spPr>
          <a:xfrm>
            <a:off x="423491" y="1175657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ABD3B27-58C4-4B44-A6E0-9ECCF0A45304}"/>
              </a:ext>
            </a:extLst>
          </p:cNvPr>
          <p:cNvCxnSpPr/>
          <p:nvPr/>
        </p:nvCxnSpPr>
        <p:spPr>
          <a:xfrm>
            <a:off x="423491" y="2735943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DBE57E0-453F-423B-9A14-3468EFFEF358}"/>
              </a:ext>
            </a:extLst>
          </p:cNvPr>
          <p:cNvCxnSpPr/>
          <p:nvPr/>
        </p:nvCxnSpPr>
        <p:spPr>
          <a:xfrm>
            <a:off x="259205" y="4230090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7C08716-6C5F-4005-916C-98FE997E1B15}"/>
              </a:ext>
            </a:extLst>
          </p:cNvPr>
          <p:cNvCxnSpPr/>
          <p:nvPr/>
        </p:nvCxnSpPr>
        <p:spPr>
          <a:xfrm>
            <a:off x="233344" y="5778005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573ED1C-2C10-4BED-A8B4-0FD7D6B1698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316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43"/>
    </mc:Choice>
    <mc:Fallback xmlns="">
      <p:transition spd="slow" advTm="169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238</Words>
  <Application>Microsoft Office PowerPoint</Application>
  <PresentationFormat>Custom</PresentationFormat>
  <Paragraphs>25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</vt:lpstr>
      <vt:lpstr>Arial</vt:lpstr>
      <vt:lpstr>Comic Sans MS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8</cp:revision>
  <dcterms:created xsi:type="dcterms:W3CDTF">2021-01-05T15:26:57Z</dcterms:created>
  <dcterms:modified xsi:type="dcterms:W3CDTF">2021-01-17T14:22:07Z</dcterms:modified>
</cp:coreProperties>
</file>