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71" r:id="rId16"/>
    <p:sldId id="288" r:id="rId17"/>
    <p:sldId id="286" r:id="rId18"/>
    <p:sldId id="289" r:id="rId19"/>
    <p:sldId id="287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5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5.png"/><Relationship Id="rId2" Type="http://schemas.microsoft.com/office/2007/relationships/media" Target="../media/media13.m4a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5.png"/><Relationship Id="rId2" Type="http://schemas.microsoft.com/office/2007/relationships/media" Target="../media/media14.m4a"/><Relationship Id="rId1" Type="http://schemas.openxmlformats.org/officeDocument/2006/relationships/tags" Target="../tags/tag12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</a:t>
            </a:r>
            <a:r>
              <a:rPr lang="en-GB" dirty="0" err="1">
                <a:latin typeface="CCW Cursive Writing 1" panose="03050602040000000000" pitchFamily="66" charset="0"/>
              </a:rPr>
              <a:t>i</a:t>
            </a:r>
            <a:r>
              <a:rPr lang="en-GB" dirty="0">
                <a:latin typeface="CCW Cursive Writing 1" panose="03050602040000000000" pitchFamily="66" charset="0"/>
              </a:rPr>
              <a:t>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</a:t>
            </a:r>
            <a:r>
              <a:rPr lang="en-GB" sz="7200" dirty="0" err="1">
                <a:latin typeface="CCW Cursive Writing 1" panose="03050602040000000000" pitchFamily="66" charset="0"/>
              </a:rPr>
              <a:t>i</a:t>
            </a:r>
            <a:r>
              <a:rPr lang="en-GB" sz="7200" dirty="0">
                <a:latin typeface="CCW Cursive Writing 1" panose="03050602040000000000" pitchFamily="66" charset="0"/>
              </a:rPr>
              <a:t>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203848" y="4653136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816FE27-8C93-4450-A17F-28B7F8931A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9"/>
    </mc:Choice>
    <mc:Fallback>
      <p:transition spd="slow" advTm="7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</a:t>
            </a:r>
            <a:r>
              <a:rPr lang="en-GB" altLang="en-US" sz="24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400" dirty="0">
                <a:latin typeface="CCW Cursive Writing 1" panose="03050602040000000000" pitchFamily="66" charset="0"/>
              </a:rPr>
              <a:t>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i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EB56635-8C88-4109-8F5B-691FB8DC53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4"/>
    </mc:Choice>
    <mc:Fallback>
      <p:transition spd="slow" advTm="8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</a:t>
            </a:r>
            <a:r>
              <a:rPr lang="en-GB" altLang="en-US" sz="20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000" dirty="0">
                <a:latin typeface="CCW Cursive Writing 1" panose="03050602040000000000" pitchFamily="66" charset="0"/>
              </a:rPr>
              <a:t>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</a:t>
            </a:r>
            <a:r>
              <a:rPr lang="en-GB" altLang="en-US" sz="72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7200" dirty="0">
                <a:latin typeface="CCW Cursive Writing 1" panose="03050602040000000000" pitchFamily="66" charset="0"/>
              </a:rPr>
              <a:t>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A5F8AF-F664-425C-8AF7-07FA31DBA2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75"/>
    </mc:Choice>
    <mc:Fallback>
      <p:transition spd="slow" advTm="24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</a:t>
            </a:r>
            <a:r>
              <a:rPr lang="en-GB" altLang="en-US" sz="20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2000" dirty="0">
                <a:latin typeface="CCW Cursive Writing 1" panose="03050602040000000000" pitchFamily="66" charset="0"/>
              </a:rPr>
              <a:t>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</a:t>
            </a:r>
            <a:r>
              <a:rPr lang="en-GB" altLang="en-US" sz="7200" dirty="0" err="1">
                <a:latin typeface="CCW Cursive Writing 1" panose="03050602040000000000" pitchFamily="66" charset="0"/>
              </a:rPr>
              <a:t>i</a:t>
            </a:r>
            <a:r>
              <a:rPr lang="en-GB" altLang="en-US" sz="7200" dirty="0">
                <a:latin typeface="CCW Cursive Writing 1" panose="03050602040000000000" pitchFamily="66" charset="0"/>
              </a:rPr>
              <a:t>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60DEAF-5430-4048-AB5A-7487D5D0A7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5"/>
    </mc:Choice>
    <mc:Fallback>
      <p:transition spd="slow" advTm="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02CC6F33-721E-4F0C-9D3E-5D97F2381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EDEA09D-6687-4051-8494-3E68FEDFB5CA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BB7DAFEE-7116-464B-8590-6B4B278870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>
            <a:extLst>
              <a:ext uri="{FF2B5EF4-FFF2-40B4-BE49-F238E27FC236}">
                <a16:creationId xmlns:a16="http://schemas.microsoft.com/office/drawing/2014/main" id="{0D0EE7AC-7156-4A2F-80BE-5BB2DFA804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860800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C733BF2-336F-4C27-9EC7-D237747863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2DA32C04-FA7E-421A-9299-2AF6D5FAE9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689AADB-887B-4624-9874-FE96D762F7E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B63A92E9-30AA-455F-85EA-749114A9E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>
            <a:extLst>
              <a:ext uri="{FF2B5EF4-FFF2-40B4-BE49-F238E27FC236}">
                <a16:creationId xmlns:a16="http://schemas.microsoft.com/office/drawing/2014/main" id="{FEEF1239-A2BC-440E-BF0B-3D40A4C4A7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60800"/>
            <a:ext cx="21828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6D397C-9543-4C67-86CC-3E148A9710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9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96D9CB54-3BEB-4CC8-BF5C-E10BDDABEA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96E74D3-CBF7-44E9-AFBC-80EF61268D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0" name="Picture 1">
            <a:extLst>
              <a:ext uri="{FF2B5EF4-FFF2-40B4-BE49-F238E27FC236}">
                <a16:creationId xmlns:a16="http://schemas.microsoft.com/office/drawing/2014/main" id="{7608C3D1-3EF0-485F-AE2D-3873284D11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0813"/>
            <a:ext cx="6048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F73B27D3-D79A-4464-A87E-B889530C27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60800"/>
            <a:ext cx="15589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2FF32F-6BED-4C54-8018-6D759BFFA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44889B75-E3A3-41F5-97B6-257448796A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F4843B5-B76D-45AE-B44E-C8C9D987B255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0870B076-0B1B-4718-A59A-9F75016DB3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0813"/>
            <a:ext cx="6048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6C0CBE24-46C5-43E8-AC45-5DB4E043CE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860800"/>
            <a:ext cx="190658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801C224-4B0F-4E22-BFD7-04DA36AB95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AF1FD96B-E059-499B-95DE-95E4FD812F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76B14C-A6F3-4694-990C-6398BAA729A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246443D7-94C5-4D89-9619-1BE2463260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423988"/>
            <a:ext cx="65119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FCC2A0CF-A8B6-4A38-98D2-4EE13A41B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3789363"/>
            <a:ext cx="173513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8F63AF9-4EC6-423D-BF00-7626A32D38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AABC6113-BECB-4059-A2E0-D7ACB32D77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46A594-6B89-404C-955D-2982F78F42B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396F39CE-510D-4010-A5D2-62E32DE387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1CFE33C2-8BC0-4FB3-98F7-02E4C19304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860800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107E918-5217-40CB-BEC6-936E2FC609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AB362219-90E9-40D8-BEB4-88494DCA0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8598BD3-10F8-464D-8F65-4ACE4AD976A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33C2C479-63DC-48FC-BABD-00DE5666CA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20813"/>
            <a:ext cx="61944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>
            <a:extLst>
              <a:ext uri="{FF2B5EF4-FFF2-40B4-BE49-F238E27FC236}">
                <a16:creationId xmlns:a16="http://schemas.microsoft.com/office/drawing/2014/main" id="{60346F27-15E4-422E-8A0E-855B15CC39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3860800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951B1F-4E42-4CC6-984D-CA76782171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D9BF6355-3BBC-4BC1-AE2F-F1B62C9BD7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43EA02E-3E00-4B92-B8A9-53FF92D7EFA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C3EA3381-F224-431D-AA9A-324E4898B3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20813"/>
            <a:ext cx="65532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0CF0A9A9-52F1-483F-93C5-7A29B24CEC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89363"/>
            <a:ext cx="17335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905D66-C0A2-4E2A-A928-B0BA816506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7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61627286-79E3-4D29-99BE-D229326E2D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0FF3D60-AB44-4059-B4CB-5D53CCCD12C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044741AB-EAF8-4431-A331-8306EDDF0A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1420813"/>
            <a:ext cx="71342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388B710E-D21E-4979-96E1-87352A9832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89363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DAE28C-A427-4BF3-9C9F-1A0F2EAF37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5E69CC5D-8130-4C2B-BBAC-C555B7F89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A1751CA-624D-418B-A8E8-C0BCD4D47676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21BFE365-D54F-4D48-9D8E-DC825181F9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1423988"/>
            <a:ext cx="71278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6C06C52B-638B-41B2-AB63-2E5F266B93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40A902-83B0-48BA-A9CD-AF0F4E9A83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6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9DDCCB-56D0-4F3C-A1DB-C91ACF3A2D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30CE-D889-473F-AE4F-6F52F97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2EB9-F3B9-4974-B073-1CB371A80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04BEED5-3D84-4665-950D-755E788BE4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4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34"/>
    </mc:Choice>
    <mc:Fallback>
      <p:transition spd="slow" advTm="21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All the pine cones have fallen off the trees.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8849-D9E7-4D13-A11D-1B9D2D7BD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D1EE8-6FE6-4647-89CC-373B346D6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A63CE5C-E0CF-40C1-B790-07CC7964D3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44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89"/>
    </mc:Choice>
    <mc:Fallback>
      <p:transition spd="slow" advTm="13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My orange is </a:t>
            </a:r>
            <a:r>
              <a:rPr lang="en-GB" sz="4000">
                <a:latin typeface="Comic Sans MS" panose="030F0702030302020204" pitchFamily="66" charset="0"/>
              </a:rPr>
              <a:t>not ripe yet.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839</TotalTime>
  <Words>181</Words>
  <Application>Microsoft Office PowerPoint</Application>
  <PresentationFormat>On-screen Show (4:3)</PresentationFormat>
  <Paragraphs>26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222</cp:revision>
  <dcterms:created xsi:type="dcterms:W3CDTF">2012-11-21T10:26:22Z</dcterms:created>
  <dcterms:modified xsi:type="dcterms:W3CDTF">2021-01-24T12:22:42Z</dcterms:modified>
</cp:coreProperties>
</file>