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sldIdLst>
    <p:sldId id="256" r:id="rId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"/>
      <p:bold r:id="rId4"/>
      <p:italic r:id="rId5"/>
      <p:boldItalic r:id="rId6"/>
    </p:embeddedFont>
    <p:embeddedFont>
      <p:font typeface="Calibri Light" panose="020F0302020204030204" pitchFamily="34" charset="0"/>
      <p:regular r:id="rId7"/>
      <p:italic r:id="rId8"/>
    </p:embeddedFont>
    <p:embeddedFont>
      <p:font typeface="Sassoon Infant Md" panose="02000603050000020003" pitchFamily="50" charset="0"/>
      <p:regular r:id="rId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948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13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viewProps" Target="viewProps.xml"/><Relationship Id="rId5" Type="http://schemas.openxmlformats.org/officeDocument/2006/relationships/font" Target="fonts/font3.fntdata"/><Relationship Id="rId10" Type="http://schemas.openxmlformats.org/officeDocument/2006/relationships/presProps" Target="presProps.xml"/><Relationship Id="rId4" Type="http://schemas.openxmlformats.org/officeDocument/2006/relationships/font" Target="fonts/font2.fntdata"/><Relationship Id="rId9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E677C7-35A6-4FDE-9373-7496DB7E1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F6D1F7-BAE3-43D4-AF1C-42F1E6C96AFA}" type="datetimeFigureOut">
              <a:rPr lang="en-GB"/>
              <a:pPr>
                <a:defRPr/>
              </a:pPr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C78B49-3B67-4708-B68E-01BA32C15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F7AABA-B4F2-492B-B568-0801C38061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24B10-8101-4514-B8CA-B681EBA333D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009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A68D24-8AF4-4F62-8123-DF8CEFC6D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E6BCB9-7FA5-42DB-994B-54C225CF5B07}" type="datetimeFigureOut">
              <a:rPr lang="en-GB"/>
              <a:pPr>
                <a:defRPr/>
              </a:pPr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0CC896-5E9F-49AB-98DB-762BB2ABE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C65E30-C173-4113-985E-264500D36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2163B-32A1-4730-82A7-F4DA5669CD4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932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054B73-9C26-4919-B4D5-D4DD0AA72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306A2-FB7E-4DC9-9391-EF8390FE3A4B}" type="datetimeFigureOut">
              <a:rPr lang="en-GB"/>
              <a:pPr>
                <a:defRPr/>
              </a:pPr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0C4516-FFB3-4936-AD1D-9E24DEADD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72868B-9C42-4FB1-9645-ED1235974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EA93F-D073-408B-B579-B61F625A773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044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375C366-CCD8-46D9-9A1D-0270FA9815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1F575-6172-4483-B2A1-FF624ADC8113}" type="datetimeFigureOut">
              <a:rPr lang="en-GB"/>
              <a:pPr>
                <a:defRPr/>
              </a:pPr>
              <a:t>04/02/2021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36C65B6-3540-4C1F-9C66-298EE72DC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3815F0B-0E57-4D47-A9CB-4364292BF2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E47E8-B2E9-41D6-93CC-156BE239087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065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6B73305-DEE9-4A7B-9EC7-353EEE973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0CE9D6-FB66-41BA-97B2-7E73DAC0D1F7}" type="datetimeFigureOut">
              <a:rPr lang="en-GB"/>
              <a:pPr>
                <a:defRPr/>
              </a:pPr>
              <a:t>04/02/2021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B43B2E6-D60B-4CFB-BA89-3F62918D3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8807E769-920B-479F-9065-3D5F4B570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49DD2-7192-4C43-9E7F-B76837A901B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4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D07F91BC-8159-4D4A-AD33-0BB73B90F6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2CC0F-C42C-434E-B664-E52C45D01614}" type="datetimeFigureOut">
              <a:rPr lang="en-GB"/>
              <a:pPr>
                <a:defRPr/>
              </a:pPr>
              <a:t>04/02/2021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A6CFB65-85A9-4505-8030-B83F0FAB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B063829-7E72-4AB4-A92E-FFD919D2AC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F028E-7181-4B24-8259-FF362E4C753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236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4F078B5F-41C8-4F82-A3FB-F2845B11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759E1E-32E7-4E13-99BD-AC04326232B6}" type="datetimeFigureOut">
              <a:rPr lang="en-GB"/>
              <a:pPr>
                <a:defRPr/>
              </a:pPr>
              <a:t>04/02/2021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DD99A4A8-60B9-44B6-BF32-0CA528C61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994ED39-3BC4-489A-85A8-46D7C49FC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7B7A6-841E-4BD7-9473-512FC97B1A7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309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6F45DBE-3908-45E3-BE62-00DEEF79C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9C18F-391A-4B64-9C14-862FCBC970EC}" type="datetimeFigureOut">
              <a:rPr lang="en-GB"/>
              <a:pPr>
                <a:defRPr/>
              </a:pPr>
              <a:t>04/02/2021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05C50FC-9F85-470C-A651-02D7F667A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BC8199B-0AE7-4BD0-BBAC-925908964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546B92-DCA8-4A12-A282-43259F4BA3E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534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415D592-70C7-4A18-86CA-506C61041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4CD58-1891-4823-9842-7CCDEECB56B1}" type="datetimeFigureOut">
              <a:rPr lang="en-GB"/>
              <a:pPr>
                <a:defRPr/>
              </a:pPr>
              <a:t>04/02/2021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7602518-5B92-4F51-AD32-050092851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8140423-0140-46A4-8E56-430A0A952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A7785-4757-4FB5-A172-C07C7032C6D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454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7C6156-6A9D-4F65-8B32-BDC868E8B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AD700E-19ED-40A6-98E9-C617C2CE5023}" type="datetimeFigureOut">
              <a:rPr lang="en-GB"/>
              <a:pPr>
                <a:defRPr/>
              </a:pPr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3AE1E1-4453-43E8-A5AE-A7201C791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E4DE7A-E29B-4A0E-95F8-5D6650F916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B7864-ECD2-43E8-9024-31FBC4F41BC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540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4BFE32-78F2-45F5-9F0B-C909732060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F23C5-53C2-405E-A1B6-BF577D3C611C}" type="datetimeFigureOut">
              <a:rPr lang="en-GB"/>
              <a:pPr>
                <a:defRPr/>
              </a:pPr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6578C3-B732-45C3-ADDE-28468A523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699A78-AA00-41EA-8AF8-3F09A146D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9E604-9785-4D56-A47B-D28FDEF78B1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96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D9EBDD9F-95B9-41BB-A85B-52AE77571E6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7559C81A-5701-4D1A-A0C6-75FF2848562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AF4549-315F-496A-955E-DF534223C8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FDF71B1-5BB2-451C-8CEE-CE30A9E1399F}" type="datetimeFigureOut">
              <a:rPr lang="en-GB"/>
              <a:pPr>
                <a:defRPr/>
              </a:pPr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D8D8A4-50C4-41DF-B053-F4B233BD19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B20B7B-3A3D-4EE2-9B31-AB68809F5E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B3061CF-A7E8-459A-9019-3EF6E62BA77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1.m4a"/><Relationship Id="rId7" Type="http://schemas.openxmlformats.org/officeDocument/2006/relationships/image" Target="../media/image3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39">
            <a:extLst>
              <a:ext uri="{FF2B5EF4-FFF2-40B4-BE49-F238E27FC236}">
                <a16:creationId xmlns:a16="http://schemas.microsoft.com/office/drawing/2014/main" id="{FA5D626B-7BDD-459C-900E-EEE0F76B7689}"/>
              </a:ext>
            </a:extLst>
          </p:cNvPr>
          <p:cNvGrpSpPr>
            <a:grpSpLocks/>
          </p:cNvGrpSpPr>
          <p:nvPr/>
        </p:nvGrpSpPr>
        <p:grpSpPr bwMode="auto">
          <a:xfrm>
            <a:off x="4781550" y="765175"/>
            <a:ext cx="2806700" cy="2224088"/>
            <a:chOff x="1617601" y="894121"/>
            <a:chExt cx="2482210" cy="1966041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507C0583-0A44-498D-A250-4E06662B5BF9}"/>
                </a:ext>
              </a:extLst>
            </p:cNvPr>
            <p:cNvSpPr/>
            <p:nvPr/>
          </p:nvSpPr>
          <p:spPr>
            <a:xfrm>
              <a:off x="1617601" y="894121"/>
              <a:ext cx="1161079" cy="53325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  <a:latin typeface="Sassoon Infant Md" panose="02000603050000020003" pitchFamily="50" charset="0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B571053B-AB14-4DAA-A5D6-A0EEF4985146}"/>
                </a:ext>
              </a:extLst>
            </p:cNvPr>
            <p:cNvSpPr/>
            <p:nvPr/>
          </p:nvSpPr>
          <p:spPr>
            <a:xfrm>
              <a:off x="1617601" y="1609810"/>
              <a:ext cx="1161079" cy="53466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  <a:latin typeface="Sassoon Infant Md" panose="02000603050000020003" pitchFamily="50" charset="0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AE0F740F-8656-4895-A67C-65F2333DB03F}"/>
                </a:ext>
              </a:extLst>
            </p:cNvPr>
            <p:cNvSpPr/>
            <p:nvPr/>
          </p:nvSpPr>
          <p:spPr>
            <a:xfrm>
              <a:off x="1617601" y="2326903"/>
              <a:ext cx="1161079" cy="53325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  <a:latin typeface="Sassoon Infant Md" panose="02000603050000020003" pitchFamily="50" charset="0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F426B4A2-6AF2-4A25-81DB-F1BEE1FE41C5}"/>
                </a:ext>
              </a:extLst>
            </p:cNvPr>
            <p:cNvSpPr/>
            <p:nvPr/>
          </p:nvSpPr>
          <p:spPr>
            <a:xfrm>
              <a:off x="2938732" y="894121"/>
              <a:ext cx="1161079" cy="53325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  <a:latin typeface="Sassoon Infant Md" panose="02000603050000020003" pitchFamily="50" charset="0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FDBCF7C6-0F1F-4B4F-9F87-D55EF025ED90}"/>
                </a:ext>
              </a:extLst>
            </p:cNvPr>
            <p:cNvSpPr/>
            <p:nvPr/>
          </p:nvSpPr>
          <p:spPr>
            <a:xfrm>
              <a:off x="2938732" y="1609810"/>
              <a:ext cx="1161079" cy="53466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  <a:latin typeface="Sassoon Infant Md" panose="02000603050000020003" pitchFamily="50" charset="0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FA986F1E-1287-4590-BF35-8C4465552558}"/>
                </a:ext>
              </a:extLst>
            </p:cNvPr>
            <p:cNvSpPr/>
            <p:nvPr/>
          </p:nvSpPr>
          <p:spPr>
            <a:xfrm>
              <a:off x="2938732" y="2326903"/>
              <a:ext cx="1161079" cy="53325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  <a:latin typeface="Sassoon Infant Md" panose="02000603050000020003" pitchFamily="50" charset="0"/>
              </a:endParaRPr>
            </a:p>
          </p:txBody>
        </p:sp>
      </p:grpSp>
      <p:grpSp>
        <p:nvGrpSpPr>
          <p:cNvPr id="2051" name="Group 30">
            <a:extLst>
              <a:ext uri="{FF2B5EF4-FFF2-40B4-BE49-F238E27FC236}">
                <a16:creationId xmlns:a16="http://schemas.microsoft.com/office/drawing/2014/main" id="{C3012231-B06C-47ED-807D-2F58CCF0D908}"/>
              </a:ext>
            </a:extLst>
          </p:cNvPr>
          <p:cNvGrpSpPr>
            <a:grpSpLocks/>
          </p:cNvGrpSpPr>
          <p:nvPr/>
        </p:nvGrpSpPr>
        <p:grpSpPr bwMode="auto">
          <a:xfrm>
            <a:off x="1555750" y="765175"/>
            <a:ext cx="2806700" cy="2224088"/>
            <a:chOff x="1617601" y="894121"/>
            <a:chExt cx="2482210" cy="1966041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96FB436F-2460-4158-83C5-780DFF045A45}"/>
                </a:ext>
              </a:extLst>
            </p:cNvPr>
            <p:cNvSpPr/>
            <p:nvPr/>
          </p:nvSpPr>
          <p:spPr>
            <a:xfrm>
              <a:off x="1617601" y="894121"/>
              <a:ext cx="1161079" cy="53325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  <a:latin typeface="Sassoon Infant Md" panose="02000603050000020003" pitchFamily="50" charset="0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AC11B6A9-2E3A-4521-A72E-F511D173A761}"/>
                </a:ext>
              </a:extLst>
            </p:cNvPr>
            <p:cNvSpPr/>
            <p:nvPr/>
          </p:nvSpPr>
          <p:spPr>
            <a:xfrm>
              <a:off x="1617601" y="1609810"/>
              <a:ext cx="1161079" cy="53466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  <a:latin typeface="Sassoon Infant Md" panose="02000603050000020003" pitchFamily="50" charset="0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3C82EBAD-AAD2-4A62-98A7-CC2139D80369}"/>
                </a:ext>
              </a:extLst>
            </p:cNvPr>
            <p:cNvSpPr/>
            <p:nvPr/>
          </p:nvSpPr>
          <p:spPr>
            <a:xfrm>
              <a:off x="1617601" y="2326903"/>
              <a:ext cx="1161079" cy="53325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  <a:latin typeface="Sassoon Infant Md" panose="02000603050000020003" pitchFamily="50" charset="0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7727150-93C7-4CAC-B6FA-847E22BB493F}"/>
                </a:ext>
              </a:extLst>
            </p:cNvPr>
            <p:cNvSpPr/>
            <p:nvPr/>
          </p:nvSpPr>
          <p:spPr>
            <a:xfrm>
              <a:off x="2938732" y="894121"/>
              <a:ext cx="1161079" cy="53325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  <a:latin typeface="Sassoon Infant Md" panose="02000603050000020003" pitchFamily="50" charset="0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4C1F4B00-E08F-4FFF-BC14-23F414746ACF}"/>
                </a:ext>
              </a:extLst>
            </p:cNvPr>
            <p:cNvSpPr/>
            <p:nvPr/>
          </p:nvSpPr>
          <p:spPr>
            <a:xfrm>
              <a:off x="2938732" y="1609810"/>
              <a:ext cx="1161079" cy="53466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  <a:latin typeface="Sassoon Infant Md" panose="02000603050000020003" pitchFamily="50" charset="0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AFCB8013-391F-4534-85B5-869B97976E3E}"/>
                </a:ext>
              </a:extLst>
            </p:cNvPr>
            <p:cNvSpPr/>
            <p:nvPr/>
          </p:nvSpPr>
          <p:spPr>
            <a:xfrm>
              <a:off x="2938732" y="2326903"/>
              <a:ext cx="1161079" cy="53325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  <a:latin typeface="Sassoon Infant Md" panose="02000603050000020003" pitchFamily="50" charset="0"/>
              </a:endParaRPr>
            </a:p>
          </p:txBody>
        </p: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6EEB8CC4-3172-456C-8E7C-06DE9FC3F349}"/>
              </a:ext>
            </a:extLst>
          </p:cNvPr>
          <p:cNvSpPr/>
          <p:nvPr/>
        </p:nvSpPr>
        <p:spPr>
          <a:xfrm>
            <a:off x="0" y="0"/>
            <a:ext cx="9144000" cy="482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rgbClr val="FF0000"/>
                </a:solidFill>
                <a:latin typeface="Sassoon Infant Md" panose="02000603050000020003" pitchFamily="50" charset="0"/>
              </a:rPr>
              <a:t>Little Red Riding Hood Character Description Sorting Activity </a:t>
            </a:r>
          </a:p>
        </p:txBody>
      </p:sp>
      <p:pic>
        <p:nvPicPr>
          <p:cNvPr id="2053" name="Picture 4">
            <a:extLst>
              <a:ext uri="{FF2B5EF4-FFF2-40B4-BE49-F238E27FC236}">
                <a16:creationId xmlns:a16="http://schemas.microsoft.com/office/drawing/2014/main" id="{B1BA33DB-008B-4D4E-A452-5A7964031DB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25" y="3741738"/>
            <a:ext cx="12446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8C876B1-7268-4AC1-8BFA-3040D29E73C6}"/>
              </a:ext>
            </a:extLst>
          </p:cNvPr>
          <p:cNvSpPr/>
          <p:nvPr/>
        </p:nvSpPr>
        <p:spPr>
          <a:xfrm>
            <a:off x="1450975" y="668338"/>
            <a:ext cx="3011488" cy="59182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2547B1F-2199-47D4-B713-51356F72FB40}"/>
              </a:ext>
            </a:extLst>
          </p:cNvPr>
          <p:cNvSpPr/>
          <p:nvPr/>
        </p:nvSpPr>
        <p:spPr>
          <a:xfrm>
            <a:off x="130175" y="2792413"/>
            <a:ext cx="1160463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Sassoon Infant Md" panose="02000603050000020003" pitchFamily="50" charset="0"/>
              </a:rPr>
              <a:t>evil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77182F2-4920-4FBA-82E9-39E805518D11}"/>
              </a:ext>
            </a:extLst>
          </p:cNvPr>
          <p:cNvSpPr/>
          <p:nvPr/>
        </p:nvSpPr>
        <p:spPr>
          <a:xfrm>
            <a:off x="130175" y="3536950"/>
            <a:ext cx="1160463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Sassoon Infant Md" panose="02000603050000020003" pitchFamily="50" charset="0"/>
              </a:rPr>
              <a:t>cruel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C5060FA-22D2-4D61-8F7E-6A0627F2B825}"/>
              </a:ext>
            </a:extLst>
          </p:cNvPr>
          <p:cNvSpPr/>
          <p:nvPr/>
        </p:nvSpPr>
        <p:spPr>
          <a:xfrm>
            <a:off x="130175" y="4281488"/>
            <a:ext cx="1160463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Sassoon Infant Md" panose="02000603050000020003" pitchFamily="50" charset="0"/>
              </a:rPr>
              <a:t>nice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D91533-213F-4935-A9FA-81D631DCED44}"/>
              </a:ext>
            </a:extLst>
          </p:cNvPr>
          <p:cNvSpPr/>
          <p:nvPr/>
        </p:nvSpPr>
        <p:spPr>
          <a:xfrm>
            <a:off x="130175" y="5026025"/>
            <a:ext cx="1160463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Sassoon Infant Md" panose="02000603050000020003" pitchFamily="50" charset="0"/>
              </a:rPr>
              <a:t>scared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8871E33-1837-4C15-BAA6-EEB788A1D370}"/>
              </a:ext>
            </a:extLst>
          </p:cNvPr>
          <p:cNvSpPr/>
          <p:nvPr/>
        </p:nvSpPr>
        <p:spPr>
          <a:xfrm>
            <a:off x="7859713" y="2047875"/>
            <a:ext cx="1160462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Sassoon Infant Md" panose="02000603050000020003" pitchFamily="50" charset="0"/>
              </a:rPr>
              <a:t>scary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054E900-684E-4629-917F-1AE8308E3474}"/>
              </a:ext>
            </a:extLst>
          </p:cNvPr>
          <p:cNvSpPr/>
          <p:nvPr/>
        </p:nvSpPr>
        <p:spPr>
          <a:xfrm>
            <a:off x="7859713" y="2792413"/>
            <a:ext cx="1160462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Sassoon Infant Md" panose="02000603050000020003" pitchFamily="50" charset="0"/>
              </a:rPr>
              <a:t>kind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75425F2-0C9E-4743-8F77-AEAC511BD732}"/>
              </a:ext>
            </a:extLst>
          </p:cNvPr>
          <p:cNvSpPr/>
          <p:nvPr/>
        </p:nvSpPr>
        <p:spPr>
          <a:xfrm>
            <a:off x="7859713" y="3536950"/>
            <a:ext cx="1160462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Sassoon Infant Md" panose="02000603050000020003" pitchFamily="50" charset="0"/>
              </a:rPr>
              <a:t>caring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669B673-5AA4-40C7-AFEA-35CC869769E3}"/>
              </a:ext>
            </a:extLst>
          </p:cNvPr>
          <p:cNvSpPr/>
          <p:nvPr/>
        </p:nvSpPr>
        <p:spPr>
          <a:xfrm>
            <a:off x="7859713" y="4281488"/>
            <a:ext cx="1160462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Sassoon Infant Md" panose="02000603050000020003" pitchFamily="50" charset="0"/>
              </a:rPr>
              <a:t>mean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4D12DEA-B6DB-41B0-9F9E-2B8F8702EBF2}"/>
              </a:ext>
            </a:extLst>
          </p:cNvPr>
          <p:cNvSpPr/>
          <p:nvPr/>
        </p:nvSpPr>
        <p:spPr>
          <a:xfrm>
            <a:off x="7859713" y="5026025"/>
            <a:ext cx="1160462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Sassoon Infant Md" panose="02000603050000020003" pitchFamily="50" charset="0"/>
              </a:rPr>
              <a:t>friendly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1884318-A8F4-4DA0-8949-DB0A0ACD4E1B}"/>
              </a:ext>
            </a:extLst>
          </p:cNvPr>
          <p:cNvSpPr/>
          <p:nvPr/>
        </p:nvSpPr>
        <p:spPr>
          <a:xfrm>
            <a:off x="7859713" y="5770563"/>
            <a:ext cx="1160462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Sassoon Infant Md" panose="02000603050000020003" pitchFamily="50" charset="0"/>
              </a:rPr>
              <a:t>cunning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B0F942A-70ED-4690-B1CD-90C7AFDFBDA7}"/>
              </a:ext>
            </a:extLst>
          </p:cNvPr>
          <p:cNvSpPr/>
          <p:nvPr/>
        </p:nvSpPr>
        <p:spPr>
          <a:xfrm>
            <a:off x="130175" y="5770563"/>
            <a:ext cx="1160463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Sassoon Infant Md" panose="02000603050000020003" pitchFamily="50" charset="0"/>
              </a:rPr>
              <a:t>wicked</a:t>
            </a:r>
          </a:p>
        </p:txBody>
      </p:sp>
      <p:pic>
        <p:nvPicPr>
          <p:cNvPr id="2066" name="Picture 23">
            <a:extLst>
              <a:ext uri="{FF2B5EF4-FFF2-40B4-BE49-F238E27FC236}">
                <a16:creationId xmlns:a16="http://schemas.microsoft.com/office/drawing/2014/main" id="{2BCDD3FC-8C1D-47A5-AC85-3C33426459B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2538" y="2943225"/>
            <a:ext cx="2503487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CEF9050B-CC94-4257-A6F0-1212C5473E71}"/>
              </a:ext>
            </a:extLst>
          </p:cNvPr>
          <p:cNvSpPr/>
          <p:nvPr/>
        </p:nvSpPr>
        <p:spPr>
          <a:xfrm>
            <a:off x="4679950" y="668338"/>
            <a:ext cx="3011488" cy="59182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7534F84-E170-4F92-887F-C50150623C41}"/>
              </a:ext>
            </a:extLst>
          </p:cNvPr>
          <p:cNvSpPr/>
          <p:nvPr/>
        </p:nvSpPr>
        <p:spPr>
          <a:xfrm>
            <a:off x="130175" y="2047875"/>
            <a:ext cx="1160463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Sassoon Infant Md" panose="02000603050000020003" pitchFamily="50" charset="0"/>
              </a:rPr>
              <a:t>gentle</a:t>
            </a:r>
          </a:p>
        </p:txBody>
      </p:sp>
      <p:pic>
        <p:nvPicPr>
          <p:cNvPr id="2069" name="Picture 46">
            <a:extLst>
              <a:ext uri="{FF2B5EF4-FFF2-40B4-BE49-F238E27FC236}">
                <a16:creationId xmlns:a16="http://schemas.microsoft.com/office/drawing/2014/main" id="{C0A41991-7B92-4B92-AAB3-5D62DFA0D111}"/>
              </a:ext>
            </a:extLst>
          </p:cNvPr>
          <p:cNvPicPr>
            <a:picLocks noChangeAspect="1"/>
          </p:cNvPicPr>
          <p:nvPr/>
        </p:nvPicPr>
        <p:blipFill>
          <a:blip r:embed="rId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" y="6486525"/>
            <a:ext cx="1001713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79C5666-F9AF-4498-A96C-C729CA79DE4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25150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5.55112E-17 L 0.1691 -0.17917 " pathEditMode="relative" rAng="0" ptsTypes="AA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55" y="-8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81481E-6 L 0.51962 -0.28912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972" y="-14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L 0.68316 -0.39884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149" y="-19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44444E-6 L 0.33368 -0.50625 " pathEditMode="relative" rAng="0" ptsTypes="AA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84" y="-25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7.40741E-7 L 0.16632 -0.49769 " pathEditMode="relative" rAng="0" ptsTypes="AA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16" y="-24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0.52049 -0.6074 " pathEditMode="relative" rAng="0" ptsTypes="AA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24" y="-3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5.55112E-17 L -0.16129 -0.06458 " pathEditMode="relative" rAng="0" ptsTypes="AA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73" y="-3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L -0.51354 -0.17199 " pathEditMode="relative" rAng="0" ptsTypes="AA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77" y="-8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7 L -0.67986 -0.16204 " pathEditMode="relative" rAng="0" ptsTypes="AA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993" y="-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44444E-6 L -0.32674 -0.2706 " pathEditMode="relative" rAng="0" ptsTypes="AA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37" y="-13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-0.51459 -0.37801 " pathEditMode="relative" rAng="0" ptsTypes="AA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29" y="-18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07407E-6 L -0.16684 -0.48657 " pathEditMode="relative" rAng="0" ptsTypes="AA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51" y="-24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50|10.8|15.4|8.9|9.5|22.5|9.6|6.8|14.5|8.3|26.8|12.5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185</TotalTime>
  <Words>20</Words>
  <Application>Microsoft Office PowerPoint</Application>
  <PresentationFormat>On-screen Show (4:3)</PresentationFormat>
  <Paragraphs>13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 Light</vt:lpstr>
      <vt:lpstr>Sassoon Infant Md</vt:lpstr>
      <vt:lpstr>Calibri</vt:lpstr>
      <vt:lpstr>Arial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Amelia Mcevoy</cp:lastModifiedBy>
  <cp:revision>38</cp:revision>
  <dcterms:created xsi:type="dcterms:W3CDTF">2015-01-12T09:50:46Z</dcterms:created>
  <dcterms:modified xsi:type="dcterms:W3CDTF">2021-02-04T13:34:18Z</dcterms:modified>
</cp:coreProperties>
</file>