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8" r:id="rId4"/>
    <p:sldId id="259" r:id="rId5"/>
    <p:sldId id="263" r:id="rId6"/>
    <p:sldId id="257" r:id="rId7"/>
    <p:sldId id="262" r:id="rId8"/>
    <p:sldId id="260" r:id="rId9"/>
    <p:sldId id="261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477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746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87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318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598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687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166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473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936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847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930572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2765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87276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449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9162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151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CDC81-6DBA-49F3-97B5-B18F3B9C5BB9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E5D9F54-BF49-45FA-9CF8-39B415F637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13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179DE42-5613-4B35-A1E6-6CCBAA13C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B898B32-3891-4C3A-8F58-C5969D2E9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48300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AE4806D-B8F9-4679-A68A-9BD21C01A3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7175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23">
            <a:extLst>
              <a:ext uri="{FF2B5EF4-FFF2-40B4-BE49-F238E27FC236}">
                <a16:creationId xmlns:a16="http://schemas.microsoft.com/office/drawing/2014/main" id="{52FB45E9-914E-4471-AC87-E475CD517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58764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C310626D-5743-49D4-8F7D-88C4F8F05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80730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3C195FC1-B568-4C72-9902-34CB35DDD7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9621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27">
            <a:extLst>
              <a:ext uri="{FF2B5EF4-FFF2-40B4-BE49-F238E27FC236}">
                <a16:creationId xmlns:a16="http://schemas.microsoft.com/office/drawing/2014/main" id="{EF2BDF77-362C-43F0-8CBB-A969EC2AE0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11788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4BE96B01-3929-432D-B8C2-ADBCB74C2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48954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2A6FCDE6-CDE2-4C51-B18E-A95CFB679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16287" y="-8467"/>
            <a:ext cx="9175713" cy="6866467"/>
          </a:xfrm>
          <a:custGeom>
            <a:avLst/>
            <a:gdLst>
              <a:gd name="connsiteX0" fmla="*/ 0 w 9175713"/>
              <a:gd name="connsiteY0" fmla="*/ 0 h 6866467"/>
              <a:gd name="connsiteX1" fmla="*/ 1249825 w 9175713"/>
              <a:gd name="connsiteY1" fmla="*/ 0 h 6866467"/>
              <a:gd name="connsiteX2" fmla="*/ 1249825 w 9175713"/>
              <a:gd name="connsiteY2" fmla="*/ 8467 h 6866467"/>
              <a:gd name="connsiteX3" fmla="*/ 9175713 w 9175713"/>
              <a:gd name="connsiteY3" fmla="*/ 8467 h 6866467"/>
              <a:gd name="connsiteX4" fmla="*/ 9175713 w 9175713"/>
              <a:gd name="connsiteY4" fmla="*/ 6866467 h 6866467"/>
              <a:gd name="connsiteX5" fmla="*/ 1249825 w 9175713"/>
              <a:gd name="connsiteY5" fmla="*/ 6866467 h 6866467"/>
              <a:gd name="connsiteX6" fmla="*/ 1109382 w 9175713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5713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9175713" y="8467"/>
                </a:lnTo>
                <a:lnTo>
                  <a:pt x="9175713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B9004F-1B63-44EF-B943-21D270924D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19136" y="1020871"/>
            <a:ext cx="6960759" cy="2849671"/>
          </a:xfrm>
        </p:spPr>
        <p:txBody>
          <a:bodyPr>
            <a:normAutofit/>
          </a:bodyPr>
          <a:lstStyle/>
          <a:p>
            <a:pPr algn="l"/>
            <a:r>
              <a:rPr lang="en-GB" sz="6000">
                <a:solidFill>
                  <a:srgbClr val="FFFFFF"/>
                </a:solidFill>
              </a:rPr>
              <a:t>The Thieves of Ostia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B02062-80D7-485D-9580-2969BC604B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48104" y="3962088"/>
            <a:ext cx="6112077" cy="1186108"/>
          </a:xfrm>
        </p:spPr>
        <p:txBody>
          <a:bodyPr>
            <a:normAutofit/>
          </a:bodyPr>
          <a:lstStyle/>
          <a:p>
            <a:pPr algn="l"/>
            <a:r>
              <a:rPr lang="en-GB">
                <a:solidFill>
                  <a:srgbClr val="FFFFFF">
                    <a:alpha val="70000"/>
                  </a:srgbClr>
                </a:solidFill>
              </a:rPr>
              <a:t>Scroll VI</a:t>
            </a:r>
          </a:p>
          <a:p>
            <a:pPr algn="l"/>
            <a:r>
              <a:rPr lang="en-GB">
                <a:solidFill>
                  <a:srgbClr val="FFFFFF">
                    <a:alpha val="70000"/>
                  </a:srgbClr>
                </a:solidFill>
              </a:rPr>
              <a:t>11.2.2021</a:t>
            </a:r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9D2E8756-2465-473A-BA2A-2DB1D6224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062562" y="3271487"/>
            <a:ext cx="220660" cy="186439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621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5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288686A-5B78-430C-8659-F2F68A5559E4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857" y="107725"/>
            <a:ext cx="4640813" cy="67502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4167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EDEF68D-427A-4024-A826-069B8202788F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280" y="0"/>
            <a:ext cx="5137150" cy="71120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2187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421CCA0-3F24-4CD8-8C1A-D1F840B9C96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0" y="-152400"/>
            <a:ext cx="4725988" cy="741203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4307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3DFC774-6205-4361-B253-556F4423D4FB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743" y="0"/>
            <a:ext cx="4303089" cy="65947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8056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2C85623-258D-4329-AC84-A7819CCC846F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860" y="123811"/>
            <a:ext cx="4142698" cy="66019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39538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AE761AB-3EB3-4C79-8305-83B6E92970E6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624" y="201870"/>
            <a:ext cx="4257215" cy="63304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7873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D758284-F542-45A0-86B5-746F803424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11" y="0"/>
            <a:ext cx="4616977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E50AED5-BA59-4724-A974-8A909BDC84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768" y="0"/>
            <a:ext cx="4222464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37480F4-76BA-4FF5-9DC9-95FA77EBC8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11" y="0"/>
            <a:ext cx="4419721" cy="71783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2552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BA5DA8B-53C9-4ED2-A10F-E79715482BE7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771" y="163882"/>
            <a:ext cx="4231091" cy="68519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8318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6F662-CD68-4968-BCED-9AFF7F213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2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Thieves of Ostia 11/2/2021</a:t>
            </a:r>
            <a:b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Scroll VI</a:t>
            </a:r>
            <a:br>
              <a:rPr lang="en-GB" sz="2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task today is to answer the following questions .</a:t>
            </a:r>
            <a:b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2EE6E-5943-4188-A9B7-43DD67D1C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lnSpc>
                <a:spcPct val="107000"/>
              </a:lnSpc>
              <a:buNone/>
            </a:pP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mysteries have presented themselves so far in the story from the beginning?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revealed about Mordecai and his family in scroll VI?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you were trying to solve this mystery what would you do ? Who would you interview? What would you ask 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would you like to ask the character who is introduced at the end of scroll VI?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will happen next?</a:t>
            </a:r>
            <a:endParaRPr lang="en-GB" sz="26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03794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69</TotalTime>
  <Words>102</Words>
  <Application>Microsoft Office PowerPoint</Application>
  <PresentationFormat>Widescreen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The Thieves of Ostia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Thieves of Ostia 11/2/2021 Scroll VI Your task today is to answer the following questions 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Seema Sharma</dc:creator>
  <cp:lastModifiedBy>Vipan Sharma</cp:lastModifiedBy>
  <cp:revision>6</cp:revision>
  <dcterms:created xsi:type="dcterms:W3CDTF">2021-02-10T16:12:38Z</dcterms:created>
  <dcterms:modified xsi:type="dcterms:W3CDTF">2021-02-11T02:17:59Z</dcterms:modified>
</cp:coreProperties>
</file>