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3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Twinkl" panose="020B0604020202020204" pitchFamily="2" charset="0"/>
      <p:regular r:id="rId19"/>
      <p:bold r:id="rId20"/>
    </p:embeddedFont>
    <p:embeddedFont>
      <p:font typeface="Twinkl SemiBold" pitchFamily="2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1132"/>
    <a:srgbClr val="EACA91"/>
    <a:srgbClr val="E76872"/>
    <a:srgbClr val="61C4D7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1B15BB-4FBC-4B9C-AA99-795E97883AF5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F7E8DAA-47B8-48EC-9C66-7C49629BF328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/>
            <a:t>A = Swashbuckler</a:t>
          </a:r>
        </a:p>
      </dgm:t>
    </dgm:pt>
    <dgm:pt modelId="{692E11BD-F6BA-4BCC-BAA1-28A289037CD3}" type="parTrans" cxnId="{E7EB5746-FB8F-4E2D-986C-8DF3E7D222AD}">
      <dgm:prSet/>
      <dgm:spPr/>
      <dgm:t>
        <a:bodyPr/>
        <a:lstStyle/>
        <a:p>
          <a:endParaRPr lang="en-US"/>
        </a:p>
      </dgm:t>
    </dgm:pt>
    <dgm:pt modelId="{DF42FBB5-9DEA-4A63-8AFC-3C3F57CE304B}" type="sibTrans" cxnId="{E7EB5746-FB8F-4E2D-986C-8DF3E7D222AD}">
      <dgm:prSet/>
      <dgm:spPr/>
      <dgm:t>
        <a:bodyPr/>
        <a:lstStyle/>
        <a:p>
          <a:endParaRPr lang="en-US"/>
        </a:p>
      </dgm:t>
    </dgm:pt>
    <dgm:pt modelId="{F58789BC-5070-4915-90EA-5E159DB0C79D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B = Ship Mate</a:t>
          </a:r>
          <a:endParaRPr lang="en-US" dirty="0"/>
        </a:p>
      </dgm:t>
    </dgm:pt>
    <dgm:pt modelId="{6C92F3B3-1BF1-417D-AFEB-F0E141710135}" type="parTrans" cxnId="{FB3602EC-6544-4BC1-9DC3-855E3705BA4D}">
      <dgm:prSet/>
      <dgm:spPr/>
      <dgm:t>
        <a:bodyPr/>
        <a:lstStyle/>
        <a:p>
          <a:endParaRPr lang="en-US"/>
        </a:p>
      </dgm:t>
    </dgm:pt>
    <dgm:pt modelId="{DDCDB51B-CA84-46E9-A5DD-536A3AFF2350}" type="sibTrans" cxnId="{FB3602EC-6544-4BC1-9DC3-855E3705BA4D}">
      <dgm:prSet/>
      <dgm:spPr/>
      <dgm:t>
        <a:bodyPr/>
        <a:lstStyle/>
        <a:p>
          <a:endParaRPr lang="en-US"/>
        </a:p>
      </dgm:t>
    </dgm:pt>
    <dgm:pt modelId="{3FAAE312-1F2A-4D19-9DDC-8D67CC74A69D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C = Mad-Eyed</a:t>
          </a:r>
          <a:endParaRPr lang="en-US" dirty="0"/>
        </a:p>
      </dgm:t>
    </dgm:pt>
    <dgm:pt modelId="{E3572CE6-CA85-4BD5-87AF-76743D1846A5}" type="parTrans" cxnId="{DE26F315-AF7F-428F-9BE6-61A35F8CE7F8}">
      <dgm:prSet/>
      <dgm:spPr/>
      <dgm:t>
        <a:bodyPr/>
        <a:lstStyle/>
        <a:p>
          <a:endParaRPr lang="en-US"/>
        </a:p>
      </dgm:t>
    </dgm:pt>
    <dgm:pt modelId="{C9D82FF3-B290-4F2D-81FA-83B4C5A93156}" type="sibTrans" cxnId="{DE26F315-AF7F-428F-9BE6-61A35F8CE7F8}">
      <dgm:prSet/>
      <dgm:spPr/>
      <dgm:t>
        <a:bodyPr/>
        <a:lstStyle/>
        <a:p>
          <a:endParaRPr lang="en-US"/>
        </a:p>
      </dgm:t>
    </dgm:pt>
    <dgm:pt modelId="{E0856470-A870-431C-AF2C-7235CF2CE110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D = Captain</a:t>
          </a:r>
          <a:endParaRPr lang="en-US" dirty="0"/>
        </a:p>
      </dgm:t>
    </dgm:pt>
    <dgm:pt modelId="{CC19BD97-A02B-41C5-93B2-BAD93468AAEA}" type="parTrans" cxnId="{EB07617D-9A1E-4B4A-B2CF-DB3054E315B3}">
      <dgm:prSet/>
      <dgm:spPr/>
      <dgm:t>
        <a:bodyPr/>
        <a:lstStyle/>
        <a:p>
          <a:endParaRPr lang="en-US"/>
        </a:p>
      </dgm:t>
    </dgm:pt>
    <dgm:pt modelId="{8050235A-202F-48B4-A1D0-10BE452CB64D}" type="sibTrans" cxnId="{EB07617D-9A1E-4B4A-B2CF-DB3054E315B3}">
      <dgm:prSet/>
      <dgm:spPr/>
      <dgm:t>
        <a:bodyPr/>
        <a:lstStyle/>
        <a:p>
          <a:endParaRPr lang="en-US"/>
        </a:p>
      </dgm:t>
    </dgm:pt>
    <dgm:pt modelId="{D9E300A4-2314-4CBF-8453-66E43C3B5F23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E = Fancy-Pants</a:t>
          </a:r>
          <a:endParaRPr lang="en-US" dirty="0"/>
        </a:p>
      </dgm:t>
    </dgm:pt>
    <dgm:pt modelId="{A2F3D4E1-AC9E-4512-A5A2-9B4B2156C579}" type="parTrans" cxnId="{E8125807-C1C0-4F29-B332-3F936C879315}">
      <dgm:prSet/>
      <dgm:spPr/>
      <dgm:t>
        <a:bodyPr/>
        <a:lstStyle/>
        <a:p>
          <a:endParaRPr lang="en-US"/>
        </a:p>
      </dgm:t>
    </dgm:pt>
    <dgm:pt modelId="{E671D7A1-AE63-46EA-BAFD-05E3955AB477}" type="sibTrans" cxnId="{E8125807-C1C0-4F29-B332-3F936C879315}">
      <dgm:prSet/>
      <dgm:spPr/>
      <dgm:t>
        <a:bodyPr/>
        <a:lstStyle/>
        <a:p>
          <a:endParaRPr lang="en-US"/>
        </a:p>
      </dgm:t>
    </dgm:pt>
    <dgm:pt modelId="{4148226A-7194-4521-8DE3-ACEDA890B865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F = </a:t>
          </a:r>
          <a:r>
            <a:rPr lang="en-US" dirty="0" err="1">
              <a:latin typeface="Twinkl" pitchFamily="2" charset="77"/>
            </a:rPr>
            <a:t>Matey</a:t>
          </a:r>
          <a:endParaRPr lang="en-US" dirty="0"/>
        </a:p>
      </dgm:t>
    </dgm:pt>
    <dgm:pt modelId="{A63A51E4-EB8B-4D96-8984-36CCD1AD0D29}" type="parTrans" cxnId="{46FBEFB9-C739-4F36-AB72-DC079121121E}">
      <dgm:prSet/>
      <dgm:spPr/>
      <dgm:t>
        <a:bodyPr/>
        <a:lstStyle/>
        <a:p>
          <a:endParaRPr lang="en-US"/>
        </a:p>
      </dgm:t>
    </dgm:pt>
    <dgm:pt modelId="{88D8E64F-5490-4C28-83AC-2DD4127E4029}" type="sibTrans" cxnId="{46FBEFB9-C739-4F36-AB72-DC079121121E}">
      <dgm:prSet/>
      <dgm:spPr/>
      <dgm:t>
        <a:bodyPr/>
        <a:lstStyle/>
        <a:p>
          <a:endParaRPr lang="en-US"/>
        </a:p>
      </dgm:t>
    </dgm:pt>
    <dgm:pt modelId="{166ACCB9-EC10-4309-909C-D3B8E4E5E011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H = Jolly</a:t>
          </a:r>
          <a:endParaRPr lang="en-US" dirty="0"/>
        </a:p>
      </dgm:t>
    </dgm:pt>
    <dgm:pt modelId="{956800C4-8288-4AF3-B6C4-B3C894CAF5DD}" type="parTrans" cxnId="{2C63FBC3-1A5C-4AC6-9B07-B02ED95157C3}">
      <dgm:prSet/>
      <dgm:spPr/>
      <dgm:t>
        <a:bodyPr/>
        <a:lstStyle/>
        <a:p>
          <a:endParaRPr lang="en-US"/>
        </a:p>
      </dgm:t>
    </dgm:pt>
    <dgm:pt modelId="{ABD2BEB4-1D73-4451-81A2-3A21FF18CBC6}" type="sibTrans" cxnId="{2C63FBC3-1A5C-4AC6-9B07-B02ED95157C3}">
      <dgm:prSet/>
      <dgm:spPr/>
      <dgm:t>
        <a:bodyPr/>
        <a:lstStyle/>
        <a:p>
          <a:endParaRPr lang="en-US"/>
        </a:p>
      </dgm:t>
    </dgm:pt>
    <dgm:pt modelId="{3200A000-CFAE-4558-A037-3E47B3E1570C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I = Cheeky</a:t>
          </a:r>
          <a:endParaRPr lang="en-US" dirty="0"/>
        </a:p>
      </dgm:t>
    </dgm:pt>
    <dgm:pt modelId="{07C994E6-BEFC-4635-B315-67FAE44E7C98}" type="parTrans" cxnId="{8B509DF6-3E74-4E34-B054-3A2567F93DCE}">
      <dgm:prSet/>
      <dgm:spPr/>
      <dgm:t>
        <a:bodyPr/>
        <a:lstStyle/>
        <a:p>
          <a:endParaRPr lang="en-US"/>
        </a:p>
      </dgm:t>
    </dgm:pt>
    <dgm:pt modelId="{7FF9007D-7782-4760-A75A-6D9E162CF161}" type="sibTrans" cxnId="{8B509DF6-3E74-4E34-B054-3A2567F93DCE}">
      <dgm:prSet/>
      <dgm:spPr/>
      <dgm:t>
        <a:bodyPr/>
        <a:lstStyle/>
        <a:p>
          <a:endParaRPr lang="en-US"/>
        </a:p>
      </dgm:t>
    </dgm:pt>
    <dgm:pt modelId="{D24B1150-D807-43F8-88F2-CAA6DA481268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G = Peg-Leg</a:t>
          </a:r>
          <a:endParaRPr lang="en-US" dirty="0"/>
        </a:p>
      </dgm:t>
    </dgm:pt>
    <dgm:pt modelId="{7C2C6797-8F01-4137-AF46-1B8ABAD6CDA8}" type="parTrans" cxnId="{22966B02-0C02-49F0-A892-D74F7B0ECE8D}">
      <dgm:prSet/>
      <dgm:spPr/>
      <dgm:t>
        <a:bodyPr/>
        <a:lstStyle/>
        <a:p>
          <a:endParaRPr lang="en-US"/>
        </a:p>
      </dgm:t>
    </dgm:pt>
    <dgm:pt modelId="{29737E03-C59C-4ABD-94D3-130475514B54}" type="sibTrans" cxnId="{22966B02-0C02-49F0-A892-D74F7B0ECE8D}">
      <dgm:prSet/>
      <dgm:spPr/>
      <dgm:t>
        <a:bodyPr/>
        <a:lstStyle/>
        <a:p>
          <a:endParaRPr lang="en-US"/>
        </a:p>
      </dgm:t>
    </dgm:pt>
    <dgm:pt modelId="{83495620-4BF8-40A6-90C5-D33096391D06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J = </a:t>
          </a:r>
          <a:r>
            <a:rPr lang="en-US" dirty="0" err="1">
              <a:latin typeface="Twinkl" pitchFamily="2" charset="77"/>
            </a:rPr>
            <a:t>Plunderin</a:t>
          </a:r>
          <a:r>
            <a:rPr lang="en-US" dirty="0">
              <a:latin typeface="Twinkl" pitchFamily="2" charset="77"/>
            </a:rPr>
            <a:t>’</a:t>
          </a:r>
          <a:endParaRPr lang="en-US" dirty="0"/>
        </a:p>
      </dgm:t>
    </dgm:pt>
    <dgm:pt modelId="{227FDE94-1A9B-4EC7-BCDE-F73EA96968BF}" type="parTrans" cxnId="{8438FFA0-D7F6-4293-8897-83217B51672B}">
      <dgm:prSet/>
      <dgm:spPr/>
      <dgm:t>
        <a:bodyPr/>
        <a:lstStyle/>
        <a:p>
          <a:endParaRPr lang="en-US"/>
        </a:p>
      </dgm:t>
    </dgm:pt>
    <dgm:pt modelId="{D7268FFA-E63A-4F32-94A4-737453E31923}" type="sibTrans" cxnId="{8438FFA0-D7F6-4293-8897-83217B51672B}">
      <dgm:prSet/>
      <dgm:spPr/>
      <dgm:t>
        <a:bodyPr/>
        <a:lstStyle/>
        <a:p>
          <a:endParaRPr lang="en-US"/>
        </a:p>
      </dgm:t>
    </dgm:pt>
    <dgm:pt modelId="{93CB2D7B-F7B0-43A5-A71E-C48513F21A2C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K = </a:t>
          </a:r>
          <a:r>
            <a:rPr lang="en-US" dirty="0" err="1">
              <a:latin typeface="Twinkl" pitchFamily="2" charset="77"/>
            </a:rPr>
            <a:t>Hookhand</a:t>
          </a:r>
          <a:endParaRPr lang="en-US" dirty="0"/>
        </a:p>
      </dgm:t>
    </dgm:pt>
    <dgm:pt modelId="{C20FF5DE-1987-4757-964C-9F7A145EFFBD}" type="parTrans" cxnId="{C85DD9F1-EBA4-4A4E-8BCE-60FF523DCB0D}">
      <dgm:prSet/>
      <dgm:spPr/>
      <dgm:t>
        <a:bodyPr/>
        <a:lstStyle/>
        <a:p>
          <a:endParaRPr lang="en-US"/>
        </a:p>
      </dgm:t>
    </dgm:pt>
    <dgm:pt modelId="{6B1BC729-18E6-4F95-AE25-CA874C3E212C}" type="sibTrans" cxnId="{C85DD9F1-EBA4-4A4E-8BCE-60FF523DCB0D}">
      <dgm:prSet/>
      <dgm:spPr/>
      <dgm:t>
        <a:bodyPr/>
        <a:lstStyle/>
        <a:p>
          <a:endParaRPr lang="en-US"/>
        </a:p>
      </dgm:t>
    </dgm:pt>
    <dgm:pt modelId="{F9E36F09-0B7B-4B3D-A19F-0B710B604810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 L = Two-Toe</a:t>
          </a:r>
          <a:endParaRPr lang="en-US" dirty="0"/>
        </a:p>
      </dgm:t>
    </dgm:pt>
    <dgm:pt modelId="{7B1E5C64-89AE-4D87-8703-C34E454CBFDD}" type="parTrans" cxnId="{0C9ED218-E9D0-43CF-B414-20CFBE871450}">
      <dgm:prSet/>
      <dgm:spPr/>
      <dgm:t>
        <a:bodyPr/>
        <a:lstStyle/>
        <a:p>
          <a:endParaRPr lang="en-US"/>
        </a:p>
      </dgm:t>
    </dgm:pt>
    <dgm:pt modelId="{94896D31-B12D-4D0B-A3FA-3EAB59E35892}" type="sibTrans" cxnId="{0C9ED218-E9D0-43CF-B414-20CFBE871450}">
      <dgm:prSet/>
      <dgm:spPr/>
      <dgm:t>
        <a:bodyPr/>
        <a:lstStyle/>
        <a:p>
          <a:endParaRPr lang="en-US"/>
        </a:p>
      </dgm:t>
    </dgm:pt>
    <dgm:pt modelId="{3FA1FD83-965C-44E1-BB72-992136598978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M = Sailor</a:t>
          </a:r>
          <a:endParaRPr lang="en-US" dirty="0"/>
        </a:p>
      </dgm:t>
    </dgm:pt>
    <dgm:pt modelId="{9087DD88-1019-44AC-BE8D-9A632EBF5BA3}" type="parTrans" cxnId="{B03CCE9C-D0CF-4153-B7F5-307F9494CBA9}">
      <dgm:prSet/>
      <dgm:spPr/>
      <dgm:t>
        <a:bodyPr/>
        <a:lstStyle/>
        <a:p>
          <a:endParaRPr lang="en-US"/>
        </a:p>
      </dgm:t>
    </dgm:pt>
    <dgm:pt modelId="{FEBB5E10-CAA0-45A0-810A-A8476C60CB4E}" type="sibTrans" cxnId="{B03CCE9C-D0CF-4153-B7F5-307F9494CBA9}">
      <dgm:prSet/>
      <dgm:spPr/>
      <dgm:t>
        <a:bodyPr/>
        <a:lstStyle/>
        <a:p>
          <a:endParaRPr lang="en-US"/>
        </a:p>
      </dgm:t>
    </dgm:pt>
    <dgm:pt modelId="{FB41A283-4112-4FAF-88DB-DE439AF8AE61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N = Sparrow</a:t>
          </a:r>
          <a:endParaRPr lang="en-US" dirty="0"/>
        </a:p>
      </dgm:t>
    </dgm:pt>
    <dgm:pt modelId="{458109EB-A653-475E-AE08-24556DD95B71}" type="parTrans" cxnId="{FD34B325-DFBF-4359-B200-08199AA6276E}">
      <dgm:prSet/>
      <dgm:spPr/>
      <dgm:t>
        <a:bodyPr/>
        <a:lstStyle/>
        <a:p>
          <a:endParaRPr lang="en-US"/>
        </a:p>
      </dgm:t>
    </dgm:pt>
    <dgm:pt modelId="{D9798E07-7125-4548-B39C-41C0C2F38600}" type="sibTrans" cxnId="{FD34B325-DFBF-4359-B200-08199AA6276E}">
      <dgm:prSet/>
      <dgm:spPr/>
      <dgm:t>
        <a:bodyPr/>
        <a:lstStyle/>
        <a:p>
          <a:endParaRPr lang="en-US"/>
        </a:p>
      </dgm:t>
    </dgm:pt>
    <dgm:pt modelId="{711F3FD0-1032-4036-A6FD-35B58D096231}" type="pres">
      <dgm:prSet presAssocID="{E61B15BB-4FBC-4B9C-AA99-795E97883AF5}" presName="linear" presStyleCnt="0">
        <dgm:presLayoutVars>
          <dgm:animLvl val="lvl"/>
          <dgm:resizeHandles val="exact"/>
        </dgm:presLayoutVars>
      </dgm:prSet>
      <dgm:spPr/>
    </dgm:pt>
    <dgm:pt modelId="{0742206A-15C7-4098-BD0E-D3B1BBDD2DF5}" type="pres">
      <dgm:prSet presAssocID="{CF7E8DAA-47B8-48EC-9C66-7C49629BF328}" presName="parentText" presStyleLbl="node1" presStyleIdx="0" presStyleCnt="14">
        <dgm:presLayoutVars>
          <dgm:chMax val="0"/>
          <dgm:bulletEnabled val="1"/>
        </dgm:presLayoutVars>
      </dgm:prSet>
      <dgm:spPr/>
    </dgm:pt>
    <dgm:pt modelId="{1F13FFB8-F87E-4E8C-A5D7-C9A392764F1A}" type="pres">
      <dgm:prSet presAssocID="{DF42FBB5-9DEA-4A63-8AFC-3C3F57CE304B}" presName="spacer" presStyleCnt="0"/>
      <dgm:spPr/>
    </dgm:pt>
    <dgm:pt modelId="{78FEEDF3-0195-41F3-9777-393E870534C7}" type="pres">
      <dgm:prSet presAssocID="{F58789BC-5070-4915-90EA-5E159DB0C79D}" presName="parentText" presStyleLbl="node1" presStyleIdx="1" presStyleCnt="14">
        <dgm:presLayoutVars>
          <dgm:chMax val="0"/>
          <dgm:bulletEnabled val="1"/>
        </dgm:presLayoutVars>
      </dgm:prSet>
      <dgm:spPr/>
    </dgm:pt>
    <dgm:pt modelId="{4A62045E-314A-4425-8106-715A15F6F0AD}" type="pres">
      <dgm:prSet presAssocID="{DDCDB51B-CA84-46E9-A5DD-536A3AFF2350}" presName="spacer" presStyleCnt="0"/>
      <dgm:spPr/>
    </dgm:pt>
    <dgm:pt modelId="{0850261B-0C62-4A5C-A101-B4130713F5BA}" type="pres">
      <dgm:prSet presAssocID="{3FAAE312-1F2A-4D19-9DDC-8D67CC74A69D}" presName="parentText" presStyleLbl="node1" presStyleIdx="2" presStyleCnt="14">
        <dgm:presLayoutVars>
          <dgm:chMax val="0"/>
          <dgm:bulletEnabled val="1"/>
        </dgm:presLayoutVars>
      </dgm:prSet>
      <dgm:spPr/>
    </dgm:pt>
    <dgm:pt modelId="{9BA05985-5B0B-4C13-B899-FDA709F78C33}" type="pres">
      <dgm:prSet presAssocID="{C9D82FF3-B290-4F2D-81FA-83B4C5A93156}" presName="spacer" presStyleCnt="0"/>
      <dgm:spPr/>
    </dgm:pt>
    <dgm:pt modelId="{31736DC3-F9F3-4C8A-B8D7-E32DCD66CA17}" type="pres">
      <dgm:prSet presAssocID="{E0856470-A870-431C-AF2C-7235CF2CE110}" presName="parentText" presStyleLbl="node1" presStyleIdx="3" presStyleCnt="14">
        <dgm:presLayoutVars>
          <dgm:chMax val="0"/>
          <dgm:bulletEnabled val="1"/>
        </dgm:presLayoutVars>
      </dgm:prSet>
      <dgm:spPr/>
    </dgm:pt>
    <dgm:pt modelId="{ED77CCB3-BDED-4950-8240-B26680C40667}" type="pres">
      <dgm:prSet presAssocID="{8050235A-202F-48B4-A1D0-10BE452CB64D}" presName="spacer" presStyleCnt="0"/>
      <dgm:spPr/>
    </dgm:pt>
    <dgm:pt modelId="{E8BDACDA-7B0E-4729-A6CC-B91E2136B93B}" type="pres">
      <dgm:prSet presAssocID="{D9E300A4-2314-4CBF-8453-66E43C3B5F23}" presName="parentText" presStyleLbl="node1" presStyleIdx="4" presStyleCnt="14">
        <dgm:presLayoutVars>
          <dgm:chMax val="0"/>
          <dgm:bulletEnabled val="1"/>
        </dgm:presLayoutVars>
      </dgm:prSet>
      <dgm:spPr/>
    </dgm:pt>
    <dgm:pt modelId="{8A92E715-5119-481A-9E3F-27B7FF1E554C}" type="pres">
      <dgm:prSet presAssocID="{E671D7A1-AE63-46EA-BAFD-05E3955AB477}" presName="spacer" presStyleCnt="0"/>
      <dgm:spPr/>
    </dgm:pt>
    <dgm:pt modelId="{2602D699-E9D2-4B04-8717-8EE6BA8B1954}" type="pres">
      <dgm:prSet presAssocID="{4148226A-7194-4521-8DE3-ACEDA890B865}" presName="parentText" presStyleLbl="node1" presStyleIdx="5" presStyleCnt="14">
        <dgm:presLayoutVars>
          <dgm:chMax val="0"/>
          <dgm:bulletEnabled val="1"/>
        </dgm:presLayoutVars>
      </dgm:prSet>
      <dgm:spPr/>
    </dgm:pt>
    <dgm:pt modelId="{2F294783-0E18-4D73-AC26-12869DCB3CFE}" type="pres">
      <dgm:prSet presAssocID="{88D8E64F-5490-4C28-83AC-2DD4127E4029}" presName="spacer" presStyleCnt="0"/>
      <dgm:spPr/>
    </dgm:pt>
    <dgm:pt modelId="{FBFF46E5-C260-4D26-8CD1-6294D26A0493}" type="pres">
      <dgm:prSet presAssocID="{D24B1150-D807-43F8-88F2-CAA6DA481268}" presName="parentText" presStyleLbl="node1" presStyleIdx="6" presStyleCnt="14">
        <dgm:presLayoutVars>
          <dgm:chMax val="0"/>
          <dgm:bulletEnabled val="1"/>
        </dgm:presLayoutVars>
      </dgm:prSet>
      <dgm:spPr/>
    </dgm:pt>
    <dgm:pt modelId="{302E0C24-A741-4EF3-88B6-9D7A5BACAFE9}" type="pres">
      <dgm:prSet presAssocID="{29737E03-C59C-4ABD-94D3-130475514B54}" presName="spacer" presStyleCnt="0"/>
      <dgm:spPr/>
    </dgm:pt>
    <dgm:pt modelId="{F622FD03-5386-4FE1-A586-7AAEA635BAAA}" type="pres">
      <dgm:prSet presAssocID="{166ACCB9-EC10-4309-909C-D3B8E4E5E011}" presName="parentText" presStyleLbl="node1" presStyleIdx="7" presStyleCnt="14">
        <dgm:presLayoutVars>
          <dgm:chMax val="0"/>
          <dgm:bulletEnabled val="1"/>
        </dgm:presLayoutVars>
      </dgm:prSet>
      <dgm:spPr/>
    </dgm:pt>
    <dgm:pt modelId="{087231F6-E855-4E41-A3B1-67EE98E1770D}" type="pres">
      <dgm:prSet presAssocID="{ABD2BEB4-1D73-4451-81A2-3A21FF18CBC6}" presName="spacer" presStyleCnt="0"/>
      <dgm:spPr/>
    </dgm:pt>
    <dgm:pt modelId="{F3D989EF-46AA-48F0-AFEA-EDD4395F1BE4}" type="pres">
      <dgm:prSet presAssocID="{3200A000-CFAE-4558-A037-3E47B3E1570C}" presName="parentText" presStyleLbl="node1" presStyleIdx="8" presStyleCnt="14">
        <dgm:presLayoutVars>
          <dgm:chMax val="0"/>
          <dgm:bulletEnabled val="1"/>
        </dgm:presLayoutVars>
      </dgm:prSet>
      <dgm:spPr/>
    </dgm:pt>
    <dgm:pt modelId="{C1C6CF62-88E3-472E-B761-B29284AD397E}" type="pres">
      <dgm:prSet presAssocID="{7FF9007D-7782-4760-A75A-6D9E162CF161}" presName="spacer" presStyleCnt="0"/>
      <dgm:spPr/>
    </dgm:pt>
    <dgm:pt modelId="{1ADD40B5-C2E4-4CEC-931F-C345ACEF7077}" type="pres">
      <dgm:prSet presAssocID="{83495620-4BF8-40A6-90C5-D33096391D06}" presName="parentText" presStyleLbl="node1" presStyleIdx="9" presStyleCnt="14">
        <dgm:presLayoutVars>
          <dgm:chMax val="0"/>
          <dgm:bulletEnabled val="1"/>
        </dgm:presLayoutVars>
      </dgm:prSet>
      <dgm:spPr/>
    </dgm:pt>
    <dgm:pt modelId="{1FBF5AB2-E958-4767-A051-80419E402C8C}" type="pres">
      <dgm:prSet presAssocID="{D7268FFA-E63A-4F32-94A4-737453E31923}" presName="spacer" presStyleCnt="0"/>
      <dgm:spPr/>
    </dgm:pt>
    <dgm:pt modelId="{D45E6EC8-AEE0-4755-93D0-F45D1B1269FD}" type="pres">
      <dgm:prSet presAssocID="{93CB2D7B-F7B0-43A5-A71E-C48513F21A2C}" presName="parentText" presStyleLbl="node1" presStyleIdx="10" presStyleCnt="14">
        <dgm:presLayoutVars>
          <dgm:chMax val="0"/>
          <dgm:bulletEnabled val="1"/>
        </dgm:presLayoutVars>
      </dgm:prSet>
      <dgm:spPr/>
    </dgm:pt>
    <dgm:pt modelId="{1BBF5AFA-8E9E-432B-B5B8-AAB96A671649}" type="pres">
      <dgm:prSet presAssocID="{6B1BC729-18E6-4F95-AE25-CA874C3E212C}" presName="spacer" presStyleCnt="0"/>
      <dgm:spPr/>
    </dgm:pt>
    <dgm:pt modelId="{49960B5D-FC2A-40C0-998A-869E75D26C73}" type="pres">
      <dgm:prSet presAssocID="{F9E36F09-0B7B-4B3D-A19F-0B710B604810}" presName="parentText" presStyleLbl="node1" presStyleIdx="11" presStyleCnt="14">
        <dgm:presLayoutVars>
          <dgm:chMax val="0"/>
          <dgm:bulletEnabled val="1"/>
        </dgm:presLayoutVars>
      </dgm:prSet>
      <dgm:spPr/>
    </dgm:pt>
    <dgm:pt modelId="{A09E825E-F541-489D-A73C-6FCE23541DE9}" type="pres">
      <dgm:prSet presAssocID="{94896D31-B12D-4D0B-A3FA-3EAB59E35892}" presName="spacer" presStyleCnt="0"/>
      <dgm:spPr/>
    </dgm:pt>
    <dgm:pt modelId="{8ACD2B5D-743B-4F08-9AC0-88F3F6D721FE}" type="pres">
      <dgm:prSet presAssocID="{3FA1FD83-965C-44E1-BB72-992136598978}" presName="parentText" presStyleLbl="node1" presStyleIdx="12" presStyleCnt="14">
        <dgm:presLayoutVars>
          <dgm:chMax val="0"/>
          <dgm:bulletEnabled val="1"/>
        </dgm:presLayoutVars>
      </dgm:prSet>
      <dgm:spPr/>
    </dgm:pt>
    <dgm:pt modelId="{6192C3CF-E5B4-492C-BBDD-69C2BC30AA31}" type="pres">
      <dgm:prSet presAssocID="{FEBB5E10-CAA0-45A0-810A-A8476C60CB4E}" presName="spacer" presStyleCnt="0"/>
      <dgm:spPr/>
    </dgm:pt>
    <dgm:pt modelId="{AF92BB46-D855-45E9-BF68-A3DF7F6CBA84}" type="pres">
      <dgm:prSet presAssocID="{FB41A283-4112-4FAF-88DB-DE439AF8AE61}" presName="parentText" presStyleLbl="node1" presStyleIdx="13" presStyleCnt="14">
        <dgm:presLayoutVars>
          <dgm:chMax val="0"/>
          <dgm:bulletEnabled val="1"/>
        </dgm:presLayoutVars>
      </dgm:prSet>
      <dgm:spPr/>
    </dgm:pt>
  </dgm:ptLst>
  <dgm:cxnLst>
    <dgm:cxn modelId="{22966B02-0C02-49F0-A892-D74F7B0ECE8D}" srcId="{E61B15BB-4FBC-4B9C-AA99-795E97883AF5}" destId="{D24B1150-D807-43F8-88F2-CAA6DA481268}" srcOrd="6" destOrd="0" parTransId="{7C2C6797-8F01-4137-AF46-1B8ABAD6CDA8}" sibTransId="{29737E03-C59C-4ABD-94D3-130475514B54}"/>
    <dgm:cxn modelId="{E8125807-C1C0-4F29-B332-3F936C879315}" srcId="{E61B15BB-4FBC-4B9C-AA99-795E97883AF5}" destId="{D9E300A4-2314-4CBF-8453-66E43C3B5F23}" srcOrd="4" destOrd="0" parTransId="{A2F3D4E1-AC9E-4512-A5A2-9B4B2156C579}" sibTransId="{E671D7A1-AE63-46EA-BAFD-05E3955AB477}"/>
    <dgm:cxn modelId="{DE26F315-AF7F-428F-9BE6-61A35F8CE7F8}" srcId="{E61B15BB-4FBC-4B9C-AA99-795E97883AF5}" destId="{3FAAE312-1F2A-4D19-9DDC-8D67CC74A69D}" srcOrd="2" destOrd="0" parTransId="{E3572CE6-CA85-4BD5-87AF-76743D1846A5}" sibTransId="{C9D82FF3-B290-4F2D-81FA-83B4C5A93156}"/>
    <dgm:cxn modelId="{0C9ED218-E9D0-43CF-B414-20CFBE871450}" srcId="{E61B15BB-4FBC-4B9C-AA99-795E97883AF5}" destId="{F9E36F09-0B7B-4B3D-A19F-0B710B604810}" srcOrd="11" destOrd="0" parTransId="{7B1E5C64-89AE-4D87-8703-C34E454CBFDD}" sibTransId="{94896D31-B12D-4D0B-A3FA-3EAB59E35892}"/>
    <dgm:cxn modelId="{FD34B325-DFBF-4359-B200-08199AA6276E}" srcId="{E61B15BB-4FBC-4B9C-AA99-795E97883AF5}" destId="{FB41A283-4112-4FAF-88DB-DE439AF8AE61}" srcOrd="13" destOrd="0" parTransId="{458109EB-A653-475E-AE08-24556DD95B71}" sibTransId="{D9798E07-7125-4548-B39C-41C0C2F38600}"/>
    <dgm:cxn modelId="{B6094535-EAAA-40FD-91FC-772C6276F028}" type="presOf" srcId="{93CB2D7B-F7B0-43A5-A71E-C48513F21A2C}" destId="{D45E6EC8-AEE0-4755-93D0-F45D1B1269FD}" srcOrd="0" destOrd="0" presId="urn:microsoft.com/office/officeart/2005/8/layout/vList2"/>
    <dgm:cxn modelId="{437F7839-2F4D-4E04-9921-2E2FDA723FB8}" type="presOf" srcId="{F9E36F09-0B7B-4B3D-A19F-0B710B604810}" destId="{49960B5D-FC2A-40C0-998A-869E75D26C73}" srcOrd="0" destOrd="0" presId="urn:microsoft.com/office/officeart/2005/8/layout/vList2"/>
    <dgm:cxn modelId="{FA70DA63-3098-4117-9AAA-EF7F97960ECE}" type="presOf" srcId="{CF7E8DAA-47B8-48EC-9C66-7C49629BF328}" destId="{0742206A-15C7-4098-BD0E-D3B1BBDD2DF5}" srcOrd="0" destOrd="0" presId="urn:microsoft.com/office/officeart/2005/8/layout/vList2"/>
    <dgm:cxn modelId="{E7EB5746-FB8F-4E2D-986C-8DF3E7D222AD}" srcId="{E61B15BB-4FBC-4B9C-AA99-795E97883AF5}" destId="{CF7E8DAA-47B8-48EC-9C66-7C49629BF328}" srcOrd="0" destOrd="0" parTransId="{692E11BD-F6BA-4BCC-BAA1-28A289037CD3}" sibTransId="{DF42FBB5-9DEA-4A63-8AFC-3C3F57CE304B}"/>
    <dgm:cxn modelId="{F49F2647-8A8A-43A0-9F2D-92210089E24C}" type="presOf" srcId="{3FAAE312-1F2A-4D19-9DDC-8D67CC74A69D}" destId="{0850261B-0C62-4A5C-A101-B4130713F5BA}" srcOrd="0" destOrd="0" presId="urn:microsoft.com/office/officeart/2005/8/layout/vList2"/>
    <dgm:cxn modelId="{EB07617D-9A1E-4B4A-B2CF-DB3054E315B3}" srcId="{E61B15BB-4FBC-4B9C-AA99-795E97883AF5}" destId="{E0856470-A870-431C-AF2C-7235CF2CE110}" srcOrd="3" destOrd="0" parTransId="{CC19BD97-A02B-41C5-93B2-BAD93468AAEA}" sibTransId="{8050235A-202F-48B4-A1D0-10BE452CB64D}"/>
    <dgm:cxn modelId="{EB9B2A8D-0A77-4971-A84F-21671654B633}" type="presOf" srcId="{FB41A283-4112-4FAF-88DB-DE439AF8AE61}" destId="{AF92BB46-D855-45E9-BF68-A3DF7F6CBA84}" srcOrd="0" destOrd="0" presId="urn:microsoft.com/office/officeart/2005/8/layout/vList2"/>
    <dgm:cxn modelId="{B03CCE9C-D0CF-4153-B7F5-307F9494CBA9}" srcId="{E61B15BB-4FBC-4B9C-AA99-795E97883AF5}" destId="{3FA1FD83-965C-44E1-BB72-992136598978}" srcOrd="12" destOrd="0" parTransId="{9087DD88-1019-44AC-BE8D-9A632EBF5BA3}" sibTransId="{FEBB5E10-CAA0-45A0-810A-A8476C60CB4E}"/>
    <dgm:cxn modelId="{8438FFA0-D7F6-4293-8897-83217B51672B}" srcId="{E61B15BB-4FBC-4B9C-AA99-795E97883AF5}" destId="{83495620-4BF8-40A6-90C5-D33096391D06}" srcOrd="9" destOrd="0" parTransId="{227FDE94-1A9B-4EC7-BCDE-F73EA96968BF}" sibTransId="{D7268FFA-E63A-4F32-94A4-737453E31923}"/>
    <dgm:cxn modelId="{46FBEFB9-C739-4F36-AB72-DC079121121E}" srcId="{E61B15BB-4FBC-4B9C-AA99-795E97883AF5}" destId="{4148226A-7194-4521-8DE3-ACEDA890B865}" srcOrd="5" destOrd="0" parTransId="{A63A51E4-EB8B-4D96-8984-36CCD1AD0D29}" sibTransId="{88D8E64F-5490-4C28-83AC-2DD4127E4029}"/>
    <dgm:cxn modelId="{7250B9C3-3C7E-46B0-A702-3CB213331D8C}" type="presOf" srcId="{4148226A-7194-4521-8DE3-ACEDA890B865}" destId="{2602D699-E9D2-4B04-8717-8EE6BA8B1954}" srcOrd="0" destOrd="0" presId="urn:microsoft.com/office/officeart/2005/8/layout/vList2"/>
    <dgm:cxn modelId="{2C63FBC3-1A5C-4AC6-9B07-B02ED95157C3}" srcId="{E61B15BB-4FBC-4B9C-AA99-795E97883AF5}" destId="{166ACCB9-EC10-4309-909C-D3B8E4E5E011}" srcOrd="7" destOrd="0" parTransId="{956800C4-8288-4AF3-B6C4-B3C894CAF5DD}" sibTransId="{ABD2BEB4-1D73-4451-81A2-3A21FF18CBC6}"/>
    <dgm:cxn modelId="{F26BB0CB-CCFF-47EA-A4C6-BFDEA544EE7E}" type="presOf" srcId="{3200A000-CFAE-4558-A037-3E47B3E1570C}" destId="{F3D989EF-46AA-48F0-AFEA-EDD4395F1BE4}" srcOrd="0" destOrd="0" presId="urn:microsoft.com/office/officeart/2005/8/layout/vList2"/>
    <dgm:cxn modelId="{1DF049DB-3DAA-4FB3-A7D1-6C7010A5B302}" type="presOf" srcId="{D24B1150-D807-43F8-88F2-CAA6DA481268}" destId="{FBFF46E5-C260-4D26-8CD1-6294D26A0493}" srcOrd="0" destOrd="0" presId="urn:microsoft.com/office/officeart/2005/8/layout/vList2"/>
    <dgm:cxn modelId="{14D36FE9-D07E-4217-AD05-96DD4A74CB80}" type="presOf" srcId="{F58789BC-5070-4915-90EA-5E159DB0C79D}" destId="{78FEEDF3-0195-41F3-9777-393E870534C7}" srcOrd="0" destOrd="0" presId="urn:microsoft.com/office/officeart/2005/8/layout/vList2"/>
    <dgm:cxn modelId="{B61B4BEA-0F83-4930-ACB6-DE948C1A05E2}" type="presOf" srcId="{E61B15BB-4FBC-4B9C-AA99-795E97883AF5}" destId="{711F3FD0-1032-4036-A6FD-35B58D096231}" srcOrd="0" destOrd="0" presId="urn:microsoft.com/office/officeart/2005/8/layout/vList2"/>
    <dgm:cxn modelId="{FB3602EC-6544-4BC1-9DC3-855E3705BA4D}" srcId="{E61B15BB-4FBC-4B9C-AA99-795E97883AF5}" destId="{F58789BC-5070-4915-90EA-5E159DB0C79D}" srcOrd="1" destOrd="0" parTransId="{6C92F3B3-1BF1-417D-AFEB-F0E141710135}" sibTransId="{DDCDB51B-CA84-46E9-A5DD-536A3AFF2350}"/>
    <dgm:cxn modelId="{673EB2ED-709B-4DFC-BAD1-6A8BCF5B10F7}" type="presOf" srcId="{83495620-4BF8-40A6-90C5-D33096391D06}" destId="{1ADD40B5-C2E4-4CEC-931F-C345ACEF7077}" srcOrd="0" destOrd="0" presId="urn:microsoft.com/office/officeart/2005/8/layout/vList2"/>
    <dgm:cxn modelId="{B471A9EE-60DC-413F-BBFE-19D08E784535}" type="presOf" srcId="{D9E300A4-2314-4CBF-8453-66E43C3B5F23}" destId="{E8BDACDA-7B0E-4729-A6CC-B91E2136B93B}" srcOrd="0" destOrd="0" presId="urn:microsoft.com/office/officeart/2005/8/layout/vList2"/>
    <dgm:cxn modelId="{C85DD9F1-EBA4-4A4E-8BCE-60FF523DCB0D}" srcId="{E61B15BB-4FBC-4B9C-AA99-795E97883AF5}" destId="{93CB2D7B-F7B0-43A5-A71E-C48513F21A2C}" srcOrd="10" destOrd="0" parTransId="{C20FF5DE-1987-4757-964C-9F7A145EFFBD}" sibTransId="{6B1BC729-18E6-4F95-AE25-CA874C3E212C}"/>
    <dgm:cxn modelId="{8B509DF6-3E74-4E34-B054-3A2567F93DCE}" srcId="{E61B15BB-4FBC-4B9C-AA99-795E97883AF5}" destId="{3200A000-CFAE-4558-A037-3E47B3E1570C}" srcOrd="8" destOrd="0" parTransId="{07C994E6-BEFC-4635-B315-67FAE44E7C98}" sibTransId="{7FF9007D-7782-4760-A75A-6D9E162CF161}"/>
    <dgm:cxn modelId="{0D5A33F8-5F7A-4151-8107-3C0B154292A4}" type="presOf" srcId="{3FA1FD83-965C-44E1-BB72-992136598978}" destId="{8ACD2B5D-743B-4F08-9AC0-88F3F6D721FE}" srcOrd="0" destOrd="0" presId="urn:microsoft.com/office/officeart/2005/8/layout/vList2"/>
    <dgm:cxn modelId="{B57548FC-0663-4880-985D-21C7359C0838}" type="presOf" srcId="{166ACCB9-EC10-4309-909C-D3B8E4E5E011}" destId="{F622FD03-5386-4FE1-A586-7AAEA635BAAA}" srcOrd="0" destOrd="0" presId="urn:microsoft.com/office/officeart/2005/8/layout/vList2"/>
    <dgm:cxn modelId="{BD5299FE-C530-4CD9-A1E2-18587F342AEC}" type="presOf" srcId="{E0856470-A870-431C-AF2C-7235CF2CE110}" destId="{31736DC3-F9F3-4C8A-B8D7-E32DCD66CA17}" srcOrd="0" destOrd="0" presId="urn:microsoft.com/office/officeart/2005/8/layout/vList2"/>
    <dgm:cxn modelId="{1D6F453D-CCA1-4525-85DA-522F406E6434}" type="presParOf" srcId="{711F3FD0-1032-4036-A6FD-35B58D096231}" destId="{0742206A-15C7-4098-BD0E-D3B1BBDD2DF5}" srcOrd="0" destOrd="0" presId="urn:microsoft.com/office/officeart/2005/8/layout/vList2"/>
    <dgm:cxn modelId="{95BBF4BE-DCC2-4010-9F41-8C0549E6E687}" type="presParOf" srcId="{711F3FD0-1032-4036-A6FD-35B58D096231}" destId="{1F13FFB8-F87E-4E8C-A5D7-C9A392764F1A}" srcOrd="1" destOrd="0" presId="urn:microsoft.com/office/officeart/2005/8/layout/vList2"/>
    <dgm:cxn modelId="{8D98F6F8-BAF8-4884-95E5-D94516229E7B}" type="presParOf" srcId="{711F3FD0-1032-4036-A6FD-35B58D096231}" destId="{78FEEDF3-0195-41F3-9777-393E870534C7}" srcOrd="2" destOrd="0" presId="urn:microsoft.com/office/officeart/2005/8/layout/vList2"/>
    <dgm:cxn modelId="{97B1AC32-862A-408F-80C3-A16965C5C7B1}" type="presParOf" srcId="{711F3FD0-1032-4036-A6FD-35B58D096231}" destId="{4A62045E-314A-4425-8106-715A15F6F0AD}" srcOrd="3" destOrd="0" presId="urn:microsoft.com/office/officeart/2005/8/layout/vList2"/>
    <dgm:cxn modelId="{485FD4DB-0F99-458F-A7FD-49443C1349C4}" type="presParOf" srcId="{711F3FD0-1032-4036-A6FD-35B58D096231}" destId="{0850261B-0C62-4A5C-A101-B4130713F5BA}" srcOrd="4" destOrd="0" presId="urn:microsoft.com/office/officeart/2005/8/layout/vList2"/>
    <dgm:cxn modelId="{C2EE122B-0678-4B09-86B6-95C04B8E325D}" type="presParOf" srcId="{711F3FD0-1032-4036-A6FD-35B58D096231}" destId="{9BA05985-5B0B-4C13-B899-FDA709F78C33}" srcOrd="5" destOrd="0" presId="urn:microsoft.com/office/officeart/2005/8/layout/vList2"/>
    <dgm:cxn modelId="{49C91542-DA2B-4CBA-83D6-28501BDA56C1}" type="presParOf" srcId="{711F3FD0-1032-4036-A6FD-35B58D096231}" destId="{31736DC3-F9F3-4C8A-B8D7-E32DCD66CA17}" srcOrd="6" destOrd="0" presId="urn:microsoft.com/office/officeart/2005/8/layout/vList2"/>
    <dgm:cxn modelId="{83C928BC-AC9A-4341-83C8-26DD1E69B301}" type="presParOf" srcId="{711F3FD0-1032-4036-A6FD-35B58D096231}" destId="{ED77CCB3-BDED-4950-8240-B26680C40667}" srcOrd="7" destOrd="0" presId="urn:microsoft.com/office/officeart/2005/8/layout/vList2"/>
    <dgm:cxn modelId="{8B575ABB-5DEF-4C4E-872B-4D7F6720FDB9}" type="presParOf" srcId="{711F3FD0-1032-4036-A6FD-35B58D096231}" destId="{E8BDACDA-7B0E-4729-A6CC-B91E2136B93B}" srcOrd="8" destOrd="0" presId="urn:microsoft.com/office/officeart/2005/8/layout/vList2"/>
    <dgm:cxn modelId="{19870780-03A2-47F7-9FF4-EEBAE2747267}" type="presParOf" srcId="{711F3FD0-1032-4036-A6FD-35B58D096231}" destId="{8A92E715-5119-481A-9E3F-27B7FF1E554C}" srcOrd="9" destOrd="0" presId="urn:microsoft.com/office/officeart/2005/8/layout/vList2"/>
    <dgm:cxn modelId="{3BF4063A-0EF0-4F03-AE71-419A45283281}" type="presParOf" srcId="{711F3FD0-1032-4036-A6FD-35B58D096231}" destId="{2602D699-E9D2-4B04-8717-8EE6BA8B1954}" srcOrd="10" destOrd="0" presId="urn:microsoft.com/office/officeart/2005/8/layout/vList2"/>
    <dgm:cxn modelId="{272C33FC-509C-41E1-AE0A-B8E70130D1E5}" type="presParOf" srcId="{711F3FD0-1032-4036-A6FD-35B58D096231}" destId="{2F294783-0E18-4D73-AC26-12869DCB3CFE}" srcOrd="11" destOrd="0" presId="urn:microsoft.com/office/officeart/2005/8/layout/vList2"/>
    <dgm:cxn modelId="{45E31438-B57C-4F48-9C8A-BD6DC8DDD629}" type="presParOf" srcId="{711F3FD0-1032-4036-A6FD-35B58D096231}" destId="{FBFF46E5-C260-4D26-8CD1-6294D26A0493}" srcOrd="12" destOrd="0" presId="urn:microsoft.com/office/officeart/2005/8/layout/vList2"/>
    <dgm:cxn modelId="{95BD019C-7694-47E7-B635-C34FED421B2C}" type="presParOf" srcId="{711F3FD0-1032-4036-A6FD-35B58D096231}" destId="{302E0C24-A741-4EF3-88B6-9D7A5BACAFE9}" srcOrd="13" destOrd="0" presId="urn:microsoft.com/office/officeart/2005/8/layout/vList2"/>
    <dgm:cxn modelId="{5A2F07BD-6E1F-447D-B0C8-6AC4B6E073A6}" type="presParOf" srcId="{711F3FD0-1032-4036-A6FD-35B58D096231}" destId="{F622FD03-5386-4FE1-A586-7AAEA635BAAA}" srcOrd="14" destOrd="0" presId="urn:microsoft.com/office/officeart/2005/8/layout/vList2"/>
    <dgm:cxn modelId="{4BF5217B-2A81-41E4-AAC1-F7580C17D259}" type="presParOf" srcId="{711F3FD0-1032-4036-A6FD-35B58D096231}" destId="{087231F6-E855-4E41-A3B1-67EE98E1770D}" srcOrd="15" destOrd="0" presId="urn:microsoft.com/office/officeart/2005/8/layout/vList2"/>
    <dgm:cxn modelId="{8DC4616D-ABE4-4FC6-861D-D31AC62B1970}" type="presParOf" srcId="{711F3FD0-1032-4036-A6FD-35B58D096231}" destId="{F3D989EF-46AA-48F0-AFEA-EDD4395F1BE4}" srcOrd="16" destOrd="0" presId="urn:microsoft.com/office/officeart/2005/8/layout/vList2"/>
    <dgm:cxn modelId="{9AD3A0A9-608D-4818-B747-F119D8CEA3A3}" type="presParOf" srcId="{711F3FD0-1032-4036-A6FD-35B58D096231}" destId="{C1C6CF62-88E3-472E-B761-B29284AD397E}" srcOrd="17" destOrd="0" presId="urn:microsoft.com/office/officeart/2005/8/layout/vList2"/>
    <dgm:cxn modelId="{24B69E04-9E09-497B-B024-266A23CA1100}" type="presParOf" srcId="{711F3FD0-1032-4036-A6FD-35B58D096231}" destId="{1ADD40B5-C2E4-4CEC-931F-C345ACEF7077}" srcOrd="18" destOrd="0" presId="urn:microsoft.com/office/officeart/2005/8/layout/vList2"/>
    <dgm:cxn modelId="{514C9E0F-8844-4B39-ADE7-7F704D79076F}" type="presParOf" srcId="{711F3FD0-1032-4036-A6FD-35B58D096231}" destId="{1FBF5AB2-E958-4767-A051-80419E402C8C}" srcOrd="19" destOrd="0" presId="urn:microsoft.com/office/officeart/2005/8/layout/vList2"/>
    <dgm:cxn modelId="{4320CEFB-5900-4381-BC77-E2E44F258550}" type="presParOf" srcId="{711F3FD0-1032-4036-A6FD-35B58D096231}" destId="{D45E6EC8-AEE0-4755-93D0-F45D1B1269FD}" srcOrd="20" destOrd="0" presId="urn:microsoft.com/office/officeart/2005/8/layout/vList2"/>
    <dgm:cxn modelId="{9E01A668-F608-4411-A332-021ED35E095B}" type="presParOf" srcId="{711F3FD0-1032-4036-A6FD-35B58D096231}" destId="{1BBF5AFA-8E9E-432B-B5B8-AAB96A671649}" srcOrd="21" destOrd="0" presId="urn:microsoft.com/office/officeart/2005/8/layout/vList2"/>
    <dgm:cxn modelId="{4C6C46BD-E0E0-443E-B463-B3AFB80826B6}" type="presParOf" srcId="{711F3FD0-1032-4036-A6FD-35B58D096231}" destId="{49960B5D-FC2A-40C0-998A-869E75D26C73}" srcOrd="22" destOrd="0" presId="urn:microsoft.com/office/officeart/2005/8/layout/vList2"/>
    <dgm:cxn modelId="{3285AB4C-86BE-4176-9E37-679464688B27}" type="presParOf" srcId="{711F3FD0-1032-4036-A6FD-35B58D096231}" destId="{A09E825E-F541-489D-A73C-6FCE23541DE9}" srcOrd="23" destOrd="0" presId="urn:microsoft.com/office/officeart/2005/8/layout/vList2"/>
    <dgm:cxn modelId="{220B10B9-4876-46ED-B12E-B35C4F60ACB8}" type="presParOf" srcId="{711F3FD0-1032-4036-A6FD-35B58D096231}" destId="{8ACD2B5D-743B-4F08-9AC0-88F3F6D721FE}" srcOrd="24" destOrd="0" presId="urn:microsoft.com/office/officeart/2005/8/layout/vList2"/>
    <dgm:cxn modelId="{F8F4E513-2D91-422B-9D43-C175B61C5DD2}" type="presParOf" srcId="{711F3FD0-1032-4036-A6FD-35B58D096231}" destId="{6192C3CF-E5B4-492C-BBDD-69C2BC30AA31}" srcOrd="25" destOrd="0" presId="urn:microsoft.com/office/officeart/2005/8/layout/vList2"/>
    <dgm:cxn modelId="{F4DC529F-D41F-45D7-9105-82C9CFC7D7E1}" type="presParOf" srcId="{711F3FD0-1032-4036-A6FD-35B58D096231}" destId="{AF92BB46-D855-45E9-BF68-A3DF7F6CBA84}" srcOrd="2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1B15BB-4FBC-4B9C-AA99-795E97883AF5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F7E8DAA-47B8-48EC-9C66-7C49629BF328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O = Scurvy-Legs</a:t>
          </a:r>
          <a:endParaRPr lang="en-US" dirty="0"/>
        </a:p>
      </dgm:t>
    </dgm:pt>
    <dgm:pt modelId="{692E11BD-F6BA-4BCC-BAA1-28A289037CD3}" type="parTrans" cxnId="{E7EB5746-FB8F-4E2D-986C-8DF3E7D222AD}">
      <dgm:prSet/>
      <dgm:spPr/>
      <dgm:t>
        <a:bodyPr/>
        <a:lstStyle/>
        <a:p>
          <a:endParaRPr lang="en-US"/>
        </a:p>
      </dgm:t>
    </dgm:pt>
    <dgm:pt modelId="{DF42FBB5-9DEA-4A63-8AFC-3C3F57CE304B}" type="sibTrans" cxnId="{E7EB5746-FB8F-4E2D-986C-8DF3E7D222AD}">
      <dgm:prSet/>
      <dgm:spPr/>
      <dgm:t>
        <a:bodyPr/>
        <a:lstStyle/>
        <a:p>
          <a:endParaRPr lang="en-US"/>
        </a:p>
      </dgm:t>
    </dgm:pt>
    <dgm:pt modelId="{F58789BC-5070-4915-90EA-5E159DB0C79D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P = First Mate</a:t>
          </a:r>
          <a:endParaRPr lang="en-US" dirty="0"/>
        </a:p>
      </dgm:t>
    </dgm:pt>
    <dgm:pt modelId="{6C92F3B3-1BF1-417D-AFEB-F0E141710135}" type="parTrans" cxnId="{FB3602EC-6544-4BC1-9DC3-855E3705BA4D}">
      <dgm:prSet/>
      <dgm:spPr/>
      <dgm:t>
        <a:bodyPr/>
        <a:lstStyle/>
        <a:p>
          <a:endParaRPr lang="en-US"/>
        </a:p>
      </dgm:t>
    </dgm:pt>
    <dgm:pt modelId="{DDCDB51B-CA84-46E9-A5DD-536A3AFF2350}" type="sibTrans" cxnId="{FB3602EC-6544-4BC1-9DC3-855E3705BA4D}">
      <dgm:prSet/>
      <dgm:spPr/>
      <dgm:t>
        <a:bodyPr/>
        <a:lstStyle/>
        <a:p>
          <a:endParaRPr lang="en-US"/>
        </a:p>
      </dgm:t>
    </dgm:pt>
    <dgm:pt modelId="{3FAAE312-1F2A-4D19-9DDC-8D67CC74A69D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Q = Big</a:t>
          </a:r>
          <a:endParaRPr lang="en-US" dirty="0"/>
        </a:p>
      </dgm:t>
    </dgm:pt>
    <dgm:pt modelId="{E3572CE6-CA85-4BD5-87AF-76743D1846A5}" type="parTrans" cxnId="{DE26F315-AF7F-428F-9BE6-61A35F8CE7F8}">
      <dgm:prSet/>
      <dgm:spPr/>
      <dgm:t>
        <a:bodyPr/>
        <a:lstStyle/>
        <a:p>
          <a:endParaRPr lang="en-US"/>
        </a:p>
      </dgm:t>
    </dgm:pt>
    <dgm:pt modelId="{C9D82FF3-B290-4F2D-81FA-83B4C5A93156}" type="sibTrans" cxnId="{DE26F315-AF7F-428F-9BE6-61A35F8CE7F8}">
      <dgm:prSet/>
      <dgm:spPr/>
      <dgm:t>
        <a:bodyPr/>
        <a:lstStyle/>
        <a:p>
          <a:endParaRPr lang="en-US"/>
        </a:p>
      </dgm:t>
    </dgm:pt>
    <dgm:pt modelId="{E0856470-A870-431C-AF2C-7235CF2CE110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R = Crazy</a:t>
          </a:r>
          <a:endParaRPr lang="en-US" dirty="0"/>
        </a:p>
      </dgm:t>
    </dgm:pt>
    <dgm:pt modelId="{CC19BD97-A02B-41C5-93B2-BAD93468AAEA}" type="parTrans" cxnId="{EB07617D-9A1E-4B4A-B2CF-DB3054E315B3}">
      <dgm:prSet/>
      <dgm:spPr/>
      <dgm:t>
        <a:bodyPr/>
        <a:lstStyle/>
        <a:p>
          <a:endParaRPr lang="en-US"/>
        </a:p>
      </dgm:t>
    </dgm:pt>
    <dgm:pt modelId="{8050235A-202F-48B4-A1D0-10BE452CB64D}" type="sibTrans" cxnId="{EB07617D-9A1E-4B4A-B2CF-DB3054E315B3}">
      <dgm:prSet/>
      <dgm:spPr/>
      <dgm:t>
        <a:bodyPr/>
        <a:lstStyle/>
        <a:p>
          <a:endParaRPr lang="en-US"/>
        </a:p>
      </dgm:t>
    </dgm:pt>
    <dgm:pt modelId="{D9E300A4-2314-4CBF-8453-66E43C3B5F23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S = Tiny</a:t>
          </a:r>
          <a:endParaRPr lang="en-US" dirty="0"/>
        </a:p>
      </dgm:t>
    </dgm:pt>
    <dgm:pt modelId="{A2F3D4E1-AC9E-4512-A5A2-9B4B2156C579}" type="parTrans" cxnId="{E8125807-C1C0-4F29-B332-3F936C879315}">
      <dgm:prSet/>
      <dgm:spPr/>
      <dgm:t>
        <a:bodyPr/>
        <a:lstStyle/>
        <a:p>
          <a:endParaRPr lang="en-US"/>
        </a:p>
      </dgm:t>
    </dgm:pt>
    <dgm:pt modelId="{E671D7A1-AE63-46EA-BAFD-05E3955AB477}" type="sibTrans" cxnId="{E8125807-C1C0-4F29-B332-3F936C879315}">
      <dgm:prSet/>
      <dgm:spPr/>
      <dgm:t>
        <a:bodyPr/>
        <a:lstStyle/>
        <a:p>
          <a:endParaRPr lang="en-US"/>
        </a:p>
      </dgm:t>
    </dgm:pt>
    <dgm:pt modelId="{4148226A-7194-4521-8DE3-ACEDA890B865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T = Sea-Dog</a:t>
          </a:r>
          <a:endParaRPr lang="en-US" dirty="0"/>
        </a:p>
      </dgm:t>
    </dgm:pt>
    <dgm:pt modelId="{A63A51E4-EB8B-4D96-8984-36CCD1AD0D29}" type="parTrans" cxnId="{46FBEFB9-C739-4F36-AB72-DC079121121E}">
      <dgm:prSet/>
      <dgm:spPr/>
      <dgm:t>
        <a:bodyPr/>
        <a:lstStyle/>
        <a:p>
          <a:endParaRPr lang="en-US"/>
        </a:p>
      </dgm:t>
    </dgm:pt>
    <dgm:pt modelId="{88D8E64F-5490-4C28-83AC-2DD4127E4029}" type="sibTrans" cxnId="{46FBEFB9-C739-4F36-AB72-DC079121121E}">
      <dgm:prSet/>
      <dgm:spPr/>
      <dgm:t>
        <a:bodyPr/>
        <a:lstStyle/>
        <a:p>
          <a:endParaRPr lang="en-US"/>
        </a:p>
      </dgm:t>
    </dgm:pt>
    <dgm:pt modelId="{166ACCB9-EC10-4309-909C-D3B8E4E5E011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V = Anchor-Arm</a:t>
          </a:r>
          <a:endParaRPr lang="en-US" dirty="0"/>
        </a:p>
      </dgm:t>
    </dgm:pt>
    <dgm:pt modelId="{956800C4-8288-4AF3-B6C4-B3C894CAF5DD}" type="parTrans" cxnId="{2C63FBC3-1A5C-4AC6-9B07-B02ED95157C3}">
      <dgm:prSet/>
      <dgm:spPr/>
      <dgm:t>
        <a:bodyPr/>
        <a:lstStyle/>
        <a:p>
          <a:endParaRPr lang="en-US"/>
        </a:p>
      </dgm:t>
    </dgm:pt>
    <dgm:pt modelId="{ABD2BEB4-1D73-4451-81A2-3A21FF18CBC6}" type="sibTrans" cxnId="{2C63FBC3-1A5C-4AC6-9B07-B02ED95157C3}">
      <dgm:prSet/>
      <dgm:spPr/>
      <dgm:t>
        <a:bodyPr/>
        <a:lstStyle/>
        <a:p>
          <a:endParaRPr lang="en-US"/>
        </a:p>
      </dgm:t>
    </dgm:pt>
    <dgm:pt modelId="{3200A000-CFAE-4558-A037-3E47B3E1570C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W = Ships Mate</a:t>
          </a:r>
          <a:endParaRPr lang="en-US" dirty="0"/>
        </a:p>
      </dgm:t>
    </dgm:pt>
    <dgm:pt modelId="{07C994E6-BEFC-4635-B315-67FAE44E7C98}" type="parTrans" cxnId="{8B509DF6-3E74-4E34-B054-3A2567F93DCE}">
      <dgm:prSet/>
      <dgm:spPr/>
      <dgm:t>
        <a:bodyPr/>
        <a:lstStyle/>
        <a:p>
          <a:endParaRPr lang="en-US"/>
        </a:p>
      </dgm:t>
    </dgm:pt>
    <dgm:pt modelId="{7FF9007D-7782-4760-A75A-6D9E162CF161}" type="sibTrans" cxnId="{8B509DF6-3E74-4E34-B054-3A2567F93DCE}">
      <dgm:prSet/>
      <dgm:spPr/>
      <dgm:t>
        <a:bodyPr/>
        <a:lstStyle/>
        <a:p>
          <a:endParaRPr lang="en-US"/>
        </a:p>
      </dgm:t>
    </dgm:pt>
    <dgm:pt modelId="{D24B1150-D807-43F8-88F2-CAA6DA481268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U = Skipper</a:t>
          </a:r>
          <a:endParaRPr lang="en-US" dirty="0"/>
        </a:p>
      </dgm:t>
    </dgm:pt>
    <dgm:pt modelId="{7C2C6797-8F01-4137-AF46-1B8ABAD6CDA8}" type="parTrans" cxnId="{22966B02-0C02-49F0-A892-D74F7B0ECE8D}">
      <dgm:prSet/>
      <dgm:spPr/>
      <dgm:t>
        <a:bodyPr/>
        <a:lstStyle/>
        <a:p>
          <a:endParaRPr lang="en-US"/>
        </a:p>
      </dgm:t>
    </dgm:pt>
    <dgm:pt modelId="{29737E03-C59C-4ABD-94D3-130475514B54}" type="sibTrans" cxnId="{22966B02-0C02-49F0-A892-D74F7B0ECE8D}">
      <dgm:prSet/>
      <dgm:spPr/>
      <dgm:t>
        <a:bodyPr/>
        <a:lstStyle/>
        <a:p>
          <a:endParaRPr lang="en-US"/>
        </a:p>
      </dgm:t>
    </dgm:pt>
    <dgm:pt modelId="{83495620-4BF8-40A6-90C5-D33096391D06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X = Strong-Armed</a:t>
          </a:r>
          <a:endParaRPr lang="en-US" dirty="0"/>
        </a:p>
      </dgm:t>
    </dgm:pt>
    <dgm:pt modelId="{227FDE94-1A9B-4EC7-BCDE-F73EA96968BF}" type="parTrans" cxnId="{8438FFA0-D7F6-4293-8897-83217B51672B}">
      <dgm:prSet/>
      <dgm:spPr/>
      <dgm:t>
        <a:bodyPr/>
        <a:lstStyle/>
        <a:p>
          <a:endParaRPr lang="en-US"/>
        </a:p>
      </dgm:t>
    </dgm:pt>
    <dgm:pt modelId="{D7268FFA-E63A-4F32-94A4-737453E31923}" type="sibTrans" cxnId="{8438FFA0-D7F6-4293-8897-83217B51672B}">
      <dgm:prSet/>
      <dgm:spPr/>
      <dgm:t>
        <a:bodyPr/>
        <a:lstStyle/>
        <a:p>
          <a:endParaRPr lang="en-US"/>
        </a:p>
      </dgm:t>
    </dgm:pt>
    <dgm:pt modelId="{93CB2D7B-F7B0-43A5-A71E-C48513F21A2C}">
      <dgm:prSet phldrT="[Text]"/>
      <dgm:spPr>
        <a:solidFill>
          <a:srgbClr val="E7687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Y = Sea-Legs</a:t>
          </a:r>
          <a:endParaRPr lang="en-US" dirty="0"/>
        </a:p>
      </dgm:t>
    </dgm:pt>
    <dgm:pt modelId="{C20FF5DE-1987-4757-964C-9F7A145EFFBD}" type="parTrans" cxnId="{C85DD9F1-EBA4-4A4E-8BCE-60FF523DCB0D}">
      <dgm:prSet/>
      <dgm:spPr/>
      <dgm:t>
        <a:bodyPr/>
        <a:lstStyle/>
        <a:p>
          <a:endParaRPr lang="en-US"/>
        </a:p>
      </dgm:t>
    </dgm:pt>
    <dgm:pt modelId="{6B1BC729-18E6-4F95-AE25-CA874C3E212C}" type="sibTrans" cxnId="{C85DD9F1-EBA4-4A4E-8BCE-60FF523DCB0D}">
      <dgm:prSet/>
      <dgm:spPr/>
      <dgm:t>
        <a:bodyPr/>
        <a:lstStyle/>
        <a:p>
          <a:endParaRPr lang="en-US"/>
        </a:p>
      </dgm:t>
    </dgm:pt>
    <dgm:pt modelId="{F9E36F09-0B7B-4B3D-A19F-0B710B604810}">
      <dgm:prSet phldrT="[Text]"/>
      <dgm:spPr>
        <a:solidFill>
          <a:srgbClr val="C21132"/>
        </a:solidFill>
      </dgm:spPr>
      <dgm:t>
        <a:bodyPr/>
        <a:lstStyle/>
        <a:p>
          <a:r>
            <a:rPr lang="en-US" dirty="0">
              <a:latin typeface="Twinkl" pitchFamily="2" charset="77"/>
            </a:rPr>
            <a:t>Z = One-Eyed</a:t>
          </a:r>
          <a:endParaRPr lang="en-US" dirty="0"/>
        </a:p>
      </dgm:t>
    </dgm:pt>
    <dgm:pt modelId="{7B1E5C64-89AE-4D87-8703-C34E454CBFDD}" type="parTrans" cxnId="{0C9ED218-E9D0-43CF-B414-20CFBE871450}">
      <dgm:prSet/>
      <dgm:spPr/>
      <dgm:t>
        <a:bodyPr/>
        <a:lstStyle/>
        <a:p>
          <a:endParaRPr lang="en-US"/>
        </a:p>
      </dgm:t>
    </dgm:pt>
    <dgm:pt modelId="{94896D31-B12D-4D0B-A3FA-3EAB59E35892}" type="sibTrans" cxnId="{0C9ED218-E9D0-43CF-B414-20CFBE871450}">
      <dgm:prSet/>
      <dgm:spPr/>
      <dgm:t>
        <a:bodyPr/>
        <a:lstStyle/>
        <a:p>
          <a:endParaRPr lang="en-US"/>
        </a:p>
      </dgm:t>
    </dgm:pt>
    <dgm:pt modelId="{FB41A283-4112-4FAF-88DB-DE439AF8AE61}">
      <dgm:prSet phldrT="[Text]"/>
      <dgm:spPr>
        <a:solidFill>
          <a:srgbClr val="C21132"/>
        </a:solidFill>
      </dgm:spPr>
      <dgm:t>
        <a:bodyPr/>
        <a:lstStyle/>
        <a:p>
          <a:endParaRPr lang="en-US" dirty="0"/>
        </a:p>
      </dgm:t>
    </dgm:pt>
    <dgm:pt modelId="{D9798E07-7125-4548-B39C-41C0C2F38600}" type="sibTrans" cxnId="{FD34B325-DFBF-4359-B200-08199AA6276E}">
      <dgm:prSet/>
      <dgm:spPr/>
      <dgm:t>
        <a:bodyPr/>
        <a:lstStyle/>
        <a:p>
          <a:endParaRPr lang="en-US"/>
        </a:p>
      </dgm:t>
    </dgm:pt>
    <dgm:pt modelId="{458109EB-A653-475E-AE08-24556DD95B71}" type="parTrans" cxnId="{FD34B325-DFBF-4359-B200-08199AA6276E}">
      <dgm:prSet/>
      <dgm:spPr/>
      <dgm:t>
        <a:bodyPr/>
        <a:lstStyle/>
        <a:p>
          <a:endParaRPr lang="en-US"/>
        </a:p>
      </dgm:t>
    </dgm:pt>
    <dgm:pt modelId="{3FA1FD83-965C-44E1-BB72-992136598978}">
      <dgm:prSet phldrT="[Text]"/>
      <dgm:spPr>
        <a:solidFill>
          <a:srgbClr val="E76872"/>
        </a:solidFill>
      </dgm:spPr>
      <dgm:t>
        <a:bodyPr/>
        <a:lstStyle/>
        <a:p>
          <a:endParaRPr lang="en-US" dirty="0"/>
        </a:p>
      </dgm:t>
    </dgm:pt>
    <dgm:pt modelId="{FEBB5E10-CAA0-45A0-810A-A8476C60CB4E}" type="sibTrans" cxnId="{B03CCE9C-D0CF-4153-B7F5-307F9494CBA9}">
      <dgm:prSet/>
      <dgm:spPr/>
      <dgm:t>
        <a:bodyPr/>
        <a:lstStyle/>
        <a:p>
          <a:endParaRPr lang="en-US"/>
        </a:p>
      </dgm:t>
    </dgm:pt>
    <dgm:pt modelId="{9087DD88-1019-44AC-BE8D-9A632EBF5BA3}" type="parTrans" cxnId="{B03CCE9C-D0CF-4153-B7F5-307F9494CBA9}">
      <dgm:prSet/>
      <dgm:spPr/>
      <dgm:t>
        <a:bodyPr/>
        <a:lstStyle/>
        <a:p>
          <a:endParaRPr lang="en-US"/>
        </a:p>
      </dgm:t>
    </dgm:pt>
    <dgm:pt modelId="{711F3FD0-1032-4036-A6FD-35B58D096231}" type="pres">
      <dgm:prSet presAssocID="{E61B15BB-4FBC-4B9C-AA99-795E97883AF5}" presName="linear" presStyleCnt="0">
        <dgm:presLayoutVars>
          <dgm:animLvl val="lvl"/>
          <dgm:resizeHandles val="exact"/>
        </dgm:presLayoutVars>
      </dgm:prSet>
      <dgm:spPr/>
    </dgm:pt>
    <dgm:pt modelId="{0742206A-15C7-4098-BD0E-D3B1BBDD2DF5}" type="pres">
      <dgm:prSet presAssocID="{CF7E8DAA-47B8-48EC-9C66-7C49629BF328}" presName="parentText" presStyleLbl="node1" presStyleIdx="0" presStyleCnt="14">
        <dgm:presLayoutVars>
          <dgm:chMax val="0"/>
          <dgm:bulletEnabled val="1"/>
        </dgm:presLayoutVars>
      </dgm:prSet>
      <dgm:spPr/>
    </dgm:pt>
    <dgm:pt modelId="{1F13FFB8-F87E-4E8C-A5D7-C9A392764F1A}" type="pres">
      <dgm:prSet presAssocID="{DF42FBB5-9DEA-4A63-8AFC-3C3F57CE304B}" presName="spacer" presStyleCnt="0"/>
      <dgm:spPr/>
    </dgm:pt>
    <dgm:pt modelId="{78FEEDF3-0195-41F3-9777-393E870534C7}" type="pres">
      <dgm:prSet presAssocID="{F58789BC-5070-4915-90EA-5E159DB0C79D}" presName="parentText" presStyleLbl="node1" presStyleIdx="1" presStyleCnt="14">
        <dgm:presLayoutVars>
          <dgm:chMax val="0"/>
          <dgm:bulletEnabled val="1"/>
        </dgm:presLayoutVars>
      </dgm:prSet>
      <dgm:spPr/>
    </dgm:pt>
    <dgm:pt modelId="{4A62045E-314A-4425-8106-715A15F6F0AD}" type="pres">
      <dgm:prSet presAssocID="{DDCDB51B-CA84-46E9-A5DD-536A3AFF2350}" presName="spacer" presStyleCnt="0"/>
      <dgm:spPr/>
    </dgm:pt>
    <dgm:pt modelId="{0850261B-0C62-4A5C-A101-B4130713F5BA}" type="pres">
      <dgm:prSet presAssocID="{3FAAE312-1F2A-4D19-9DDC-8D67CC74A69D}" presName="parentText" presStyleLbl="node1" presStyleIdx="2" presStyleCnt="14">
        <dgm:presLayoutVars>
          <dgm:chMax val="0"/>
          <dgm:bulletEnabled val="1"/>
        </dgm:presLayoutVars>
      </dgm:prSet>
      <dgm:spPr/>
    </dgm:pt>
    <dgm:pt modelId="{9BA05985-5B0B-4C13-B899-FDA709F78C33}" type="pres">
      <dgm:prSet presAssocID="{C9D82FF3-B290-4F2D-81FA-83B4C5A93156}" presName="spacer" presStyleCnt="0"/>
      <dgm:spPr/>
    </dgm:pt>
    <dgm:pt modelId="{31736DC3-F9F3-4C8A-B8D7-E32DCD66CA17}" type="pres">
      <dgm:prSet presAssocID="{E0856470-A870-431C-AF2C-7235CF2CE110}" presName="parentText" presStyleLbl="node1" presStyleIdx="3" presStyleCnt="14">
        <dgm:presLayoutVars>
          <dgm:chMax val="0"/>
          <dgm:bulletEnabled val="1"/>
        </dgm:presLayoutVars>
      </dgm:prSet>
      <dgm:spPr/>
    </dgm:pt>
    <dgm:pt modelId="{ED77CCB3-BDED-4950-8240-B26680C40667}" type="pres">
      <dgm:prSet presAssocID="{8050235A-202F-48B4-A1D0-10BE452CB64D}" presName="spacer" presStyleCnt="0"/>
      <dgm:spPr/>
    </dgm:pt>
    <dgm:pt modelId="{E8BDACDA-7B0E-4729-A6CC-B91E2136B93B}" type="pres">
      <dgm:prSet presAssocID="{D9E300A4-2314-4CBF-8453-66E43C3B5F23}" presName="parentText" presStyleLbl="node1" presStyleIdx="4" presStyleCnt="14">
        <dgm:presLayoutVars>
          <dgm:chMax val="0"/>
          <dgm:bulletEnabled val="1"/>
        </dgm:presLayoutVars>
      </dgm:prSet>
      <dgm:spPr/>
    </dgm:pt>
    <dgm:pt modelId="{8A92E715-5119-481A-9E3F-27B7FF1E554C}" type="pres">
      <dgm:prSet presAssocID="{E671D7A1-AE63-46EA-BAFD-05E3955AB477}" presName="spacer" presStyleCnt="0"/>
      <dgm:spPr/>
    </dgm:pt>
    <dgm:pt modelId="{2602D699-E9D2-4B04-8717-8EE6BA8B1954}" type="pres">
      <dgm:prSet presAssocID="{4148226A-7194-4521-8DE3-ACEDA890B865}" presName="parentText" presStyleLbl="node1" presStyleIdx="5" presStyleCnt="14">
        <dgm:presLayoutVars>
          <dgm:chMax val="0"/>
          <dgm:bulletEnabled val="1"/>
        </dgm:presLayoutVars>
      </dgm:prSet>
      <dgm:spPr/>
    </dgm:pt>
    <dgm:pt modelId="{2F294783-0E18-4D73-AC26-12869DCB3CFE}" type="pres">
      <dgm:prSet presAssocID="{88D8E64F-5490-4C28-83AC-2DD4127E4029}" presName="spacer" presStyleCnt="0"/>
      <dgm:spPr/>
    </dgm:pt>
    <dgm:pt modelId="{FBFF46E5-C260-4D26-8CD1-6294D26A0493}" type="pres">
      <dgm:prSet presAssocID="{D24B1150-D807-43F8-88F2-CAA6DA481268}" presName="parentText" presStyleLbl="node1" presStyleIdx="6" presStyleCnt="14">
        <dgm:presLayoutVars>
          <dgm:chMax val="0"/>
          <dgm:bulletEnabled val="1"/>
        </dgm:presLayoutVars>
      </dgm:prSet>
      <dgm:spPr/>
    </dgm:pt>
    <dgm:pt modelId="{302E0C24-A741-4EF3-88B6-9D7A5BACAFE9}" type="pres">
      <dgm:prSet presAssocID="{29737E03-C59C-4ABD-94D3-130475514B54}" presName="spacer" presStyleCnt="0"/>
      <dgm:spPr/>
    </dgm:pt>
    <dgm:pt modelId="{F622FD03-5386-4FE1-A586-7AAEA635BAAA}" type="pres">
      <dgm:prSet presAssocID="{166ACCB9-EC10-4309-909C-D3B8E4E5E011}" presName="parentText" presStyleLbl="node1" presStyleIdx="7" presStyleCnt="14">
        <dgm:presLayoutVars>
          <dgm:chMax val="0"/>
          <dgm:bulletEnabled val="1"/>
        </dgm:presLayoutVars>
      </dgm:prSet>
      <dgm:spPr/>
    </dgm:pt>
    <dgm:pt modelId="{087231F6-E855-4E41-A3B1-67EE98E1770D}" type="pres">
      <dgm:prSet presAssocID="{ABD2BEB4-1D73-4451-81A2-3A21FF18CBC6}" presName="spacer" presStyleCnt="0"/>
      <dgm:spPr/>
    </dgm:pt>
    <dgm:pt modelId="{F3D989EF-46AA-48F0-AFEA-EDD4395F1BE4}" type="pres">
      <dgm:prSet presAssocID="{3200A000-CFAE-4558-A037-3E47B3E1570C}" presName="parentText" presStyleLbl="node1" presStyleIdx="8" presStyleCnt="14">
        <dgm:presLayoutVars>
          <dgm:chMax val="0"/>
          <dgm:bulletEnabled val="1"/>
        </dgm:presLayoutVars>
      </dgm:prSet>
      <dgm:spPr/>
    </dgm:pt>
    <dgm:pt modelId="{C1C6CF62-88E3-472E-B761-B29284AD397E}" type="pres">
      <dgm:prSet presAssocID="{7FF9007D-7782-4760-A75A-6D9E162CF161}" presName="spacer" presStyleCnt="0"/>
      <dgm:spPr/>
    </dgm:pt>
    <dgm:pt modelId="{1ADD40B5-C2E4-4CEC-931F-C345ACEF7077}" type="pres">
      <dgm:prSet presAssocID="{83495620-4BF8-40A6-90C5-D33096391D06}" presName="parentText" presStyleLbl="node1" presStyleIdx="9" presStyleCnt="14">
        <dgm:presLayoutVars>
          <dgm:chMax val="0"/>
          <dgm:bulletEnabled val="1"/>
        </dgm:presLayoutVars>
      </dgm:prSet>
      <dgm:spPr/>
    </dgm:pt>
    <dgm:pt modelId="{1FBF5AB2-E958-4767-A051-80419E402C8C}" type="pres">
      <dgm:prSet presAssocID="{D7268FFA-E63A-4F32-94A4-737453E31923}" presName="spacer" presStyleCnt="0"/>
      <dgm:spPr/>
    </dgm:pt>
    <dgm:pt modelId="{D45E6EC8-AEE0-4755-93D0-F45D1B1269FD}" type="pres">
      <dgm:prSet presAssocID="{93CB2D7B-F7B0-43A5-A71E-C48513F21A2C}" presName="parentText" presStyleLbl="node1" presStyleIdx="10" presStyleCnt="14">
        <dgm:presLayoutVars>
          <dgm:chMax val="0"/>
          <dgm:bulletEnabled val="1"/>
        </dgm:presLayoutVars>
      </dgm:prSet>
      <dgm:spPr/>
    </dgm:pt>
    <dgm:pt modelId="{1BBF5AFA-8E9E-432B-B5B8-AAB96A671649}" type="pres">
      <dgm:prSet presAssocID="{6B1BC729-18E6-4F95-AE25-CA874C3E212C}" presName="spacer" presStyleCnt="0"/>
      <dgm:spPr/>
    </dgm:pt>
    <dgm:pt modelId="{49960B5D-FC2A-40C0-998A-869E75D26C73}" type="pres">
      <dgm:prSet presAssocID="{F9E36F09-0B7B-4B3D-A19F-0B710B604810}" presName="parentText" presStyleLbl="node1" presStyleIdx="11" presStyleCnt="14">
        <dgm:presLayoutVars>
          <dgm:chMax val="0"/>
          <dgm:bulletEnabled val="1"/>
        </dgm:presLayoutVars>
      </dgm:prSet>
      <dgm:spPr/>
    </dgm:pt>
    <dgm:pt modelId="{A09E825E-F541-489D-A73C-6FCE23541DE9}" type="pres">
      <dgm:prSet presAssocID="{94896D31-B12D-4D0B-A3FA-3EAB59E35892}" presName="spacer" presStyleCnt="0"/>
      <dgm:spPr/>
    </dgm:pt>
    <dgm:pt modelId="{8ACD2B5D-743B-4F08-9AC0-88F3F6D721FE}" type="pres">
      <dgm:prSet presAssocID="{3FA1FD83-965C-44E1-BB72-992136598978}" presName="parentText" presStyleLbl="node1" presStyleIdx="12" presStyleCnt="14">
        <dgm:presLayoutVars>
          <dgm:chMax val="0"/>
          <dgm:bulletEnabled val="1"/>
        </dgm:presLayoutVars>
      </dgm:prSet>
      <dgm:spPr/>
    </dgm:pt>
    <dgm:pt modelId="{6192C3CF-E5B4-492C-BBDD-69C2BC30AA31}" type="pres">
      <dgm:prSet presAssocID="{FEBB5E10-CAA0-45A0-810A-A8476C60CB4E}" presName="spacer" presStyleCnt="0"/>
      <dgm:spPr/>
    </dgm:pt>
    <dgm:pt modelId="{AF92BB46-D855-45E9-BF68-A3DF7F6CBA84}" type="pres">
      <dgm:prSet presAssocID="{FB41A283-4112-4FAF-88DB-DE439AF8AE61}" presName="parentText" presStyleLbl="node1" presStyleIdx="13" presStyleCnt="14">
        <dgm:presLayoutVars>
          <dgm:chMax val="0"/>
          <dgm:bulletEnabled val="1"/>
        </dgm:presLayoutVars>
      </dgm:prSet>
      <dgm:spPr/>
    </dgm:pt>
  </dgm:ptLst>
  <dgm:cxnLst>
    <dgm:cxn modelId="{22966B02-0C02-49F0-A892-D74F7B0ECE8D}" srcId="{E61B15BB-4FBC-4B9C-AA99-795E97883AF5}" destId="{D24B1150-D807-43F8-88F2-CAA6DA481268}" srcOrd="6" destOrd="0" parTransId="{7C2C6797-8F01-4137-AF46-1B8ABAD6CDA8}" sibTransId="{29737E03-C59C-4ABD-94D3-130475514B54}"/>
    <dgm:cxn modelId="{E8125807-C1C0-4F29-B332-3F936C879315}" srcId="{E61B15BB-4FBC-4B9C-AA99-795E97883AF5}" destId="{D9E300A4-2314-4CBF-8453-66E43C3B5F23}" srcOrd="4" destOrd="0" parTransId="{A2F3D4E1-AC9E-4512-A5A2-9B4B2156C579}" sibTransId="{E671D7A1-AE63-46EA-BAFD-05E3955AB477}"/>
    <dgm:cxn modelId="{DE26F315-AF7F-428F-9BE6-61A35F8CE7F8}" srcId="{E61B15BB-4FBC-4B9C-AA99-795E97883AF5}" destId="{3FAAE312-1F2A-4D19-9DDC-8D67CC74A69D}" srcOrd="2" destOrd="0" parTransId="{E3572CE6-CA85-4BD5-87AF-76743D1846A5}" sibTransId="{C9D82FF3-B290-4F2D-81FA-83B4C5A93156}"/>
    <dgm:cxn modelId="{0C9ED218-E9D0-43CF-B414-20CFBE871450}" srcId="{E61B15BB-4FBC-4B9C-AA99-795E97883AF5}" destId="{F9E36F09-0B7B-4B3D-A19F-0B710B604810}" srcOrd="11" destOrd="0" parTransId="{7B1E5C64-89AE-4D87-8703-C34E454CBFDD}" sibTransId="{94896D31-B12D-4D0B-A3FA-3EAB59E35892}"/>
    <dgm:cxn modelId="{FD34B325-DFBF-4359-B200-08199AA6276E}" srcId="{E61B15BB-4FBC-4B9C-AA99-795E97883AF5}" destId="{FB41A283-4112-4FAF-88DB-DE439AF8AE61}" srcOrd="13" destOrd="0" parTransId="{458109EB-A653-475E-AE08-24556DD95B71}" sibTransId="{D9798E07-7125-4548-B39C-41C0C2F38600}"/>
    <dgm:cxn modelId="{B6094535-EAAA-40FD-91FC-772C6276F028}" type="presOf" srcId="{93CB2D7B-F7B0-43A5-A71E-C48513F21A2C}" destId="{D45E6EC8-AEE0-4755-93D0-F45D1B1269FD}" srcOrd="0" destOrd="0" presId="urn:microsoft.com/office/officeart/2005/8/layout/vList2"/>
    <dgm:cxn modelId="{437F7839-2F4D-4E04-9921-2E2FDA723FB8}" type="presOf" srcId="{F9E36F09-0B7B-4B3D-A19F-0B710B604810}" destId="{49960B5D-FC2A-40C0-998A-869E75D26C73}" srcOrd="0" destOrd="0" presId="urn:microsoft.com/office/officeart/2005/8/layout/vList2"/>
    <dgm:cxn modelId="{FA70DA63-3098-4117-9AAA-EF7F97960ECE}" type="presOf" srcId="{CF7E8DAA-47B8-48EC-9C66-7C49629BF328}" destId="{0742206A-15C7-4098-BD0E-D3B1BBDD2DF5}" srcOrd="0" destOrd="0" presId="urn:microsoft.com/office/officeart/2005/8/layout/vList2"/>
    <dgm:cxn modelId="{E7EB5746-FB8F-4E2D-986C-8DF3E7D222AD}" srcId="{E61B15BB-4FBC-4B9C-AA99-795E97883AF5}" destId="{CF7E8DAA-47B8-48EC-9C66-7C49629BF328}" srcOrd="0" destOrd="0" parTransId="{692E11BD-F6BA-4BCC-BAA1-28A289037CD3}" sibTransId="{DF42FBB5-9DEA-4A63-8AFC-3C3F57CE304B}"/>
    <dgm:cxn modelId="{F49F2647-8A8A-43A0-9F2D-92210089E24C}" type="presOf" srcId="{3FAAE312-1F2A-4D19-9DDC-8D67CC74A69D}" destId="{0850261B-0C62-4A5C-A101-B4130713F5BA}" srcOrd="0" destOrd="0" presId="urn:microsoft.com/office/officeart/2005/8/layout/vList2"/>
    <dgm:cxn modelId="{EB07617D-9A1E-4B4A-B2CF-DB3054E315B3}" srcId="{E61B15BB-4FBC-4B9C-AA99-795E97883AF5}" destId="{E0856470-A870-431C-AF2C-7235CF2CE110}" srcOrd="3" destOrd="0" parTransId="{CC19BD97-A02B-41C5-93B2-BAD93468AAEA}" sibTransId="{8050235A-202F-48B4-A1D0-10BE452CB64D}"/>
    <dgm:cxn modelId="{EB9B2A8D-0A77-4971-A84F-21671654B633}" type="presOf" srcId="{FB41A283-4112-4FAF-88DB-DE439AF8AE61}" destId="{AF92BB46-D855-45E9-BF68-A3DF7F6CBA84}" srcOrd="0" destOrd="0" presId="urn:microsoft.com/office/officeart/2005/8/layout/vList2"/>
    <dgm:cxn modelId="{B03CCE9C-D0CF-4153-B7F5-307F9494CBA9}" srcId="{E61B15BB-4FBC-4B9C-AA99-795E97883AF5}" destId="{3FA1FD83-965C-44E1-BB72-992136598978}" srcOrd="12" destOrd="0" parTransId="{9087DD88-1019-44AC-BE8D-9A632EBF5BA3}" sibTransId="{FEBB5E10-CAA0-45A0-810A-A8476C60CB4E}"/>
    <dgm:cxn modelId="{8438FFA0-D7F6-4293-8897-83217B51672B}" srcId="{E61B15BB-4FBC-4B9C-AA99-795E97883AF5}" destId="{83495620-4BF8-40A6-90C5-D33096391D06}" srcOrd="9" destOrd="0" parTransId="{227FDE94-1A9B-4EC7-BCDE-F73EA96968BF}" sibTransId="{D7268FFA-E63A-4F32-94A4-737453E31923}"/>
    <dgm:cxn modelId="{46FBEFB9-C739-4F36-AB72-DC079121121E}" srcId="{E61B15BB-4FBC-4B9C-AA99-795E97883AF5}" destId="{4148226A-7194-4521-8DE3-ACEDA890B865}" srcOrd="5" destOrd="0" parTransId="{A63A51E4-EB8B-4D96-8984-36CCD1AD0D29}" sibTransId="{88D8E64F-5490-4C28-83AC-2DD4127E4029}"/>
    <dgm:cxn modelId="{7250B9C3-3C7E-46B0-A702-3CB213331D8C}" type="presOf" srcId="{4148226A-7194-4521-8DE3-ACEDA890B865}" destId="{2602D699-E9D2-4B04-8717-8EE6BA8B1954}" srcOrd="0" destOrd="0" presId="urn:microsoft.com/office/officeart/2005/8/layout/vList2"/>
    <dgm:cxn modelId="{2C63FBC3-1A5C-4AC6-9B07-B02ED95157C3}" srcId="{E61B15BB-4FBC-4B9C-AA99-795E97883AF5}" destId="{166ACCB9-EC10-4309-909C-D3B8E4E5E011}" srcOrd="7" destOrd="0" parTransId="{956800C4-8288-4AF3-B6C4-B3C894CAF5DD}" sibTransId="{ABD2BEB4-1D73-4451-81A2-3A21FF18CBC6}"/>
    <dgm:cxn modelId="{F26BB0CB-CCFF-47EA-A4C6-BFDEA544EE7E}" type="presOf" srcId="{3200A000-CFAE-4558-A037-3E47B3E1570C}" destId="{F3D989EF-46AA-48F0-AFEA-EDD4395F1BE4}" srcOrd="0" destOrd="0" presId="urn:microsoft.com/office/officeart/2005/8/layout/vList2"/>
    <dgm:cxn modelId="{1DF049DB-3DAA-4FB3-A7D1-6C7010A5B302}" type="presOf" srcId="{D24B1150-D807-43F8-88F2-CAA6DA481268}" destId="{FBFF46E5-C260-4D26-8CD1-6294D26A0493}" srcOrd="0" destOrd="0" presId="urn:microsoft.com/office/officeart/2005/8/layout/vList2"/>
    <dgm:cxn modelId="{14D36FE9-D07E-4217-AD05-96DD4A74CB80}" type="presOf" srcId="{F58789BC-5070-4915-90EA-5E159DB0C79D}" destId="{78FEEDF3-0195-41F3-9777-393E870534C7}" srcOrd="0" destOrd="0" presId="urn:microsoft.com/office/officeart/2005/8/layout/vList2"/>
    <dgm:cxn modelId="{B61B4BEA-0F83-4930-ACB6-DE948C1A05E2}" type="presOf" srcId="{E61B15BB-4FBC-4B9C-AA99-795E97883AF5}" destId="{711F3FD0-1032-4036-A6FD-35B58D096231}" srcOrd="0" destOrd="0" presId="urn:microsoft.com/office/officeart/2005/8/layout/vList2"/>
    <dgm:cxn modelId="{FB3602EC-6544-4BC1-9DC3-855E3705BA4D}" srcId="{E61B15BB-4FBC-4B9C-AA99-795E97883AF5}" destId="{F58789BC-5070-4915-90EA-5E159DB0C79D}" srcOrd="1" destOrd="0" parTransId="{6C92F3B3-1BF1-417D-AFEB-F0E141710135}" sibTransId="{DDCDB51B-CA84-46E9-A5DD-536A3AFF2350}"/>
    <dgm:cxn modelId="{673EB2ED-709B-4DFC-BAD1-6A8BCF5B10F7}" type="presOf" srcId="{83495620-4BF8-40A6-90C5-D33096391D06}" destId="{1ADD40B5-C2E4-4CEC-931F-C345ACEF7077}" srcOrd="0" destOrd="0" presId="urn:microsoft.com/office/officeart/2005/8/layout/vList2"/>
    <dgm:cxn modelId="{B471A9EE-60DC-413F-BBFE-19D08E784535}" type="presOf" srcId="{D9E300A4-2314-4CBF-8453-66E43C3B5F23}" destId="{E8BDACDA-7B0E-4729-A6CC-B91E2136B93B}" srcOrd="0" destOrd="0" presId="urn:microsoft.com/office/officeart/2005/8/layout/vList2"/>
    <dgm:cxn modelId="{C85DD9F1-EBA4-4A4E-8BCE-60FF523DCB0D}" srcId="{E61B15BB-4FBC-4B9C-AA99-795E97883AF5}" destId="{93CB2D7B-F7B0-43A5-A71E-C48513F21A2C}" srcOrd="10" destOrd="0" parTransId="{C20FF5DE-1987-4757-964C-9F7A145EFFBD}" sibTransId="{6B1BC729-18E6-4F95-AE25-CA874C3E212C}"/>
    <dgm:cxn modelId="{8B509DF6-3E74-4E34-B054-3A2567F93DCE}" srcId="{E61B15BB-4FBC-4B9C-AA99-795E97883AF5}" destId="{3200A000-CFAE-4558-A037-3E47B3E1570C}" srcOrd="8" destOrd="0" parTransId="{07C994E6-BEFC-4635-B315-67FAE44E7C98}" sibTransId="{7FF9007D-7782-4760-A75A-6D9E162CF161}"/>
    <dgm:cxn modelId="{0D5A33F8-5F7A-4151-8107-3C0B154292A4}" type="presOf" srcId="{3FA1FD83-965C-44E1-BB72-992136598978}" destId="{8ACD2B5D-743B-4F08-9AC0-88F3F6D721FE}" srcOrd="0" destOrd="0" presId="urn:microsoft.com/office/officeart/2005/8/layout/vList2"/>
    <dgm:cxn modelId="{B57548FC-0663-4880-985D-21C7359C0838}" type="presOf" srcId="{166ACCB9-EC10-4309-909C-D3B8E4E5E011}" destId="{F622FD03-5386-4FE1-A586-7AAEA635BAAA}" srcOrd="0" destOrd="0" presId="urn:microsoft.com/office/officeart/2005/8/layout/vList2"/>
    <dgm:cxn modelId="{BD5299FE-C530-4CD9-A1E2-18587F342AEC}" type="presOf" srcId="{E0856470-A870-431C-AF2C-7235CF2CE110}" destId="{31736DC3-F9F3-4C8A-B8D7-E32DCD66CA17}" srcOrd="0" destOrd="0" presId="urn:microsoft.com/office/officeart/2005/8/layout/vList2"/>
    <dgm:cxn modelId="{1D6F453D-CCA1-4525-85DA-522F406E6434}" type="presParOf" srcId="{711F3FD0-1032-4036-A6FD-35B58D096231}" destId="{0742206A-15C7-4098-BD0E-D3B1BBDD2DF5}" srcOrd="0" destOrd="0" presId="urn:microsoft.com/office/officeart/2005/8/layout/vList2"/>
    <dgm:cxn modelId="{95BBF4BE-DCC2-4010-9F41-8C0549E6E687}" type="presParOf" srcId="{711F3FD0-1032-4036-A6FD-35B58D096231}" destId="{1F13FFB8-F87E-4E8C-A5D7-C9A392764F1A}" srcOrd="1" destOrd="0" presId="urn:microsoft.com/office/officeart/2005/8/layout/vList2"/>
    <dgm:cxn modelId="{8D98F6F8-BAF8-4884-95E5-D94516229E7B}" type="presParOf" srcId="{711F3FD0-1032-4036-A6FD-35B58D096231}" destId="{78FEEDF3-0195-41F3-9777-393E870534C7}" srcOrd="2" destOrd="0" presId="urn:microsoft.com/office/officeart/2005/8/layout/vList2"/>
    <dgm:cxn modelId="{97B1AC32-862A-408F-80C3-A16965C5C7B1}" type="presParOf" srcId="{711F3FD0-1032-4036-A6FD-35B58D096231}" destId="{4A62045E-314A-4425-8106-715A15F6F0AD}" srcOrd="3" destOrd="0" presId="urn:microsoft.com/office/officeart/2005/8/layout/vList2"/>
    <dgm:cxn modelId="{485FD4DB-0F99-458F-A7FD-49443C1349C4}" type="presParOf" srcId="{711F3FD0-1032-4036-A6FD-35B58D096231}" destId="{0850261B-0C62-4A5C-A101-B4130713F5BA}" srcOrd="4" destOrd="0" presId="urn:microsoft.com/office/officeart/2005/8/layout/vList2"/>
    <dgm:cxn modelId="{C2EE122B-0678-4B09-86B6-95C04B8E325D}" type="presParOf" srcId="{711F3FD0-1032-4036-A6FD-35B58D096231}" destId="{9BA05985-5B0B-4C13-B899-FDA709F78C33}" srcOrd="5" destOrd="0" presId="urn:microsoft.com/office/officeart/2005/8/layout/vList2"/>
    <dgm:cxn modelId="{49C91542-DA2B-4CBA-83D6-28501BDA56C1}" type="presParOf" srcId="{711F3FD0-1032-4036-A6FD-35B58D096231}" destId="{31736DC3-F9F3-4C8A-B8D7-E32DCD66CA17}" srcOrd="6" destOrd="0" presId="urn:microsoft.com/office/officeart/2005/8/layout/vList2"/>
    <dgm:cxn modelId="{83C928BC-AC9A-4341-83C8-26DD1E69B301}" type="presParOf" srcId="{711F3FD0-1032-4036-A6FD-35B58D096231}" destId="{ED77CCB3-BDED-4950-8240-B26680C40667}" srcOrd="7" destOrd="0" presId="urn:microsoft.com/office/officeart/2005/8/layout/vList2"/>
    <dgm:cxn modelId="{8B575ABB-5DEF-4C4E-872B-4D7F6720FDB9}" type="presParOf" srcId="{711F3FD0-1032-4036-A6FD-35B58D096231}" destId="{E8BDACDA-7B0E-4729-A6CC-B91E2136B93B}" srcOrd="8" destOrd="0" presId="urn:microsoft.com/office/officeart/2005/8/layout/vList2"/>
    <dgm:cxn modelId="{19870780-03A2-47F7-9FF4-EEBAE2747267}" type="presParOf" srcId="{711F3FD0-1032-4036-A6FD-35B58D096231}" destId="{8A92E715-5119-481A-9E3F-27B7FF1E554C}" srcOrd="9" destOrd="0" presId="urn:microsoft.com/office/officeart/2005/8/layout/vList2"/>
    <dgm:cxn modelId="{3BF4063A-0EF0-4F03-AE71-419A45283281}" type="presParOf" srcId="{711F3FD0-1032-4036-A6FD-35B58D096231}" destId="{2602D699-E9D2-4B04-8717-8EE6BA8B1954}" srcOrd="10" destOrd="0" presId="urn:microsoft.com/office/officeart/2005/8/layout/vList2"/>
    <dgm:cxn modelId="{272C33FC-509C-41E1-AE0A-B8E70130D1E5}" type="presParOf" srcId="{711F3FD0-1032-4036-A6FD-35B58D096231}" destId="{2F294783-0E18-4D73-AC26-12869DCB3CFE}" srcOrd="11" destOrd="0" presId="urn:microsoft.com/office/officeart/2005/8/layout/vList2"/>
    <dgm:cxn modelId="{45E31438-B57C-4F48-9C8A-BD6DC8DDD629}" type="presParOf" srcId="{711F3FD0-1032-4036-A6FD-35B58D096231}" destId="{FBFF46E5-C260-4D26-8CD1-6294D26A0493}" srcOrd="12" destOrd="0" presId="urn:microsoft.com/office/officeart/2005/8/layout/vList2"/>
    <dgm:cxn modelId="{95BD019C-7694-47E7-B635-C34FED421B2C}" type="presParOf" srcId="{711F3FD0-1032-4036-A6FD-35B58D096231}" destId="{302E0C24-A741-4EF3-88B6-9D7A5BACAFE9}" srcOrd="13" destOrd="0" presId="urn:microsoft.com/office/officeart/2005/8/layout/vList2"/>
    <dgm:cxn modelId="{5A2F07BD-6E1F-447D-B0C8-6AC4B6E073A6}" type="presParOf" srcId="{711F3FD0-1032-4036-A6FD-35B58D096231}" destId="{F622FD03-5386-4FE1-A586-7AAEA635BAAA}" srcOrd="14" destOrd="0" presId="urn:microsoft.com/office/officeart/2005/8/layout/vList2"/>
    <dgm:cxn modelId="{4BF5217B-2A81-41E4-AAC1-F7580C17D259}" type="presParOf" srcId="{711F3FD0-1032-4036-A6FD-35B58D096231}" destId="{087231F6-E855-4E41-A3B1-67EE98E1770D}" srcOrd="15" destOrd="0" presId="urn:microsoft.com/office/officeart/2005/8/layout/vList2"/>
    <dgm:cxn modelId="{8DC4616D-ABE4-4FC6-861D-D31AC62B1970}" type="presParOf" srcId="{711F3FD0-1032-4036-A6FD-35B58D096231}" destId="{F3D989EF-46AA-48F0-AFEA-EDD4395F1BE4}" srcOrd="16" destOrd="0" presId="urn:microsoft.com/office/officeart/2005/8/layout/vList2"/>
    <dgm:cxn modelId="{9AD3A0A9-608D-4818-B747-F119D8CEA3A3}" type="presParOf" srcId="{711F3FD0-1032-4036-A6FD-35B58D096231}" destId="{C1C6CF62-88E3-472E-B761-B29284AD397E}" srcOrd="17" destOrd="0" presId="urn:microsoft.com/office/officeart/2005/8/layout/vList2"/>
    <dgm:cxn modelId="{24B69E04-9E09-497B-B024-266A23CA1100}" type="presParOf" srcId="{711F3FD0-1032-4036-A6FD-35B58D096231}" destId="{1ADD40B5-C2E4-4CEC-931F-C345ACEF7077}" srcOrd="18" destOrd="0" presId="urn:microsoft.com/office/officeart/2005/8/layout/vList2"/>
    <dgm:cxn modelId="{514C9E0F-8844-4B39-ADE7-7F704D79076F}" type="presParOf" srcId="{711F3FD0-1032-4036-A6FD-35B58D096231}" destId="{1FBF5AB2-E958-4767-A051-80419E402C8C}" srcOrd="19" destOrd="0" presId="urn:microsoft.com/office/officeart/2005/8/layout/vList2"/>
    <dgm:cxn modelId="{4320CEFB-5900-4381-BC77-E2E44F258550}" type="presParOf" srcId="{711F3FD0-1032-4036-A6FD-35B58D096231}" destId="{D45E6EC8-AEE0-4755-93D0-F45D1B1269FD}" srcOrd="20" destOrd="0" presId="urn:microsoft.com/office/officeart/2005/8/layout/vList2"/>
    <dgm:cxn modelId="{9E01A668-F608-4411-A332-021ED35E095B}" type="presParOf" srcId="{711F3FD0-1032-4036-A6FD-35B58D096231}" destId="{1BBF5AFA-8E9E-432B-B5B8-AAB96A671649}" srcOrd="21" destOrd="0" presId="urn:microsoft.com/office/officeart/2005/8/layout/vList2"/>
    <dgm:cxn modelId="{4C6C46BD-E0E0-443E-B463-B3AFB80826B6}" type="presParOf" srcId="{711F3FD0-1032-4036-A6FD-35B58D096231}" destId="{49960B5D-FC2A-40C0-998A-869E75D26C73}" srcOrd="22" destOrd="0" presId="urn:microsoft.com/office/officeart/2005/8/layout/vList2"/>
    <dgm:cxn modelId="{3285AB4C-86BE-4176-9E37-679464688B27}" type="presParOf" srcId="{711F3FD0-1032-4036-A6FD-35B58D096231}" destId="{A09E825E-F541-489D-A73C-6FCE23541DE9}" srcOrd="23" destOrd="0" presId="urn:microsoft.com/office/officeart/2005/8/layout/vList2"/>
    <dgm:cxn modelId="{220B10B9-4876-46ED-B12E-B35C4F60ACB8}" type="presParOf" srcId="{711F3FD0-1032-4036-A6FD-35B58D096231}" destId="{8ACD2B5D-743B-4F08-9AC0-88F3F6D721FE}" srcOrd="24" destOrd="0" presId="urn:microsoft.com/office/officeart/2005/8/layout/vList2"/>
    <dgm:cxn modelId="{F8F4E513-2D91-422B-9D43-C175B61C5DD2}" type="presParOf" srcId="{711F3FD0-1032-4036-A6FD-35B58D096231}" destId="{6192C3CF-E5B4-492C-BBDD-69C2BC30AA31}" srcOrd="25" destOrd="0" presId="urn:microsoft.com/office/officeart/2005/8/layout/vList2"/>
    <dgm:cxn modelId="{F4DC529F-D41F-45D7-9105-82C9CFC7D7E1}" type="presParOf" srcId="{711F3FD0-1032-4036-A6FD-35B58D096231}" destId="{AF92BB46-D855-45E9-BF68-A3DF7F6CBA84}" srcOrd="2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1B15BB-4FBC-4B9C-AA99-795E97883AF5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F7E8DAA-47B8-48EC-9C66-7C49629BF328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January = Cutlass </a:t>
          </a:r>
          <a:endParaRPr lang="en-US" dirty="0"/>
        </a:p>
      </dgm:t>
    </dgm:pt>
    <dgm:pt modelId="{692E11BD-F6BA-4BCC-BAA1-28A289037CD3}" type="parTrans" cxnId="{E7EB5746-FB8F-4E2D-986C-8DF3E7D222AD}">
      <dgm:prSet/>
      <dgm:spPr/>
      <dgm:t>
        <a:bodyPr/>
        <a:lstStyle/>
        <a:p>
          <a:endParaRPr lang="en-US"/>
        </a:p>
      </dgm:t>
    </dgm:pt>
    <dgm:pt modelId="{DF42FBB5-9DEA-4A63-8AFC-3C3F57CE304B}" type="sibTrans" cxnId="{E7EB5746-FB8F-4E2D-986C-8DF3E7D222AD}">
      <dgm:prSet/>
      <dgm:spPr/>
      <dgm:t>
        <a:bodyPr/>
        <a:lstStyle/>
        <a:p>
          <a:endParaRPr lang="en-US"/>
        </a:p>
      </dgm:t>
    </dgm:pt>
    <dgm:pt modelId="{F58789BC-5070-4915-90EA-5E159DB0C79D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February = Black Beard</a:t>
          </a:r>
          <a:endParaRPr lang="en-US" dirty="0"/>
        </a:p>
      </dgm:t>
    </dgm:pt>
    <dgm:pt modelId="{6C92F3B3-1BF1-417D-AFEB-F0E141710135}" type="parTrans" cxnId="{FB3602EC-6544-4BC1-9DC3-855E3705BA4D}">
      <dgm:prSet/>
      <dgm:spPr/>
      <dgm:t>
        <a:bodyPr/>
        <a:lstStyle/>
        <a:p>
          <a:endParaRPr lang="en-US"/>
        </a:p>
      </dgm:t>
    </dgm:pt>
    <dgm:pt modelId="{DDCDB51B-CA84-46E9-A5DD-536A3AFF2350}" type="sibTrans" cxnId="{FB3602EC-6544-4BC1-9DC3-855E3705BA4D}">
      <dgm:prSet/>
      <dgm:spPr/>
      <dgm:t>
        <a:bodyPr/>
        <a:lstStyle/>
        <a:p>
          <a:endParaRPr lang="en-US"/>
        </a:p>
      </dgm:t>
    </dgm:pt>
    <dgm:pt modelId="{3FAAE312-1F2A-4D19-9DDC-8D67CC74A69D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March = Stinky Jim</a:t>
          </a:r>
          <a:endParaRPr lang="en-US" dirty="0"/>
        </a:p>
      </dgm:t>
    </dgm:pt>
    <dgm:pt modelId="{E3572CE6-CA85-4BD5-87AF-76743D1846A5}" type="parTrans" cxnId="{DE26F315-AF7F-428F-9BE6-61A35F8CE7F8}">
      <dgm:prSet/>
      <dgm:spPr/>
      <dgm:t>
        <a:bodyPr/>
        <a:lstStyle/>
        <a:p>
          <a:endParaRPr lang="en-US"/>
        </a:p>
      </dgm:t>
    </dgm:pt>
    <dgm:pt modelId="{C9D82FF3-B290-4F2D-81FA-83B4C5A93156}" type="sibTrans" cxnId="{DE26F315-AF7F-428F-9BE6-61A35F8CE7F8}">
      <dgm:prSet/>
      <dgm:spPr/>
      <dgm:t>
        <a:bodyPr/>
        <a:lstStyle/>
        <a:p>
          <a:endParaRPr lang="en-US"/>
        </a:p>
      </dgm:t>
    </dgm:pt>
    <dgm:pt modelId="{E0856470-A870-431C-AF2C-7235CF2CE110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April = Custard Pie</a:t>
          </a:r>
          <a:endParaRPr lang="en-US" dirty="0"/>
        </a:p>
      </dgm:t>
    </dgm:pt>
    <dgm:pt modelId="{CC19BD97-A02B-41C5-93B2-BAD93468AAEA}" type="parTrans" cxnId="{EB07617D-9A1E-4B4A-B2CF-DB3054E315B3}">
      <dgm:prSet/>
      <dgm:spPr/>
      <dgm:t>
        <a:bodyPr/>
        <a:lstStyle/>
        <a:p>
          <a:endParaRPr lang="en-US"/>
        </a:p>
      </dgm:t>
    </dgm:pt>
    <dgm:pt modelId="{8050235A-202F-48B4-A1D0-10BE452CB64D}" type="sibTrans" cxnId="{EB07617D-9A1E-4B4A-B2CF-DB3054E315B3}">
      <dgm:prSet/>
      <dgm:spPr/>
      <dgm:t>
        <a:bodyPr/>
        <a:lstStyle/>
        <a:p>
          <a:endParaRPr lang="en-US"/>
        </a:p>
      </dgm:t>
    </dgm:pt>
    <dgm:pt modelId="{D9E300A4-2314-4CBF-8453-66E43C3B5F23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May = Shark Bait</a:t>
          </a:r>
          <a:endParaRPr lang="en-US" dirty="0"/>
        </a:p>
      </dgm:t>
    </dgm:pt>
    <dgm:pt modelId="{A2F3D4E1-AC9E-4512-A5A2-9B4B2156C579}" type="parTrans" cxnId="{E8125807-C1C0-4F29-B332-3F936C879315}">
      <dgm:prSet/>
      <dgm:spPr/>
      <dgm:t>
        <a:bodyPr/>
        <a:lstStyle/>
        <a:p>
          <a:endParaRPr lang="en-US"/>
        </a:p>
      </dgm:t>
    </dgm:pt>
    <dgm:pt modelId="{E671D7A1-AE63-46EA-BAFD-05E3955AB477}" type="sibTrans" cxnId="{E8125807-C1C0-4F29-B332-3F936C879315}">
      <dgm:prSet/>
      <dgm:spPr/>
      <dgm:t>
        <a:bodyPr/>
        <a:lstStyle/>
        <a:p>
          <a:endParaRPr lang="en-US"/>
        </a:p>
      </dgm:t>
    </dgm:pt>
    <dgm:pt modelId="{4148226A-7194-4521-8DE3-ACEDA890B865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June = Sharp Sword</a:t>
          </a:r>
          <a:endParaRPr lang="en-US" dirty="0"/>
        </a:p>
      </dgm:t>
    </dgm:pt>
    <dgm:pt modelId="{A63A51E4-EB8B-4D96-8984-36CCD1AD0D29}" type="parTrans" cxnId="{46FBEFB9-C739-4F36-AB72-DC079121121E}">
      <dgm:prSet/>
      <dgm:spPr/>
      <dgm:t>
        <a:bodyPr/>
        <a:lstStyle/>
        <a:p>
          <a:endParaRPr lang="en-US"/>
        </a:p>
      </dgm:t>
    </dgm:pt>
    <dgm:pt modelId="{88D8E64F-5490-4C28-83AC-2DD4127E4029}" type="sibTrans" cxnId="{46FBEFB9-C739-4F36-AB72-DC079121121E}">
      <dgm:prSet/>
      <dgm:spPr/>
      <dgm:t>
        <a:bodyPr/>
        <a:lstStyle/>
        <a:p>
          <a:endParaRPr lang="en-US"/>
        </a:p>
      </dgm:t>
    </dgm:pt>
    <dgm:pt modelId="{711F3FD0-1032-4036-A6FD-35B58D096231}" type="pres">
      <dgm:prSet presAssocID="{E61B15BB-4FBC-4B9C-AA99-795E97883AF5}" presName="linear" presStyleCnt="0">
        <dgm:presLayoutVars>
          <dgm:animLvl val="lvl"/>
          <dgm:resizeHandles val="exact"/>
        </dgm:presLayoutVars>
      </dgm:prSet>
      <dgm:spPr/>
    </dgm:pt>
    <dgm:pt modelId="{0742206A-15C7-4098-BD0E-D3B1BBDD2DF5}" type="pres">
      <dgm:prSet presAssocID="{CF7E8DAA-47B8-48EC-9C66-7C49629BF32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F13FFB8-F87E-4E8C-A5D7-C9A392764F1A}" type="pres">
      <dgm:prSet presAssocID="{DF42FBB5-9DEA-4A63-8AFC-3C3F57CE304B}" presName="spacer" presStyleCnt="0"/>
      <dgm:spPr/>
    </dgm:pt>
    <dgm:pt modelId="{78FEEDF3-0195-41F3-9777-393E870534C7}" type="pres">
      <dgm:prSet presAssocID="{F58789BC-5070-4915-90EA-5E159DB0C79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A62045E-314A-4425-8106-715A15F6F0AD}" type="pres">
      <dgm:prSet presAssocID="{DDCDB51B-CA84-46E9-A5DD-536A3AFF2350}" presName="spacer" presStyleCnt="0"/>
      <dgm:spPr/>
    </dgm:pt>
    <dgm:pt modelId="{0850261B-0C62-4A5C-A101-B4130713F5BA}" type="pres">
      <dgm:prSet presAssocID="{3FAAE312-1F2A-4D19-9DDC-8D67CC74A69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BA05985-5B0B-4C13-B899-FDA709F78C33}" type="pres">
      <dgm:prSet presAssocID="{C9D82FF3-B290-4F2D-81FA-83B4C5A93156}" presName="spacer" presStyleCnt="0"/>
      <dgm:spPr/>
    </dgm:pt>
    <dgm:pt modelId="{31736DC3-F9F3-4C8A-B8D7-E32DCD66CA17}" type="pres">
      <dgm:prSet presAssocID="{E0856470-A870-431C-AF2C-7235CF2CE11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D77CCB3-BDED-4950-8240-B26680C40667}" type="pres">
      <dgm:prSet presAssocID="{8050235A-202F-48B4-A1D0-10BE452CB64D}" presName="spacer" presStyleCnt="0"/>
      <dgm:spPr/>
    </dgm:pt>
    <dgm:pt modelId="{E8BDACDA-7B0E-4729-A6CC-B91E2136B93B}" type="pres">
      <dgm:prSet presAssocID="{D9E300A4-2314-4CBF-8453-66E43C3B5F23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8A92E715-5119-481A-9E3F-27B7FF1E554C}" type="pres">
      <dgm:prSet presAssocID="{E671D7A1-AE63-46EA-BAFD-05E3955AB477}" presName="spacer" presStyleCnt="0"/>
      <dgm:spPr/>
    </dgm:pt>
    <dgm:pt modelId="{2602D699-E9D2-4B04-8717-8EE6BA8B1954}" type="pres">
      <dgm:prSet presAssocID="{4148226A-7194-4521-8DE3-ACEDA890B865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E8125807-C1C0-4F29-B332-3F936C879315}" srcId="{E61B15BB-4FBC-4B9C-AA99-795E97883AF5}" destId="{D9E300A4-2314-4CBF-8453-66E43C3B5F23}" srcOrd="4" destOrd="0" parTransId="{A2F3D4E1-AC9E-4512-A5A2-9B4B2156C579}" sibTransId="{E671D7A1-AE63-46EA-BAFD-05E3955AB477}"/>
    <dgm:cxn modelId="{DE26F315-AF7F-428F-9BE6-61A35F8CE7F8}" srcId="{E61B15BB-4FBC-4B9C-AA99-795E97883AF5}" destId="{3FAAE312-1F2A-4D19-9DDC-8D67CC74A69D}" srcOrd="2" destOrd="0" parTransId="{E3572CE6-CA85-4BD5-87AF-76743D1846A5}" sibTransId="{C9D82FF3-B290-4F2D-81FA-83B4C5A93156}"/>
    <dgm:cxn modelId="{FA70DA63-3098-4117-9AAA-EF7F97960ECE}" type="presOf" srcId="{CF7E8DAA-47B8-48EC-9C66-7C49629BF328}" destId="{0742206A-15C7-4098-BD0E-D3B1BBDD2DF5}" srcOrd="0" destOrd="0" presId="urn:microsoft.com/office/officeart/2005/8/layout/vList2"/>
    <dgm:cxn modelId="{E7EB5746-FB8F-4E2D-986C-8DF3E7D222AD}" srcId="{E61B15BB-4FBC-4B9C-AA99-795E97883AF5}" destId="{CF7E8DAA-47B8-48EC-9C66-7C49629BF328}" srcOrd="0" destOrd="0" parTransId="{692E11BD-F6BA-4BCC-BAA1-28A289037CD3}" sibTransId="{DF42FBB5-9DEA-4A63-8AFC-3C3F57CE304B}"/>
    <dgm:cxn modelId="{F49F2647-8A8A-43A0-9F2D-92210089E24C}" type="presOf" srcId="{3FAAE312-1F2A-4D19-9DDC-8D67CC74A69D}" destId="{0850261B-0C62-4A5C-A101-B4130713F5BA}" srcOrd="0" destOrd="0" presId="urn:microsoft.com/office/officeart/2005/8/layout/vList2"/>
    <dgm:cxn modelId="{EB07617D-9A1E-4B4A-B2CF-DB3054E315B3}" srcId="{E61B15BB-4FBC-4B9C-AA99-795E97883AF5}" destId="{E0856470-A870-431C-AF2C-7235CF2CE110}" srcOrd="3" destOrd="0" parTransId="{CC19BD97-A02B-41C5-93B2-BAD93468AAEA}" sibTransId="{8050235A-202F-48B4-A1D0-10BE452CB64D}"/>
    <dgm:cxn modelId="{46FBEFB9-C739-4F36-AB72-DC079121121E}" srcId="{E61B15BB-4FBC-4B9C-AA99-795E97883AF5}" destId="{4148226A-7194-4521-8DE3-ACEDA890B865}" srcOrd="5" destOrd="0" parTransId="{A63A51E4-EB8B-4D96-8984-36CCD1AD0D29}" sibTransId="{88D8E64F-5490-4C28-83AC-2DD4127E4029}"/>
    <dgm:cxn modelId="{7250B9C3-3C7E-46B0-A702-3CB213331D8C}" type="presOf" srcId="{4148226A-7194-4521-8DE3-ACEDA890B865}" destId="{2602D699-E9D2-4B04-8717-8EE6BA8B1954}" srcOrd="0" destOrd="0" presId="urn:microsoft.com/office/officeart/2005/8/layout/vList2"/>
    <dgm:cxn modelId="{14D36FE9-D07E-4217-AD05-96DD4A74CB80}" type="presOf" srcId="{F58789BC-5070-4915-90EA-5E159DB0C79D}" destId="{78FEEDF3-0195-41F3-9777-393E870534C7}" srcOrd="0" destOrd="0" presId="urn:microsoft.com/office/officeart/2005/8/layout/vList2"/>
    <dgm:cxn modelId="{B61B4BEA-0F83-4930-ACB6-DE948C1A05E2}" type="presOf" srcId="{E61B15BB-4FBC-4B9C-AA99-795E97883AF5}" destId="{711F3FD0-1032-4036-A6FD-35B58D096231}" srcOrd="0" destOrd="0" presId="urn:microsoft.com/office/officeart/2005/8/layout/vList2"/>
    <dgm:cxn modelId="{FB3602EC-6544-4BC1-9DC3-855E3705BA4D}" srcId="{E61B15BB-4FBC-4B9C-AA99-795E97883AF5}" destId="{F58789BC-5070-4915-90EA-5E159DB0C79D}" srcOrd="1" destOrd="0" parTransId="{6C92F3B3-1BF1-417D-AFEB-F0E141710135}" sibTransId="{DDCDB51B-CA84-46E9-A5DD-536A3AFF2350}"/>
    <dgm:cxn modelId="{B471A9EE-60DC-413F-BBFE-19D08E784535}" type="presOf" srcId="{D9E300A4-2314-4CBF-8453-66E43C3B5F23}" destId="{E8BDACDA-7B0E-4729-A6CC-B91E2136B93B}" srcOrd="0" destOrd="0" presId="urn:microsoft.com/office/officeart/2005/8/layout/vList2"/>
    <dgm:cxn modelId="{BD5299FE-C530-4CD9-A1E2-18587F342AEC}" type="presOf" srcId="{E0856470-A870-431C-AF2C-7235CF2CE110}" destId="{31736DC3-F9F3-4C8A-B8D7-E32DCD66CA17}" srcOrd="0" destOrd="0" presId="urn:microsoft.com/office/officeart/2005/8/layout/vList2"/>
    <dgm:cxn modelId="{1D6F453D-CCA1-4525-85DA-522F406E6434}" type="presParOf" srcId="{711F3FD0-1032-4036-A6FD-35B58D096231}" destId="{0742206A-15C7-4098-BD0E-D3B1BBDD2DF5}" srcOrd="0" destOrd="0" presId="urn:microsoft.com/office/officeart/2005/8/layout/vList2"/>
    <dgm:cxn modelId="{95BBF4BE-DCC2-4010-9F41-8C0549E6E687}" type="presParOf" srcId="{711F3FD0-1032-4036-A6FD-35B58D096231}" destId="{1F13FFB8-F87E-4E8C-A5D7-C9A392764F1A}" srcOrd="1" destOrd="0" presId="urn:microsoft.com/office/officeart/2005/8/layout/vList2"/>
    <dgm:cxn modelId="{8D98F6F8-BAF8-4884-95E5-D94516229E7B}" type="presParOf" srcId="{711F3FD0-1032-4036-A6FD-35B58D096231}" destId="{78FEEDF3-0195-41F3-9777-393E870534C7}" srcOrd="2" destOrd="0" presId="urn:microsoft.com/office/officeart/2005/8/layout/vList2"/>
    <dgm:cxn modelId="{97B1AC32-862A-408F-80C3-A16965C5C7B1}" type="presParOf" srcId="{711F3FD0-1032-4036-A6FD-35B58D096231}" destId="{4A62045E-314A-4425-8106-715A15F6F0AD}" srcOrd="3" destOrd="0" presId="urn:microsoft.com/office/officeart/2005/8/layout/vList2"/>
    <dgm:cxn modelId="{485FD4DB-0F99-458F-A7FD-49443C1349C4}" type="presParOf" srcId="{711F3FD0-1032-4036-A6FD-35B58D096231}" destId="{0850261B-0C62-4A5C-A101-B4130713F5BA}" srcOrd="4" destOrd="0" presId="urn:microsoft.com/office/officeart/2005/8/layout/vList2"/>
    <dgm:cxn modelId="{C2EE122B-0678-4B09-86B6-95C04B8E325D}" type="presParOf" srcId="{711F3FD0-1032-4036-A6FD-35B58D096231}" destId="{9BA05985-5B0B-4C13-B899-FDA709F78C33}" srcOrd="5" destOrd="0" presId="urn:microsoft.com/office/officeart/2005/8/layout/vList2"/>
    <dgm:cxn modelId="{49C91542-DA2B-4CBA-83D6-28501BDA56C1}" type="presParOf" srcId="{711F3FD0-1032-4036-A6FD-35B58D096231}" destId="{31736DC3-F9F3-4C8A-B8D7-E32DCD66CA17}" srcOrd="6" destOrd="0" presId="urn:microsoft.com/office/officeart/2005/8/layout/vList2"/>
    <dgm:cxn modelId="{83C928BC-AC9A-4341-83C8-26DD1E69B301}" type="presParOf" srcId="{711F3FD0-1032-4036-A6FD-35B58D096231}" destId="{ED77CCB3-BDED-4950-8240-B26680C40667}" srcOrd="7" destOrd="0" presId="urn:microsoft.com/office/officeart/2005/8/layout/vList2"/>
    <dgm:cxn modelId="{8B575ABB-5DEF-4C4E-872B-4D7F6720FDB9}" type="presParOf" srcId="{711F3FD0-1032-4036-A6FD-35B58D096231}" destId="{E8BDACDA-7B0E-4729-A6CC-B91E2136B93B}" srcOrd="8" destOrd="0" presId="urn:microsoft.com/office/officeart/2005/8/layout/vList2"/>
    <dgm:cxn modelId="{19870780-03A2-47F7-9FF4-EEBAE2747267}" type="presParOf" srcId="{711F3FD0-1032-4036-A6FD-35B58D096231}" destId="{8A92E715-5119-481A-9E3F-27B7FF1E554C}" srcOrd="9" destOrd="0" presId="urn:microsoft.com/office/officeart/2005/8/layout/vList2"/>
    <dgm:cxn modelId="{3BF4063A-0EF0-4F03-AE71-419A45283281}" type="presParOf" srcId="{711F3FD0-1032-4036-A6FD-35B58D096231}" destId="{2602D699-E9D2-4B04-8717-8EE6BA8B195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61B15BB-4FBC-4B9C-AA99-795E97883AF5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F7E8DAA-47B8-48EC-9C66-7C49629BF328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July = </a:t>
          </a:r>
          <a:r>
            <a:rPr lang="en-US" b="0" dirty="0" err="1">
              <a:latin typeface="Twinkl" pitchFamily="2" charset="77"/>
            </a:rPr>
            <a:t>Stinkalot</a:t>
          </a:r>
          <a:endParaRPr lang="en-US" dirty="0"/>
        </a:p>
      </dgm:t>
    </dgm:pt>
    <dgm:pt modelId="{692E11BD-F6BA-4BCC-BAA1-28A289037CD3}" type="parTrans" cxnId="{E7EB5746-FB8F-4E2D-986C-8DF3E7D222AD}">
      <dgm:prSet/>
      <dgm:spPr/>
      <dgm:t>
        <a:bodyPr/>
        <a:lstStyle/>
        <a:p>
          <a:endParaRPr lang="en-US"/>
        </a:p>
      </dgm:t>
    </dgm:pt>
    <dgm:pt modelId="{DF42FBB5-9DEA-4A63-8AFC-3C3F57CE304B}" type="sibTrans" cxnId="{E7EB5746-FB8F-4E2D-986C-8DF3E7D222AD}">
      <dgm:prSet/>
      <dgm:spPr/>
      <dgm:t>
        <a:bodyPr/>
        <a:lstStyle/>
        <a:p>
          <a:endParaRPr lang="en-US"/>
        </a:p>
      </dgm:t>
    </dgm:pt>
    <dgm:pt modelId="{F58789BC-5070-4915-90EA-5E159DB0C79D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August = </a:t>
          </a:r>
          <a:r>
            <a:rPr lang="en-US" b="0" dirty="0" err="1">
              <a:latin typeface="Twinkl" pitchFamily="2" charset="77"/>
            </a:rPr>
            <a:t>O’Greedy</a:t>
          </a:r>
          <a:endParaRPr lang="en-US" dirty="0"/>
        </a:p>
      </dgm:t>
    </dgm:pt>
    <dgm:pt modelId="{6C92F3B3-1BF1-417D-AFEB-F0E141710135}" type="parTrans" cxnId="{FB3602EC-6544-4BC1-9DC3-855E3705BA4D}">
      <dgm:prSet/>
      <dgm:spPr/>
      <dgm:t>
        <a:bodyPr/>
        <a:lstStyle/>
        <a:p>
          <a:endParaRPr lang="en-US"/>
        </a:p>
      </dgm:t>
    </dgm:pt>
    <dgm:pt modelId="{DDCDB51B-CA84-46E9-A5DD-536A3AFF2350}" type="sibTrans" cxnId="{FB3602EC-6544-4BC1-9DC3-855E3705BA4D}">
      <dgm:prSet/>
      <dgm:spPr/>
      <dgm:t>
        <a:bodyPr/>
        <a:lstStyle/>
        <a:p>
          <a:endParaRPr lang="en-US"/>
        </a:p>
      </dgm:t>
    </dgm:pt>
    <dgm:pt modelId="{3FAAE312-1F2A-4D19-9DDC-8D67CC74A69D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September = Lobster Legs</a:t>
          </a:r>
          <a:endParaRPr lang="en-US" dirty="0"/>
        </a:p>
      </dgm:t>
    </dgm:pt>
    <dgm:pt modelId="{E3572CE6-CA85-4BD5-87AF-76743D1846A5}" type="parTrans" cxnId="{DE26F315-AF7F-428F-9BE6-61A35F8CE7F8}">
      <dgm:prSet/>
      <dgm:spPr/>
      <dgm:t>
        <a:bodyPr/>
        <a:lstStyle/>
        <a:p>
          <a:endParaRPr lang="en-US"/>
        </a:p>
      </dgm:t>
    </dgm:pt>
    <dgm:pt modelId="{C9D82FF3-B290-4F2D-81FA-83B4C5A93156}" type="sibTrans" cxnId="{DE26F315-AF7F-428F-9BE6-61A35F8CE7F8}">
      <dgm:prSet/>
      <dgm:spPr/>
      <dgm:t>
        <a:bodyPr/>
        <a:lstStyle/>
        <a:p>
          <a:endParaRPr lang="en-US"/>
        </a:p>
      </dgm:t>
    </dgm:pt>
    <dgm:pt modelId="{E0856470-A870-431C-AF2C-7235CF2CE110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October = Stormy Seas</a:t>
          </a:r>
          <a:endParaRPr lang="en-US" dirty="0"/>
        </a:p>
      </dgm:t>
    </dgm:pt>
    <dgm:pt modelId="{CC19BD97-A02B-41C5-93B2-BAD93468AAEA}" type="parTrans" cxnId="{EB07617D-9A1E-4B4A-B2CF-DB3054E315B3}">
      <dgm:prSet/>
      <dgm:spPr/>
      <dgm:t>
        <a:bodyPr/>
        <a:lstStyle/>
        <a:p>
          <a:endParaRPr lang="en-US"/>
        </a:p>
      </dgm:t>
    </dgm:pt>
    <dgm:pt modelId="{8050235A-202F-48B4-A1D0-10BE452CB64D}" type="sibTrans" cxnId="{EB07617D-9A1E-4B4A-B2CF-DB3054E315B3}">
      <dgm:prSet/>
      <dgm:spPr/>
      <dgm:t>
        <a:bodyPr/>
        <a:lstStyle/>
        <a:p>
          <a:endParaRPr lang="en-US"/>
        </a:p>
      </dgm:t>
    </dgm:pt>
    <dgm:pt modelId="{D9E300A4-2314-4CBF-8453-66E43C3B5F23}">
      <dgm:prSet phldrT="[Text]"/>
      <dgm:spPr>
        <a:solidFill>
          <a:srgbClr val="E7687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November </a:t>
          </a:r>
          <a:r>
            <a:rPr lang="en-US" b="0">
              <a:latin typeface="Twinkl" pitchFamily="2" charset="77"/>
            </a:rPr>
            <a:t>= Squid Legs</a:t>
          </a:r>
          <a:endParaRPr lang="en-US" dirty="0"/>
        </a:p>
      </dgm:t>
    </dgm:pt>
    <dgm:pt modelId="{A2F3D4E1-AC9E-4512-A5A2-9B4B2156C579}" type="parTrans" cxnId="{E8125807-C1C0-4F29-B332-3F936C879315}">
      <dgm:prSet/>
      <dgm:spPr/>
      <dgm:t>
        <a:bodyPr/>
        <a:lstStyle/>
        <a:p>
          <a:endParaRPr lang="en-US"/>
        </a:p>
      </dgm:t>
    </dgm:pt>
    <dgm:pt modelId="{E671D7A1-AE63-46EA-BAFD-05E3955AB477}" type="sibTrans" cxnId="{E8125807-C1C0-4F29-B332-3F936C879315}">
      <dgm:prSet/>
      <dgm:spPr/>
      <dgm:t>
        <a:bodyPr/>
        <a:lstStyle/>
        <a:p>
          <a:endParaRPr lang="en-US"/>
        </a:p>
      </dgm:t>
    </dgm:pt>
    <dgm:pt modelId="{4148226A-7194-4521-8DE3-ACEDA890B865}">
      <dgm:prSet phldrT="[Text]"/>
      <dgm:spPr>
        <a:solidFill>
          <a:srgbClr val="C21132"/>
        </a:solidFill>
      </dgm:spPr>
      <dgm:t>
        <a:bodyPr/>
        <a:lstStyle/>
        <a:p>
          <a:r>
            <a:rPr lang="en-US" b="0" dirty="0">
              <a:latin typeface="Twinkl" pitchFamily="2" charset="77"/>
            </a:rPr>
            <a:t>December = Patchy</a:t>
          </a:r>
          <a:endParaRPr lang="en-US" dirty="0"/>
        </a:p>
      </dgm:t>
    </dgm:pt>
    <dgm:pt modelId="{A63A51E4-EB8B-4D96-8984-36CCD1AD0D29}" type="parTrans" cxnId="{46FBEFB9-C739-4F36-AB72-DC079121121E}">
      <dgm:prSet/>
      <dgm:spPr/>
      <dgm:t>
        <a:bodyPr/>
        <a:lstStyle/>
        <a:p>
          <a:endParaRPr lang="en-US"/>
        </a:p>
      </dgm:t>
    </dgm:pt>
    <dgm:pt modelId="{88D8E64F-5490-4C28-83AC-2DD4127E4029}" type="sibTrans" cxnId="{46FBEFB9-C739-4F36-AB72-DC079121121E}">
      <dgm:prSet/>
      <dgm:spPr/>
      <dgm:t>
        <a:bodyPr/>
        <a:lstStyle/>
        <a:p>
          <a:endParaRPr lang="en-US"/>
        </a:p>
      </dgm:t>
    </dgm:pt>
    <dgm:pt modelId="{711F3FD0-1032-4036-A6FD-35B58D096231}" type="pres">
      <dgm:prSet presAssocID="{E61B15BB-4FBC-4B9C-AA99-795E97883AF5}" presName="linear" presStyleCnt="0">
        <dgm:presLayoutVars>
          <dgm:animLvl val="lvl"/>
          <dgm:resizeHandles val="exact"/>
        </dgm:presLayoutVars>
      </dgm:prSet>
      <dgm:spPr/>
    </dgm:pt>
    <dgm:pt modelId="{0742206A-15C7-4098-BD0E-D3B1BBDD2DF5}" type="pres">
      <dgm:prSet presAssocID="{CF7E8DAA-47B8-48EC-9C66-7C49629BF32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F13FFB8-F87E-4E8C-A5D7-C9A392764F1A}" type="pres">
      <dgm:prSet presAssocID="{DF42FBB5-9DEA-4A63-8AFC-3C3F57CE304B}" presName="spacer" presStyleCnt="0"/>
      <dgm:spPr/>
    </dgm:pt>
    <dgm:pt modelId="{78FEEDF3-0195-41F3-9777-393E870534C7}" type="pres">
      <dgm:prSet presAssocID="{F58789BC-5070-4915-90EA-5E159DB0C79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A62045E-314A-4425-8106-715A15F6F0AD}" type="pres">
      <dgm:prSet presAssocID="{DDCDB51B-CA84-46E9-A5DD-536A3AFF2350}" presName="spacer" presStyleCnt="0"/>
      <dgm:spPr/>
    </dgm:pt>
    <dgm:pt modelId="{0850261B-0C62-4A5C-A101-B4130713F5BA}" type="pres">
      <dgm:prSet presAssocID="{3FAAE312-1F2A-4D19-9DDC-8D67CC74A69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BA05985-5B0B-4C13-B899-FDA709F78C33}" type="pres">
      <dgm:prSet presAssocID="{C9D82FF3-B290-4F2D-81FA-83B4C5A93156}" presName="spacer" presStyleCnt="0"/>
      <dgm:spPr/>
    </dgm:pt>
    <dgm:pt modelId="{31736DC3-F9F3-4C8A-B8D7-E32DCD66CA17}" type="pres">
      <dgm:prSet presAssocID="{E0856470-A870-431C-AF2C-7235CF2CE11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D77CCB3-BDED-4950-8240-B26680C40667}" type="pres">
      <dgm:prSet presAssocID="{8050235A-202F-48B4-A1D0-10BE452CB64D}" presName="spacer" presStyleCnt="0"/>
      <dgm:spPr/>
    </dgm:pt>
    <dgm:pt modelId="{E8BDACDA-7B0E-4729-A6CC-B91E2136B93B}" type="pres">
      <dgm:prSet presAssocID="{D9E300A4-2314-4CBF-8453-66E43C3B5F23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8A92E715-5119-481A-9E3F-27B7FF1E554C}" type="pres">
      <dgm:prSet presAssocID="{E671D7A1-AE63-46EA-BAFD-05E3955AB477}" presName="spacer" presStyleCnt="0"/>
      <dgm:spPr/>
    </dgm:pt>
    <dgm:pt modelId="{2602D699-E9D2-4B04-8717-8EE6BA8B1954}" type="pres">
      <dgm:prSet presAssocID="{4148226A-7194-4521-8DE3-ACEDA890B865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E8125807-C1C0-4F29-B332-3F936C879315}" srcId="{E61B15BB-4FBC-4B9C-AA99-795E97883AF5}" destId="{D9E300A4-2314-4CBF-8453-66E43C3B5F23}" srcOrd="4" destOrd="0" parTransId="{A2F3D4E1-AC9E-4512-A5A2-9B4B2156C579}" sibTransId="{E671D7A1-AE63-46EA-BAFD-05E3955AB477}"/>
    <dgm:cxn modelId="{DE26F315-AF7F-428F-9BE6-61A35F8CE7F8}" srcId="{E61B15BB-4FBC-4B9C-AA99-795E97883AF5}" destId="{3FAAE312-1F2A-4D19-9DDC-8D67CC74A69D}" srcOrd="2" destOrd="0" parTransId="{E3572CE6-CA85-4BD5-87AF-76743D1846A5}" sibTransId="{C9D82FF3-B290-4F2D-81FA-83B4C5A93156}"/>
    <dgm:cxn modelId="{FA70DA63-3098-4117-9AAA-EF7F97960ECE}" type="presOf" srcId="{CF7E8DAA-47B8-48EC-9C66-7C49629BF328}" destId="{0742206A-15C7-4098-BD0E-D3B1BBDD2DF5}" srcOrd="0" destOrd="0" presId="urn:microsoft.com/office/officeart/2005/8/layout/vList2"/>
    <dgm:cxn modelId="{E7EB5746-FB8F-4E2D-986C-8DF3E7D222AD}" srcId="{E61B15BB-4FBC-4B9C-AA99-795E97883AF5}" destId="{CF7E8DAA-47B8-48EC-9C66-7C49629BF328}" srcOrd="0" destOrd="0" parTransId="{692E11BD-F6BA-4BCC-BAA1-28A289037CD3}" sibTransId="{DF42FBB5-9DEA-4A63-8AFC-3C3F57CE304B}"/>
    <dgm:cxn modelId="{F49F2647-8A8A-43A0-9F2D-92210089E24C}" type="presOf" srcId="{3FAAE312-1F2A-4D19-9DDC-8D67CC74A69D}" destId="{0850261B-0C62-4A5C-A101-B4130713F5BA}" srcOrd="0" destOrd="0" presId="urn:microsoft.com/office/officeart/2005/8/layout/vList2"/>
    <dgm:cxn modelId="{EB07617D-9A1E-4B4A-B2CF-DB3054E315B3}" srcId="{E61B15BB-4FBC-4B9C-AA99-795E97883AF5}" destId="{E0856470-A870-431C-AF2C-7235CF2CE110}" srcOrd="3" destOrd="0" parTransId="{CC19BD97-A02B-41C5-93B2-BAD93468AAEA}" sibTransId="{8050235A-202F-48B4-A1D0-10BE452CB64D}"/>
    <dgm:cxn modelId="{46FBEFB9-C739-4F36-AB72-DC079121121E}" srcId="{E61B15BB-4FBC-4B9C-AA99-795E97883AF5}" destId="{4148226A-7194-4521-8DE3-ACEDA890B865}" srcOrd="5" destOrd="0" parTransId="{A63A51E4-EB8B-4D96-8984-36CCD1AD0D29}" sibTransId="{88D8E64F-5490-4C28-83AC-2DD4127E4029}"/>
    <dgm:cxn modelId="{7250B9C3-3C7E-46B0-A702-3CB213331D8C}" type="presOf" srcId="{4148226A-7194-4521-8DE3-ACEDA890B865}" destId="{2602D699-E9D2-4B04-8717-8EE6BA8B1954}" srcOrd="0" destOrd="0" presId="urn:microsoft.com/office/officeart/2005/8/layout/vList2"/>
    <dgm:cxn modelId="{14D36FE9-D07E-4217-AD05-96DD4A74CB80}" type="presOf" srcId="{F58789BC-5070-4915-90EA-5E159DB0C79D}" destId="{78FEEDF3-0195-41F3-9777-393E870534C7}" srcOrd="0" destOrd="0" presId="urn:microsoft.com/office/officeart/2005/8/layout/vList2"/>
    <dgm:cxn modelId="{B61B4BEA-0F83-4930-ACB6-DE948C1A05E2}" type="presOf" srcId="{E61B15BB-4FBC-4B9C-AA99-795E97883AF5}" destId="{711F3FD0-1032-4036-A6FD-35B58D096231}" srcOrd="0" destOrd="0" presId="urn:microsoft.com/office/officeart/2005/8/layout/vList2"/>
    <dgm:cxn modelId="{FB3602EC-6544-4BC1-9DC3-855E3705BA4D}" srcId="{E61B15BB-4FBC-4B9C-AA99-795E97883AF5}" destId="{F58789BC-5070-4915-90EA-5E159DB0C79D}" srcOrd="1" destOrd="0" parTransId="{6C92F3B3-1BF1-417D-AFEB-F0E141710135}" sibTransId="{DDCDB51B-CA84-46E9-A5DD-536A3AFF2350}"/>
    <dgm:cxn modelId="{B471A9EE-60DC-413F-BBFE-19D08E784535}" type="presOf" srcId="{D9E300A4-2314-4CBF-8453-66E43C3B5F23}" destId="{E8BDACDA-7B0E-4729-A6CC-B91E2136B93B}" srcOrd="0" destOrd="0" presId="urn:microsoft.com/office/officeart/2005/8/layout/vList2"/>
    <dgm:cxn modelId="{BD5299FE-C530-4CD9-A1E2-18587F342AEC}" type="presOf" srcId="{E0856470-A870-431C-AF2C-7235CF2CE110}" destId="{31736DC3-F9F3-4C8A-B8D7-E32DCD66CA17}" srcOrd="0" destOrd="0" presId="urn:microsoft.com/office/officeart/2005/8/layout/vList2"/>
    <dgm:cxn modelId="{1D6F453D-CCA1-4525-85DA-522F406E6434}" type="presParOf" srcId="{711F3FD0-1032-4036-A6FD-35B58D096231}" destId="{0742206A-15C7-4098-BD0E-D3B1BBDD2DF5}" srcOrd="0" destOrd="0" presId="urn:microsoft.com/office/officeart/2005/8/layout/vList2"/>
    <dgm:cxn modelId="{95BBF4BE-DCC2-4010-9F41-8C0549E6E687}" type="presParOf" srcId="{711F3FD0-1032-4036-A6FD-35B58D096231}" destId="{1F13FFB8-F87E-4E8C-A5D7-C9A392764F1A}" srcOrd="1" destOrd="0" presId="urn:microsoft.com/office/officeart/2005/8/layout/vList2"/>
    <dgm:cxn modelId="{8D98F6F8-BAF8-4884-95E5-D94516229E7B}" type="presParOf" srcId="{711F3FD0-1032-4036-A6FD-35B58D096231}" destId="{78FEEDF3-0195-41F3-9777-393E870534C7}" srcOrd="2" destOrd="0" presId="urn:microsoft.com/office/officeart/2005/8/layout/vList2"/>
    <dgm:cxn modelId="{97B1AC32-862A-408F-80C3-A16965C5C7B1}" type="presParOf" srcId="{711F3FD0-1032-4036-A6FD-35B58D096231}" destId="{4A62045E-314A-4425-8106-715A15F6F0AD}" srcOrd="3" destOrd="0" presId="urn:microsoft.com/office/officeart/2005/8/layout/vList2"/>
    <dgm:cxn modelId="{485FD4DB-0F99-458F-A7FD-49443C1349C4}" type="presParOf" srcId="{711F3FD0-1032-4036-A6FD-35B58D096231}" destId="{0850261B-0C62-4A5C-A101-B4130713F5BA}" srcOrd="4" destOrd="0" presId="urn:microsoft.com/office/officeart/2005/8/layout/vList2"/>
    <dgm:cxn modelId="{C2EE122B-0678-4B09-86B6-95C04B8E325D}" type="presParOf" srcId="{711F3FD0-1032-4036-A6FD-35B58D096231}" destId="{9BA05985-5B0B-4C13-B899-FDA709F78C33}" srcOrd="5" destOrd="0" presId="urn:microsoft.com/office/officeart/2005/8/layout/vList2"/>
    <dgm:cxn modelId="{49C91542-DA2B-4CBA-83D6-28501BDA56C1}" type="presParOf" srcId="{711F3FD0-1032-4036-A6FD-35B58D096231}" destId="{31736DC3-F9F3-4C8A-B8D7-E32DCD66CA17}" srcOrd="6" destOrd="0" presId="urn:microsoft.com/office/officeart/2005/8/layout/vList2"/>
    <dgm:cxn modelId="{83C928BC-AC9A-4341-83C8-26DD1E69B301}" type="presParOf" srcId="{711F3FD0-1032-4036-A6FD-35B58D096231}" destId="{ED77CCB3-BDED-4950-8240-B26680C40667}" srcOrd="7" destOrd="0" presId="urn:microsoft.com/office/officeart/2005/8/layout/vList2"/>
    <dgm:cxn modelId="{8B575ABB-5DEF-4C4E-872B-4D7F6720FDB9}" type="presParOf" srcId="{711F3FD0-1032-4036-A6FD-35B58D096231}" destId="{E8BDACDA-7B0E-4729-A6CC-B91E2136B93B}" srcOrd="8" destOrd="0" presId="urn:microsoft.com/office/officeart/2005/8/layout/vList2"/>
    <dgm:cxn modelId="{19870780-03A2-47F7-9FF4-EEBAE2747267}" type="presParOf" srcId="{711F3FD0-1032-4036-A6FD-35B58D096231}" destId="{8A92E715-5119-481A-9E3F-27B7FF1E554C}" srcOrd="9" destOrd="0" presId="urn:microsoft.com/office/officeart/2005/8/layout/vList2"/>
    <dgm:cxn modelId="{3BF4063A-0EF0-4F03-AE71-419A45283281}" type="presParOf" srcId="{711F3FD0-1032-4036-A6FD-35B58D096231}" destId="{2602D699-E9D2-4B04-8717-8EE6BA8B195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42206A-15C7-4098-BD0E-D3B1BBDD2DF5}">
      <dsp:nvSpPr>
        <dsp:cNvPr id="0" name=""/>
        <dsp:cNvSpPr/>
      </dsp:nvSpPr>
      <dsp:spPr>
        <a:xfrm>
          <a:off x="0" y="5030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A = Swashbuckler</a:t>
          </a:r>
        </a:p>
      </dsp:txBody>
      <dsp:txXfrm>
        <a:off x="14050" y="64351"/>
        <a:ext cx="3788249" cy="259719"/>
      </dsp:txXfrm>
    </dsp:sp>
    <dsp:sp modelId="{78FEEDF3-0195-41F3-9777-393E870534C7}">
      <dsp:nvSpPr>
        <dsp:cNvPr id="0" name=""/>
        <dsp:cNvSpPr/>
      </dsp:nvSpPr>
      <dsp:spPr>
        <a:xfrm>
          <a:off x="0" y="37268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B = Ship Mate</a:t>
          </a:r>
          <a:endParaRPr lang="en-US" sz="1200" kern="1200" dirty="0"/>
        </a:p>
      </dsp:txBody>
      <dsp:txXfrm>
        <a:off x="14050" y="386731"/>
        <a:ext cx="3788249" cy="259719"/>
      </dsp:txXfrm>
    </dsp:sp>
    <dsp:sp modelId="{0850261B-0C62-4A5C-A101-B4130713F5BA}">
      <dsp:nvSpPr>
        <dsp:cNvPr id="0" name=""/>
        <dsp:cNvSpPr/>
      </dsp:nvSpPr>
      <dsp:spPr>
        <a:xfrm>
          <a:off x="0" y="69506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C = Mad-Eyed</a:t>
          </a:r>
          <a:endParaRPr lang="en-US" sz="1200" kern="1200" dirty="0"/>
        </a:p>
      </dsp:txBody>
      <dsp:txXfrm>
        <a:off x="14050" y="709111"/>
        <a:ext cx="3788249" cy="259719"/>
      </dsp:txXfrm>
    </dsp:sp>
    <dsp:sp modelId="{31736DC3-F9F3-4C8A-B8D7-E32DCD66CA17}">
      <dsp:nvSpPr>
        <dsp:cNvPr id="0" name=""/>
        <dsp:cNvSpPr/>
      </dsp:nvSpPr>
      <dsp:spPr>
        <a:xfrm>
          <a:off x="0" y="101744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D = Captain</a:t>
          </a:r>
          <a:endParaRPr lang="en-US" sz="1200" kern="1200" dirty="0"/>
        </a:p>
      </dsp:txBody>
      <dsp:txXfrm>
        <a:off x="14050" y="1031491"/>
        <a:ext cx="3788249" cy="259719"/>
      </dsp:txXfrm>
    </dsp:sp>
    <dsp:sp modelId="{E8BDACDA-7B0E-4729-A6CC-B91E2136B93B}">
      <dsp:nvSpPr>
        <dsp:cNvPr id="0" name=""/>
        <dsp:cNvSpPr/>
      </dsp:nvSpPr>
      <dsp:spPr>
        <a:xfrm>
          <a:off x="0" y="133982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E = Fancy-Pants</a:t>
          </a:r>
          <a:endParaRPr lang="en-US" sz="1200" kern="1200" dirty="0"/>
        </a:p>
      </dsp:txBody>
      <dsp:txXfrm>
        <a:off x="14050" y="1353871"/>
        <a:ext cx="3788249" cy="259719"/>
      </dsp:txXfrm>
    </dsp:sp>
    <dsp:sp modelId="{2602D699-E9D2-4B04-8717-8EE6BA8B1954}">
      <dsp:nvSpPr>
        <dsp:cNvPr id="0" name=""/>
        <dsp:cNvSpPr/>
      </dsp:nvSpPr>
      <dsp:spPr>
        <a:xfrm>
          <a:off x="0" y="166220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F = </a:t>
          </a:r>
          <a:r>
            <a:rPr lang="en-US" sz="1200" kern="1200" dirty="0" err="1">
              <a:latin typeface="Twinkl" pitchFamily="2" charset="77"/>
            </a:rPr>
            <a:t>Matey</a:t>
          </a:r>
          <a:endParaRPr lang="en-US" sz="1200" kern="1200" dirty="0"/>
        </a:p>
      </dsp:txBody>
      <dsp:txXfrm>
        <a:off x="14050" y="1676251"/>
        <a:ext cx="3788249" cy="259719"/>
      </dsp:txXfrm>
    </dsp:sp>
    <dsp:sp modelId="{FBFF46E5-C260-4D26-8CD1-6294D26A0493}">
      <dsp:nvSpPr>
        <dsp:cNvPr id="0" name=""/>
        <dsp:cNvSpPr/>
      </dsp:nvSpPr>
      <dsp:spPr>
        <a:xfrm>
          <a:off x="0" y="198458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G = Peg-Leg</a:t>
          </a:r>
          <a:endParaRPr lang="en-US" sz="1200" kern="1200" dirty="0"/>
        </a:p>
      </dsp:txBody>
      <dsp:txXfrm>
        <a:off x="14050" y="1998631"/>
        <a:ext cx="3788249" cy="259719"/>
      </dsp:txXfrm>
    </dsp:sp>
    <dsp:sp modelId="{F622FD03-5386-4FE1-A586-7AAEA635BAAA}">
      <dsp:nvSpPr>
        <dsp:cNvPr id="0" name=""/>
        <dsp:cNvSpPr/>
      </dsp:nvSpPr>
      <dsp:spPr>
        <a:xfrm>
          <a:off x="0" y="230696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kern="1200" dirty="0">
              <a:latin typeface="Twinkl" pitchFamily="2" charset="77"/>
            </a:rPr>
            <a:t>H = Jolly</a:t>
          </a:r>
          <a:endParaRPr lang="en-US" sz="1200" kern="1200" dirty="0"/>
        </a:p>
      </dsp:txBody>
      <dsp:txXfrm>
        <a:off x="14050" y="2321011"/>
        <a:ext cx="3788249" cy="259719"/>
      </dsp:txXfrm>
    </dsp:sp>
    <dsp:sp modelId="{F3D989EF-46AA-48F0-AFEA-EDD4395F1BE4}">
      <dsp:nvSpPr>
        <dsp:cNvPr id="0" name=""/>
        <dsp:cNvSpPr/>
      </dsp:nvSpPr>
      <dsp:spPr>
        <a:xfrm>
          <a:off x="0" y="262934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kern="1200" dirty="0">
              <a:latin typeface="Twinkl" pitchFamily="2" charset="77"/>
            </a:rPr>
            <a:t>I = Cheeky</a:t>
          </a:r>
          <a:endParaRPr lang="en-US" sz="1200" kern="1200" dirty="0"/>
        </a:p>
      </dsp:txBody>
      <dsp:txXfrm>
        <a:off x="14050" y="2643391"/>
        <a:ext cx="3788249" cy="259719"/>
      </dsp:txXfrm>
    </dsp:sp>
    <dsp:sp modelId="{1ADD40B5-C2E4-4CEC-931F-C345ACEF7077}">
      <dsp:nvSpPr>
        <dsp:cNvPr id="0" name=""/>
        <dsp:cNvSpPr/>
      </dsp:nvSpPr>
      <dsp:spPr>
        <a:xfrm>
          <a:off x="0" y="295172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J = </a:t>
          </a:r>
          <a:r>
            <a:rPr lang="en-US" sz="1200" kern="1200" dirty="0" err="1">
              <a:latin typeface="Twinkl" pitchFamily="2" charset="77"/>
            </a:rPr>
            <a:t>Plunderin</a:t>
          </a:r>
          <a:r>
            <a:rPr lang="en-US" sz="1200" kern="1200" dirty="0">
              <a:latin typeface="Twinkl" pitchFamily="2" charset="77"/>
            </a:rPr>
            <a:t>’</a:t>
          </a:r>
          <a:endParaRPr lang="en-US" sz="1200" kern="1200" dirty="0"/>
        </a:p>
      </dsp:txBody>
      <dsp:txXfrm>
        <a:off x="14050" y="2965771"/>
        <a:ext cx="3788249" cy="259719"/>
      </dsp:txXfrm>
    </dsp:sp>
    <dsp:sp modelId="{D45E6EC8-AEE0-4755-93D0-F45D1B1269FD}">
      <dsp:nvSpPr>
        <dsp:cNvPr id="0" name=""/>
        <dsp:cNvSpPr/>
      </dsp:nvSpPr>
      <dsp:spPr>
        <a:xfrm>
          <a:off x="0" y="327410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K = </a:t>
          </a:r>
          <a:r>
            <a:rPr lang="en-US" sz="1200" kern="1200" dirty="0" err="1">
              <a:latin typeface="Twinkl" pitchFamily="2" charset="77"/>
            </a:rPr>
            <a:t>Hookhand</a:t>
          </a:r>
          <a:endParaRPr lang="en-US" sz="1200" kern="1200" dirty="0"/>
        </a:p>
      </dsp:txBody>
      <dsp:txXfrm>
        <a:off x="14050" y="3288151"/>
        <a:ext cx="3788249" cy="259719"/>
      </dsp:txXfrm>
    </dsp:sp>
    <dsp:sp modelId="{49960B5D-FC2A-40C0-998A-869E75D26C73}">
      <dsp:nvSpPr>
        <dsp:cNvPr id="0" name=""/>
        <dsp:cNvSpPr/>
      </dsp:nvSpPr>
      <dsp:spPr>
        <a:xfrm>
          <a:off x="0" y="359648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 L = Two-Toe</a:t>
          </a:r>
          <a:endParaRPr lang="en-US" sz="1200" kern="1200" dirty="0"/>
        </a:p>
      </dsp:txBody>
      <dsp:txXfrm>
        <a:off x="14050" y="3610531"/>
        <a:ext cx="3788249" cy="259719"/>
      </dsp:txXfrm>
    </dsp:sp>
    <dsp:sp modelId="{8ACD2B5D-743B-4F08-9AC0-88F3F6D721FE}">
      <dsp:nvSpPr>
        <dsp:cNvPr id="0" name=""/>
        <dsp:cNvSpPr/>
      </dsp:nvSpPr>
      <dsp:spPr>
        <a:xfrm>
          <a:off x="0" y="391886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M = Sailor</a:t>
          </a:r>
          <a:endParaRPr lang="en-US" sz="1200" kern="1200" dirty="0"/>
        </a:p>
      </dsp:txBody>
      <dsp:txXfrm>
        <a:off x="14050" y="3932911"/>
        <a:ext cx="3788249" cy="259719"/>
      </dsp:txXfrm>
    </dsp:sp>
    <dsp:sp modelId="{AF92BB46-D855-45E9-BF68-A3DF7F6CBA84}">
      <dsp:nvSpPr>
        <dsp:cNvPr id="0" name=""/>
        <dsp:cNvSpPr/>
      </dsp:nvSpPr>
      <dsp:spPr>
        <a:xfrm>
          <a:off x="0" y="424124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N = Sparrow</a:t>
          </a:r>
          <a:endParaRPr lang="en-US" sz="1200" kern="1200" dirty="0"/>
        </a:p>
      </dsp:txBody>
      <dsp:txXfrm>
        <a:off x="14050" y="4255291"/>
        <a:ext cx="3788249" cy="2597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42206A-15C7-4098-BD0E-D3B1BBDD2DF5}">
      <dsp:nvSpPr>
        <dsp:cNvPr id="0" name=""/>
        <dsp:cNvSpPr/>
      </dsp:nvSpPr>
      <dsp:spPr>
        <a:xfrm>
          <a:off x="0" y="5030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kern="1200" dirty="0">
              <a:latin typeface="Twinkl" pitchFamily="2" charset="77"/>
            </a:rPr>
            <a:t>O = Scurvy-Legs</a:t>
          </a:r>
          <a:endParaRPr lang="en-US" sz="1200" kern="1200" dirty="0"/>
        </a:p>
      </dsp:txBody>
      <dsp:txXfrm>
        <a:off x="14050" y="64351"/>
        <a:ext cx="3788249" cy="259719"/>
      </dsp:txXfrm>
    </dsp:sp>
    <dsp:sp modelId="{78FEEDF3-0195-41F3-9777-393E870534C7}">
      <dsp:nvSpPr>
        <dsp:cNvPr id="0" name=""/>
        <dsp:cNvSpPr/>
      </dsp:nvSpPr>
      <dsp:spPr>
        <a:xfrm>
          <a:off x="0" y="37268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kern="1200" dirty="0">
              <a:latin typeface="Twinkl" pitchFamily="2" charset="77"/>
            </a:rPr>
            <a:t>P = First Mate</a:t>
          </a:r>
          <a:endParaRPr lang="en-US" sz="1200" kern="1200" dirty="0"/>
        </a:p>
      </dsp:txBody>
      <dsp:txXfrm>
        <a:off x="14050" y="386731"/>
        <a:ext cx="3788249" cy="259719"/>
      </dsp:txXfrm>
    </dsp:sp>
    <dsp:sp modelId="{0850261B-0C62-4A5C-A101-B4130713F5BA}">
      <dsp:nvSpPr>
        <dsp:cNvPr id="0" name=""/>
        <dsp:cNvSpPr/>
      </dsp:nvSpPr>
      <dsp:spPr>
        <a:xfrm>
          <a:off x="0" y="69506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Q = Big</a:t>
          </a:r>
          <a:endParaRPr lang="en-US" sz="1200" kern="1200" dirty="0"/>
        </a:p>
      </dsp:txBody>
      <dsp:txXfrm>
        <a:off x="14050" y="709111"/>
        <a:ext cx="3788249" cy="259719"/>
      </dsp:txXfrm>
    </dsp:sp>
    <dsp:sp modelId="{31736DC3-F9F3-4C8A-B8D7-E32DCD66CA17}">
      <dsp:nvSpPr>
        <dsp:cNvPr id="0" name=""/>
        <dsp:cNvSpPr/>
      </dsp:nvSpPr>
      <dsp:spPr>
        <a:xfrm>
          <a:off x="0" y="101744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R = Crazy</a:t>
          </a:r>
          <a:endParaRPr lang="en-US" sz="1200" kern="1200" dirty="0"/>
        </a:p>
      </dsp:txBody>
      <dsp:txXfrm>
        <a:off x="14050" y="1031491"/>
        <a:ext cx="3788249" cy="259719"/>
      </dsp:txXfrm>
    </dsp:sp>
    <dsp:sp modelId="{E8BDACDA-7B0E-4729-A6CC-B91E2136B93B}">
      <dsp:nvSpPr>
        <dsp:cNvPr id="0" name=""/>
        <dsp:cNvSpPr/>
      </dsp:nvSpPr>
      <dsp:spPr>
        <a:xfrm>
          <a:off x="0" y="133982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S = Tiny</a:t>
          </a:r>
          <a:endParaRPr lang="en-US" sz="1200" kern="1200" dirty="0"/>
        </a:p>
      </dsp:txBody>
      <dsp:txXfrm>
        <a:off x="14050" y="1353871"/>
        <a:ext cx="3788249" cy="259719"/>
      </dsp:txXfrm>
    </dsp:sp>
    <dsp:sp modelId="{2602D699-E9D2-4B04-8717-8EE6BA8B1954}">
      <dsp:nvSpPr>
        <dsp:cNvPr id="0" name=""/>
        <dsp:cNvSpPr/>
      </dsp:nvSpPr>
      <dsp:spPr>
        <a:xfrm>
          <a:off x="0" y="166220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T = Sea-Dog</a:t>
          </a:r>
          <a:endParaRPr lang="en-US" sz="1200" kern="1200" dirty="0"/>
        </a:p>
      </dsp:txBody>
      <dsp:txXfrm>
        <a:off x="14050" y="1676251"/>
        <a:ext cx="3788249" cy="259719"/>
      </dsp:txXfrm>
    </dsp:sp>
    <dsp:sp modelId="{FBFF46E5-C260-4D26-8CD1-6294D26A0493}">
      <dsp:nvSpPr>
        <dsp:cNvPr id="0" name=""/>
        <dsp:cNvSpPr/>
      </dsp:nvSpPr>
      <dsp:spPr>
        <a:xfrm>
          <a:off x="0" y="198458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U = Skipper</a:t>
          </a:r>
          <a:endParaRPr lang="en-US" sz="1200" kern="1200" dirty="0"/>
        </a:p>
      </dsp:txBody>
      <dsp:txXfrm>
        <a:off x="14050" y="1998631"/>
        <a:ext cx="3788249" cy="259719"/>
      </dsp:txXfrm>
    </dsp:sp>
    <dsp:sp modelId="{F622FD03-5386-4FE1-A586-7AAEA635BAAA}">
      <dsp:nvSpPr>
        <dsp:cNvPr id="0" name=""/>
        <dsp:cNvSpPr/>
      </dsp:nvSpPr>
      <dsp:spPr>
        <a:xfrm>
          <a:off x="0" y="230696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kern="1200" dirty="0">
              <a:latin typeface="Twinkl" pitchFamily="2" charset="77"/>
            </a:rPr>
            <a:t>V = Anchor-Arm</a:t>
          </a:r>
          <a:endParaRPr lang="en-US" sz="1200" kern="1200" dirty="0"/>
        </a:p>
      </dsp:txBody>
      <dsp:txXfrm>
        <a:off x="14050" y="2321011"/>
        <a:ext cx="3788249" cy="259719"/>
      </dsp:txXfrm>
    </dsp:sp>
    <dsp:sp modelId="{F3D989EF-46AA-48F0-AFEA-EDD4395F1BE4}">
      <dsp:nvSpPr>
        <dsp:cNvPr id="0" name=""/>
        <dsp:cNvSpPr/>
      </dsp:nvSpPr>
      <dsp:spPr>
        <a:xfrm>
          <a:off x="0" y="262934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kern="1200" dirty="0">
              <a:latin typeface="Twinkl" pitchFamily="2" charset="77"/>
            </a:rPr>
            <a:t>W = Ships Mate</a:t>
          </a:r>
          <a:endParaRPr lang="en-US" sz="1200" kern="1200" dirty="0"/>
        </a:p>
      </dsp:txBody>
      <dsp:txXfrm>
        <a:off x="14050" y="2643391"/>
        <a:ext cx="3788249" cy="259719"/>
      </dsp:txXfrm>
    </dsp:sp>
    <dsp:sp modelId="{1ADD40B5-C2E4-4CEC-931F-C345ACEF7077}">
      <dsp:nvSpPr>
        <dsp:cNvPr id="0" name=""/>
        <dsp:cNvSpPr/>
      </dsp:nvSpPr>
      <dsp:spPr>
        <a:xfrm>
          <a:off x="0" y="295172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X = Strong-Armed</a:t>
          </a:r>
          <a:endParaRPr lang="en-US" sz="1200" kern="1200" dirty="0"/>
        </a:p>
      </dsp:txBody>
      <dsp:txXfrm>
        <a:off x="14050" y="2965771"/>
        <a:ext cx="3788249" cy="259719"/>
      </dsp:txXfrm>
    </dsp:sp>
    <dsp:sp modelId="{D45E6EC8-AEE0-4755-93D0-F45D1B1269FD}">
      <dsp:nvSpPr>
        <dsp:cNvPr id="0" name=""/>
        <dsp:cNvSpPr/>
      </dsp:nvSpPr>
      <dsp:spPr>
        <a:xfrm>
          <a:off x="0" y="327410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Y = Sea-Legs</a:t>
          </a:r>
          <a:endParaRPr lang="en-US" sz="1200" kern="1200" dirty="0"/>
        </a:p>
      </dsp:txBody>
      <dsp:txXfrm>
        <a:off x="14050" y="3288151"/>
        <a:ext cx="3788249" cy="259719"/>
      </dsp:txXfrm>
    </dsp:sp>
    <dsp:sp modelId="{49960B5D-FC2A-40C0-998A-869E75D26C73}">
      <dsp:nvSpPr>
        <dsp:cNvPr id="0" name=""/>
        <dsp:cNvSpPr/>
      </dsp:nvSpPr>
      <dsp:spPr>
        <a:xfrm>
          <a:off x="0" y="359648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Twinkl" pitchFamily="2" charset="77"/>
            </a:rPr>
            <a:t>Z = One-Eyed</a:t>
          </a:r>
          <a:endParaRPr lang="en-US" sz="1200" kern="1200" dirty="0"/>
        </a:p>
      </dsp:txBody>
      <dsp:txXfrm>
        <a:off x="14050" y="3610531"/>
        <a:ext cx="3788249" cy="259719"/>
      </dsp:txXfrm>
    </dsp:sp>
    <dsp:sp modelId="{8ACD2B5D-743B-4F08-9AC0-88F3F6D721FE}">
      <dsp:nvSpPr>
        <dsp:cNvPr id="0" name=""/>
        <dsp:cNvSpPr/>
      </dsp:nvSpPr>
      <dsp:spPr>
        <a:xfrm>
          <a:off x="0" y="3918861"/>
          <a:ext cx="3816349" cy="287819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>
        <a:off x="14050" y="3932911"/>
        <a:ext cx="3788249" cy="259719"/>
      </dsp:txXfrm>
    </dsp:sp>
    <dsp:sp modelId="{AF92BB46-D855-45E9-BF68-A3DF7F6CBA84}">
      <dsp:nvSpPr>
        <dsp:cNvPr id="0" name=""/>
        <dsp:cNvSpPr/>
      </dsp:nvSpPr>
      <dsp:spPr>
        <a:xfrm>
          <a:off x="0" y="4241241"/>
          <a:ext cx="3816349" cy="287819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>
        <a:off x="14050" y="4255291"/>
        <a:ext cx="3788249" cy="2597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42206A-15C7-4098-BD0E-D3B1BBDD2DF5}">
      <dsp:nvSpPr>
        <dsp:cNvPr id="0" name=""/>
        <dsp:cNvSpPr/>
      </dsp:nvSpPr>
      <dsp:spPr>
        <a:xfrm>
          <a:off x="0" y="23018"/>
          <a:ext cx="3816349" cy="455715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January = Cutlass </a:t>
          </a:r>
          <a:endParaRPr lang="en-US" sz="1900" kern="1200" dirty="0"/>
        </a:p>
      </dsp:txBody>
      <dsp:txXfrm>
        <a:off x="22246" y="45264"/>
        <a:ext cx="3771857" cy="411223"/>
      </dsp:txXfrm>
    </dsp:sp>
    <dsp:sp modelId="{78FEEDF3-0195-41F3-9777-393E870534C7}">
      <dsp:nvSpPr>
        <dsp:cNvPr id="0" name=""/>
        <dsp:cNvSpPr/>
      </dsp:nvSpPr>
      <dsp:spPr>
        <a:xfrm>
          <a:off x="0" y="533453"/>
          <a:ext cx="3816349" cy="455715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February = Black Beard</a:t>
          </a:r>
          <a:endParaRPr lang="en-US" sz="1900" kern="1200" dirty="0"/>
        </a:p>
      </dsp:txBody>
      <dsp:txXfrm>
        <a:off x="22246" y="555699"/>
        <a:ext cx="3771857" cy="411223"/>
      </dsp:txXfrm>
    </dsp:sp>
    <dsp:sp modelId="{0850261B-0C62-4A5C-A101-B4130713F5BA}">
      <dsp:nvSpPr>
        <dsp:cNvPr id="0" name=""/>
        <dsp:cNvSpPr/>
      </dsp:nvSpPr>
      <dsp:spPr>
        <a:xfrm>
          <a:off x="0" y="1043888"/>
          <a:ext cx="3816349" cy="455715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March = Stinky Jim</a:t>
          </a:r>
          <a:endParaRPr lang="en-US" sz="1900" kern="1200" dirty="0"/>
        </a:p>
      </dsp:txBody>
      <dsp:txXfrm>
        <a:off x="22246" y="1066134"/>
        <a:ext cx="3771857" cy="411223"/>
      </dsp:txXfrm>
    </dsp:sp>
    <dsp:sp modelId="{31736DC3-F9F3-4C8A-B8D7-E32DCD66CA17}">
      <dsp:nvSpPr>
        <dsp:cNvPr id="0" name=""/>
        <dsp:cNvSpPr/>
      </dsp:nvSpPr>
      <dsp:spPr>
        <a:xfrm>
          <a:off x="0" y="1554323"/>
          <a:ext cx="3816349" cy="455715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April = Custard Pie</a:t>
          </a:r>
          <a:endParaRPr lang="en-US" sz="1900" kern="1200" dirty="0"/>
        </a:p>
      </dsp:txBody>
      <dsp:txXfrm>
        <a:off x="22246" y="1576569"/>
        <a:ext cx="3771857" cy="411223"/>
      </dsp:txXfrm>
    </dsp:sp>
    <dsp:sp modelId="{E8BDACDA-7B0E-4729-A6CC-B91E2136B93B}">
      <dsp:nvSpPr>
        <dsp:cNvPr id="0" name=""/>
        <dsp:cNvSpPr/>
      </dsp:nvSpPr>
      <dsp:spPr>
        <a:xfrm>
          <a:off x="0" y="2064758"/>
          <a:ext cx="3816349" cy="455715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May = Shark Bait</a:t>
          </a:r>
          <a:endParaRPr lang="en-US" sz="1900" kern="1200" dirty="0"/>
        </a:p>
      </dsp:txBody>
      <dsp:txXfrm>
        <a:off x="22246" y="2087004"/>
        <a:ext cx="3771857" cy="411223"/>
      </dsp:txXfrm>
    </dsp:sp>
    <dsp:sp modelId="{2602D699-E9D2-4B04-8717-8EE6BA8B1954}">
      <dsp:nvSpPr>
        <dsp:cNvPr id="0" name=""/>
        <dsp:cNvSpPr/>
      </dsp:nvSpPr>
      <dsp:spPr>
        <a:xfrm>
          <a:off x="0" y="2575193"/>
          <a:ext cx="3816349" cy="455715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June = Sharp Sword</a:t>
          </a:r>
          <a:endParaRPr lang="en-US" sz="1900" kern="1200" dirty="0"/>
        </a:p>
      </dsp:txBody>
      <dsp:txXfrm>
        <a:off x="22246" y="2597439"/>
        <a:ext cx="3771857" cy="4112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42206A-15C7-4098-BD0E-D3B1BBDD2DF5}">
      <dsp:nvSpPr>
        <dsp:cNvPr id="0" name=""/>
        <dsp:cNvSpPr/>
      </dsp:nvSpPr>
      <dsp:spPr>
        <a:xfrm>
          <a:off x="0" y="23018"/>
          <a:ext cx="3816349" cy="455715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July = </a:t>
          </a:r>
          <a:r>
            <a:rPr lang="en-US" sz="1900" b="0" kern="1200" dirty="0" err="1">
              <a:latin typeface="Twinkl" pitchFamily="2" charset="77"/>
            </a:rPr>
            <a:t>Stinkalot</a:t>
          </a:r>
          <a:endParaRPr lang="en-US" sz="1900" kern="1200" dirty="0"/>
        </a:p>
      </dsp:txBody>
      <dsp:txXfrm>
        <a:off x="22246" y="45264"/>
        <a:ext cx="3771857" cy="411223"/>
      </dsp:txXfrm>
    </dsp:sp>
    <dsp:sp modelId="{78FEEDF3-0195-41F3-9777-393E870534C7}">
      <dsp:nvSpPr>
        <dsp:cNvPr id="0" name=""/>
        <dsp:cNvSpPr/>
      </dsp:nvSpPr>
      <dsp:spPr>
        <a:xfrm>
          <a:off x="0" y="533453"/>
          <a:ext cx="3816349" cy="455715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August = </a:t>
          </a:r>
          <a:r>
            <a:rPr lang="en-US" sz="1900" b="0" kern="1200" dirty="0" err="1">
              <a:latin typeface="Twinkl" pitchFamily="2" charset="77"/>
            </a:rPr>
            <a:t>O’Greedy</a:t>
          </a:r>
          <a:endParaRPr lang="en-US" sz="1900" kern="1200" dirty="0"/>
        </a:p>
      </dsp:txBody>
      <dsp:txXfrm>
        <a:off x="22246" y="555699"/>
        <a:ext cx="3771857" cy="411223"/>
      </dsp:txXfrm>
    </dsp:sp>
    <dsp:sp modelId="{0850261B-0C62-4A5C-A101-B4130713F5BA}">
      <dsp:nvSpPr>
        <dsp:cNvPr id="0" name=""/>
        <dsp:cNvSpPr/>
      </dsp:nvSpPr>
      <dsp:spPr>
        <a:xfrm>
          <a:off x="0" y="1043888"/>
          <a:ext cx="3816349" cy="455715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September = Lobster Legs</a:t>
          </a:r>
          <a:endParaRPr lang="en-US" sz="1900" kern="1200" dirty="0"/>
        </a:p>
      </dsp:txBody>
      <dsp:txXfrm>
        <a:off x="22246" y="1066134"/>
        <a:ext cx="3771857" cy="411223"/>
      </dsp:txXfrm>
    </dsp:sp>
    <dsp:sp modelId="{31736DC3-F9F3-4C8A-B8D7-E32DCD66CA17}">
      <dsp:nvSpPr>
        <dsp:cNvPr id="0" name=""/>
        <dsp:cNvSpPr/>
      </dsp:nvSpPr>
      <dsp:spPr>
        <a:xfrm>
          <a:off x="0" y="1554323"/>
          <a:ext cx="3816349" cy="455715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October = Stormy Seas</a:t>
          </a:r>
          <a:endParaRPr lang="en-US" sz="1900" kern="1200" dirty="0"/>
        </a:p>
      </dsp:txBody>
      <dsp:txXfrm>
        <a:off x="22246" y="1576569"/>
        <a:ext cx="3771857" cy="411223"/>
      </dsp:txXfrm>
    </dsp:sp>
    <dsp:sp modelId="{E8BDACDA-7B0E-4729-A6CC-B91E2136B93B}">
      <dsp:nvSpPr>
        <dsp:cNvPr id="0" name=""/>
        <dsp:cNvSpPr/>
      </dsp:nvSpPr>
      <dsp:spPr>
        <a:xfrm>
          <a:off x="0" y="2064758"/>
          <a:ext cx="3816349" cy="455715"/>
        </a:xfrm>
        <a:prstGeom prst="roundRect">
          <a:avLst/>
        </a:prstGeom>
        <a:solidFill>
          <a:srgbClr val="E7687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November </a:t>
          </a:r>
          <a:r>
            <a:rPr lang="en-US" sz="1900" b="0" kern="1200">
              <a:latin typeface="Twinkl" pitchFamily="2" charset="77"/>
            </a:rPr>
            <a:t>= Squid Legs</a:t>
          </a:r>
          <a:endParaRPr lang="en-US" sz="1900" kern="1200" dirty="0"/>
        </a:p>
      </dsp:txBody>
      <dsp:txXfrm>
        <a:off x="22246" y="2087004"/>
        <a:ext cx="3771857" cy="411223"/>
      </dsp:txXfrm>
    </dsp:sp>
    <dsp:sp modelId="{2602D699-E9D2-4B04-8717-8EE6BA8B1954}">
      <dsp:nvSpPr>
        <dsp:cNvPr id="0" name=""/>
        <dsp:cNvSpPr/>
      </dsp:nvSpPr>
      <dsp:spPr>
        <a:xfrm>
          <a:off x="0" y="2575193"/>
          <a:ext cx="3816349" cy="455715"/>
        </a:xfrm>
        <a:prstGeom prst="roundRect">
          <a:avLst/>
        </a:prstGeom>
        <a:solidFill>
          <a:srgbClr val="C2113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kern="1200" dirty="0">
              <a:latin typeface="Twinkl" pitchFamily="2" charset="77"/>
            </a:rPr>
            <a:t>December = Patchy</a:t>
          </a:r>
          <a:endParaRPr lang="en-US" sz="1900" kern="1200" dirty="0"/>
        </a:p>
      </dsp:txBody>
      <dsp:txXfrm>
        <a:off x="22246" y="2597439"/>
        <a:ext cx="3771857" cy="411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DED3924-EFC8-4B56-9AAE-317E1C6DB3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0ED93-CB4D-4566-98DA-490AE68F56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3C1A10C-6E42-4A9C-BE60-5F858B06D306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5B4864-3690-4804-B260-C4D7606FCCA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A24E67-C23D-4388-AEC7-EBC0A2A6236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D44569-6B3A-4D1A-893C-6037980B6B2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AE43EDF-D983-4B94-8CEA-69AE5AC7854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983D38-130A-4674-94B3-6D44008BA43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8BA8BE-43A3-4478-AF5B-25973062CE3B}" type="datetimeFigureOut">
              <a:rPr lang="en-GB"/>
              <a:pPr>
                <a:defRPr/>
              </a:pPr>
              <a:t>18/02/2021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62D534D-FB3C-4813-AAAB-5E6263DC79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CC00CB-387C-4945-9D6B-AE0C74E9FE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8E58AD-6C3F-45B9-ABDA-978FB8969F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D81261-8F50-4057-891E-6452EF3BBB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916CBA-4B6E-4C47-AAC0-1ED8274F39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0D4F09B-01A9-408D-AF7B-DB52266339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1267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DF06E53-2404-4E16-B332-6579EAC059B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FE8D907-3BA4-4FFA-BBAB-6D9744A100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477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738982C-925C-4594-9847-015124C6762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815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6BE1B0B-207F-4CD0-90E1-953A48DF70E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7A9B0F6-7A56-40E1-AA5D-77EFB195925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DAD5EEF-EE9F-4A38-A8CA-AB0655F140D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90DA18D-17C0-4AAE-BF4A-E64255168C9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87B5F648-387F-4051-87B4-8084FF876FFA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6045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66C1ADF-3CBB-4C20-B28E-9932BAB0B1F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9360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BED8B93-FAE6-4C0D-928D-5F0B3A91C70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7F3284C-C647-4263-9FD5-EAB227A4B7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10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slideLayout" Target="../slideLayouts/slideLayout3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image" Target="../media/image5.png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13" Type="http://schemas.openxmlformats.org/officeDocument/2006/relationships/diagramColors" Target="../diagrams/colors4.xml"/><Relationship Id="rId3" Type="http://schemas.openxmlformats.org/officeDocument/2006/relationships/audio" Target="../media/media5.m4a"/><Relationship Id="rId7" Type="http://schemas.openxmlformats.org/officeDocument/2006/relationships/diagramQuickStyle" Target="../diagrams/quickStyle3.xml"/><Relationship Id="rId12" Type="http://schemas.openxmlformats.org/officeDocument/2006/relationships/diagramQuickStyle" Target="../diagrams/quickStyle4.xml"/><Relationship Id="rId2" Type="http://schemas.microsoft.com/office/2007/relationships/media" Target="../media/media5.m4a"/><Relationship Id="rId16" Type="http://schemas.openxmlformats.org/officeDocument/2006/relationships/image" Target="../media/image5.png"/><Relationship Id="rId1" Type="http://schemas.openxmlformats.org/officeDocument/2006/relationships/tags" Target="../tags/tag3.xml"/><Relationship Id="rId6" Type="http://schemas.openxmlformats.org/officeDocument/2006/relationships/diagramLayout" Target="../diagrams/layout3.xml"/><Relationship Id="rId11" Type="http://schemas.openxmlformats.org/officeDocument/2006/relationships/diagramLayout" Target="../diagrams/layout4.xml"/><Relationship Id="rId5" Type="http://schemas.openxmlformats.org/officeDocument/2006/relationships/diagramData" Target="../diagrams/data3.xml"/><Relationship Id="rId15" Type="http://schemas.openxmlformats.org/officeDocument/2006/relationships/image" Target="../media/image15.png"/><Relationship Id="rId10" Type="http://schemas.openxmlformats.org/officeDocument/2006/relationships/diagramData" Target="../diagrams/data4.xml"/><Relationship Id="rId4" Type="http://schemas.openxmlformats.org/officeDocument/2006/relationships/slideLayout" Target="../slideLayouts/slideLayout3.xml"/><Relationship Id="rId9" Type="http://schemas.microsoft.com/office/2007/relationships/diagramDrawing" Target="../diagrams/drawing3.xml"/><Relationship Id="rId14" Type="http://schemas.microsoft.com/office/2007/relationships/diagramDrawing" Target="../diagrams/drawing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6.m4a"/><Relationship Id="rId7" Type="http://schemas.openxmlformats.org/officeDocument/2006/relationships/image" Target="../media/image18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audio" Target="../media/media8.m4a"/><Relationship Id="rId7" Type="http://schemas.openxmlformats.org/officeDocument/2006/relationships/image" Target="../media/image21.pn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11" Type="http://schemas.openxmlformats.org/officeDocument/2006/relationships/image" Target="../media/image5.png"/><Relationship Id="rId5" Type="http://schemas.openxmlformats.org/officeDocument/2006/relationships/image" Target="../media/image20.png"/><Relationship Id="rId10" Type="http://schemas.openxmlformats.org/officeDocument/2006/relationships/image" Target="../media/image24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D32508D-BECD-4D76-82CD-38ED6BA9B2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58"/>
    </mc:Choice>
    <mc:Fallback>
      <p:transition spd="slow" advTm="17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>
            <a:extLst>
              <a:ext uri="{FF2B5EF4-FFF2-40B4-BE49-F238E27FC236}">
                <a16:creationId xmlns:a16="http://schemas.microsoft.com/office/drawing/2014/main" id="{A2631A73-B5F8-4D9C-88A9-76B7B361B74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0350" y="549275"/>
            <a:ext cx="4533900" cy="419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4">
            <a:extLst>
              <a:ext uri="{FF2B5EF4-FFF2-40B4-BE49-F238E27FC236}">
                <a16:creationId xmlns:a16="http://schemas.microsoft.com/office/drawing/2014/main" id="{7EBB0000-C8B4-486E-AA34-F2E6A29C5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7400" y="1211263"/>
            <a:ext cx="3713163" cy="249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Ahoy matey’s! I’m Captain Jim Barnacle and I will be your pirate teacher.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If you want to be a proper pirate then you need a pirate name.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First of all, I’ll introduce you to a few o’ me pirate matey’s!</a:t>
            </a:r>
          </a:p>
        </p:txBody>
      </p:sp>
      <p:pic>
        <p:nvPicPr>
          <p:cNvPr id="9220" name="Picture 6">
            <a:extLst>
              <a:ext uri="{FF2B5EF4-FFF2-40B4-BE49-F238E27FC236}">
                <a16:creationId xmlns:a16="http://schemas.microsoft.com/office/drawing/2014/main" id="{FACEF798-A6CB-4927-9347-6CA70F95CC9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700" y="765175"/>
            <a:ext cx="3021013" cy="530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944639-60B1-4CB8-9982-1827C9449C1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64"/>
    </mc:Choice>
    <mc:Fallback>
      <p:transition spd="slow" advTm="2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83990C3-1094-41F4-91AA-92D7D8B8E922}"/>
              </a:ext>
            </a:extLst>
          </p:cNvPr>
          <p:cNvSpPr/>
          <p:nvPr/>
        </p:nvSpPr>
        <p:spPr>
          <a:xfrm>
            <a:off x="3313113" y="2994025"/>
            <a:ext cx="2428875" cy="534988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bg1"/>
                </a:solidFill>
              </a:rPr>
              <a:t>Captain William Kidd</a:t>
            </a:r>
          </a:p>
        </p:txBody>
      </p:sp>
      <p:pic>
        <p:nvPicPr>
          <p:cNvPr id="10243" name="Picture 6">
            <a:extLst>
              <a:ext uri="{FF2B5EF4-FFF2-40B4-BE49-F238E27FC236}">
                <a16:creationId xmlns:a16="http://schemas.microsoft.com/office/drawing/2014/main" id="{B59B3A86-4A14-480E-A439-782B0144BD6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350" y="3890963"/>
            <a:ext cx="3427413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4C352C4-FE83-4E49-9ABD-A2589D53E3F3}"/>
              </a:ext>
            </a:extLst>
          </p:cNvPr>
          <p:cNvSpPr/>
          <p:nvPr/>
        </p:nvSpPr>
        <p:spPr>
          <a:xfrm>
            <a:off x="755650" y="2995613"/>
            <a:ext cx="2349500" cy="534987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Blackbeard</a:t>
            </a:r>
          </a:p>
        </p:txBody>
      </p:sp>
      <p:pic>
        <p:nvPicPr>
          <p:cNvPr id="10245" name="Picture 2">
            <a:extLst>
              <a:ext uri="{FF2B5EF4-FFF2-40B4-BE49-F238E27FC236}">
                <a16:creationId xmlns:a16="http://schemas.microsoft.com/office/drawing/2014/main" id="{7CA468E6-DB3C-4987-8DCC-137A5BA40BE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588" y="781050"/>
            <a:ext cx="2333625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6" name="Group 21">
            <a:extLst>
              <a:ext uri="{FF2B5EF4-FFF2-40B4-BE49-F238E27FC236}">
                <a16:creationId xmlns:a16="http://schemas.microsoft.com/office/drawing/2014/main" id="{0432FC6F-54BA-47AB-9FCA-8CF919451B30}"/>
              </a:ext>
            </a:extLst>
          </p:cNvPr>
          <p:cNvGrpSpPr>
            <a:grpSpLocks/>
          </p:cNvGrpSpPr>
          <p:nvPr/>
        </p:nvGrpSpPr>
        <p:grpSpPr bwMode="auto">
          <a:xfrm>
            <a:off x="3441700" y="3692525"/>
            <a:ext cx="2260600" cy="2090738"/>
            <a:chOff x="3389209" y="3692585"/>
            <a:chExt cx="2262065" cy="2091413"/>
          </a:xfrm>
        </p:grpSpPr>
        <p:pic>
          <p:nvPicPr>
            <p:cNvPr id="10252" name="Picture 8">
              <a:extLst>
                <a:ext uri="{FF2B5EF4-FFF2-40B4-BE49-F238E27FC236}">
                  <a16:creationId xmlns:a16="http://schemas.microsoft.com/office/drawing/2014/main" id="{7BB2E1F8-51BC-4B66-8863-04B920EBC1B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209" y="3692585"/>
              <a:ext cx="2262065" cy="20914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3" name="Rectangle 9">
              <a:extLst>
                <a:ext uri="{FF2B5EF4-FFF2-40B4-BE49-F238E27FC236}">
                  <a16:creationId xmlns:a16="http://schemas.microsoft.com/office/drawing/2014/main" id="{451A2D2F-A3EC-4082-9F35-D0B8A29964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2074" y="4005671"/>
              <a:ext cx="1852552" cy="1384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Here are a few of my pirate friends. What do you think of their names?</a:t>
              </a:r>
            </a:p>
          </p:txBody>
        </p:sp>
      </p:grpSp>
      <p:pic>
        <p:nvPicPr>
          <p:cNvPr id="10247" name="Picture 14">
            <a:extLst>
              <a:ext uri="{FF2B5EF4-FFF2-40B4-BE49-F238E27FC236}">
                <a16:creationId xmlns:a16="http://schemas.microsoft.com/office/drawing/2014/main" id="{EB85E345-B2E2-4D5E-92ED-EEA4D6865B4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388" r="15894" b="39192"/>
          <a:stretch>
            <a:fillRect/>
          </a:stretch>
        </p:blipFill>
        <p:spPr bwMode="auto">
          <a:xfrm>
            <a:off x="3313113" y="765175"/>
            <a:ext cx="2428875" cy="218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" descr="C:\Users\Twinkl\Desktop\bulkr\Captain Kidd buries his bible_4967448799_o.jpg">
            <a:extLst>
              <a:ext uri="{FF2B5EF4-FFF2-40B4-BE49-F238E27FC236}">
                <a16:creationId xmlns:a16="http://schemas.microsoft.com/office/drawing/2014/main" id="{0EFD10B4-B963-49C5-93BC-EB833EED5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7888" y="830263"/>
            <a:ext cx="2430462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0">
            <a:extLst>
              <a:ext uri="{FF2B5EF4-FFF2-40B4-BE49-F238E27FC236}">
                <a16:creationId xmlns:a16="http://schemas.microsoft.com/office/drawing/2014/main" id="{93F89573-B63D-4F35-839E-76F0C25DA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7888" y="3632200"/>
            <a:ext cx="1565275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965347D-1C55-463E-86B0-63B93D0A3A18}"/>
              </a:ext>
            </a:extLst>
          </p:cNvPr>
          <p:cNvSpPr/>
          <p:nvPr/>
        </p:nvSpPr>
        <p:spPr>
          <a:xfrm>
            <a:off x="5957888" y="2994025"/>
            <a:ext cx="2430462" cy="534988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bg1"/>
                </a:solidFill>
              </a:rPr>
              <a:t>Anne Bonny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A4BE746-2B6C-4746-936E-464780C4CCFD}"/>
              </a:ext>
            </a:extLst>
          </p:cNvPr>
          <p:cNvSpPr/>
          <p:nvPr/>
        </p:nvSpPr>
        <p:spPr>
          <a:xfrm>
            <a:off x="7589838" y="3632200"/>
            <a:ext cx="798512" cy="2460625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bg1"/>
                </a:solidFill>
              </a:rPr>
              <a:t>Black Bart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E8E440-008F-48DC-94E0-F9A38D0293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06"/>
    </mc:Choice>
    <mc:Fallback>
      <p:transition spd="slow" advTm="26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BD91B862-A751-442B-9019-7AAEE0479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What’s Your Pirate Name?</a:t>
            </a:r>
          </a:p>
        </p:txBody>
      </p:sp>
      <p:sp>
        <p:nvSpPr>
          <p:cNvPr id="11267" name="Rectangle 16">
            <a:extLst>
              <a:ext uri="{FF2B5EF4-FFF2-40B4-BE49-F238E27FC236}">
                <a16:creationId xmlns:a16="http://schemas.microsoft.com/office/drawing/2014/main" id="{29698862-61F8-450A-8B12-67B91C7DD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300163"/>
            <a:ext cx="79216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Find the </a:t>
            </a:r>
            <a:r>
              <a:rPr lang="en-US" altLang="en-US" b="1">
                <a:solidFill>
                  <a:schemeClr val="tx1"/>
                </a:solidFill>
              </a:rPr>
              <a:t>first letter </a:t>
            </a:r>
            <a:r>
              <a:rPr lang="en-US" altLang="en-US">
                <a:solidFill>
                  <a:schemeClr val="tx1"/>
                </a:solidFill>
              </a:rPr>
              <a:t>of your name to make the </a:t>
            </a:r>
            <a:r>
              <a:rPr lang="en-US" altLang="en-US" b="1">
                <a:solidFill>
                  <a:schemeClr val="tx1"/>
                </a:solidFill>
              </a:rPr>
              <a:t>first part </a:t>
            </a:r>
            <a:r>
              <a:rPr lang="en-US" altLang="en-US">
                <a:solidFill>
                  <a:schemeClr val="tx1"/>
                </a:solidFill>
              </a:rPr>
              <a:t>of your pirate name.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96E32F5-9126-4792-B793-67FC8D90102F}"/>
              </a:ext>
            </a:extLst>
          </p:cNvPr>
          <p:cNvGraphicFramePr/>
          <p:nvPr/>
        </p:nvGraphicFramePr>
        <p:xfrm>
          <a:off x="721145" y="1638842"/>
          <a:ext cx="3816349" cy="4579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4" name="Diagram 23">
            <a:extLst>
              <a:ext uri="{FF2B5EF4-FFF2-40B4-BE49-F238E27FC236}">
                <a16:creationId xmlns:a16="http://schemas.microsoft.com/office/drawing/2014/main" id="{6BA3F6D5-2DBF-4DB8-87E2-1A1EED0569DE}"/>
              </a:ext>
            </a:extLst>
          </p:cNvPr>
          <p:cNvGraphicFramePr/>
          <p:nvPr/>
        </p:nvGraphicFramePr>
        <p:xfrm>
          <a:off x="4572001" y="1631478"/>
          <a:ext cx="3816349" cy="4579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1270" name="Picture 5">
            <a:extLst>
              <a:ext uri="{FF2B5EF4-FFF2-40B4-BE49-F238E27FC236}">
                <a16:creationId xmlns:a16="http://schemas.microsoft.com/office/drawing/2014/main" id="{FF744C4F-A42A-4762-A6F8-1B31B7270AAA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8588" y="4349750"/>
            <a:ext cx="2484437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B2EFF02-3D39-4431-97AC-0DAE4ED876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799"/>
    </mc:Choice>
    <mc:Fallback>
      <p:transition spd="slow" advTm="47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0FBAE275-8B01-40BE-8B62-652364351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What’s Your Pirate Name?</a:t>
            </a:r>
          </a:p>
        </p:txBody>
      </p:sp>
      <p:sp>
        <p:nvSpPr>
          <p:cNvPr id="12291" name="Rectangle 16">
            <a:extLst>
              <a:ext uri="{FF2B5EF4-FFF2-40B4-BE49-F238E27FC236}">
                <a16:creationId xmlns:a16="http://schemas.microsoft.com/office/drawing/2014/main" id="{C0961EE7-FBCF-4B9A-BE48-A2BC51FFE1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263" y="976313"/>
            <a:ext cx="79216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C5B0192-BB40-452B-A541-58827994E68C}"/>
              </a:ext>
            </a:extLst>
          </p:cNvPr>
          <p:cNvGraphicFramePr/>
          <p:nvPr/>
        </p:nvGraphicFramePr>
        <p:xfrm>
          <a:off x="721145" y="1595990"/>
          <a:ext cx="3816349" cy="3053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293" name="Rectangle 1">
            <a:extLst>
              <a:ext uri="{FF2B5EF4-FFF2-40B4-BE49-F238E27FC236}">
                <a16:creationId xmlns:a16="http://schemas.microsoft.com/office/drawing/2014/main" id="{5A0C182B-EFF4-42D2-BA4A-C118D43C0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227138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Now find your pirate </a:t>
            </a:r>
            <a:r>
              <a:rPr lang="en-US" altLang="en-US" b="1">
                <a:solidFill>
                  <a:schemeClr val="tx1"/>
                </a:solidFill>
              </a:rPr>
              <a:t>surname</a:t>
            </a:r>
            <a:r>
              <a:rPr lang="en-US" altLang="en-US">
                <a:solidFill>
                  <a:schemeClr val="tx1"/>
                </a:solidFill>
              </a:rPr>
              <a:t> by finding the month you were born in.</a:t>
            </a:r>
            <a:endParaRPr lang="en-GB" altLang="en-US">
              <a:solidFill>
                <a:schemeClr val="tx1"/>
              </a:solidFill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3BD7EF5E-E0E2-4405-9BC7-6B6AD254DE83}"/>
              </a:ext>
            </a:extLst>
          </p:cNvPr>
          <p:cNvGraphicFramePr/>
          <p:nvPr/>
        </p:nvGraphicFramePr>
        <p:xfrm>
          <a:off x="4567235" y="1587467"/>
          <a:ext cx="3816349" cy="3053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8F3DD5E1-9072-426B-8F78-9FBC155D819D}"/>
              </a:ext>
            </a:extLst>
          </p:cNvPr>
          <p:cNvSpPr/>
          <p:nvPr/>
        </p:nvSpPr>
        <p:spPr>
          <a:xfrm>
            <a:off x="755650" y="4937125"/>
            <a:ext cx="7632700" cy="1052513"/>
          </a:xfrm>
          <a:prstGeom prst="rect">
            <a:avLst/>
          </a:prstGeom>
          <a:solidFill>
            <a:srgbClr val="61C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     “Tell ye </a:t>
            </a:r>
            <a:r>
              <a:rPr lang="en-GB" dirty="0" err="1">
                <a:solidFill>
                  <a:schemeClr val="tx1"/>
                </a:solidFill>
              </a:rPr>
              <a:t>matey’s</a:t>
            </a:r>
            <a:r>
              <a:rPr lang="en-GB" dirty="0">
                <a:solidFill>
                  <a:schemeClr val="tx1"/>
                </a:solidFill>
              </a:rPr>
              <a:t> your pirate name!”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7332B-EABC-4045-811A-E553E53BA10D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88" y="4710113"/>
            <a:ext cx="3176587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258E5D9-A1AC-41DB-B766-5D80999FAB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32"/>
    </mc:Choice>
    <mc:Fallback>
      <p:transition spd="slow" advTm="54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D5B253F-D73A-4079-B1D8-D5D312473ECC}"/>
              </a:ext>
            </a:extLst>
          </p:cNvPr>
          <p:cNvSpPr/>
          <p:nvPr/>
        </p:nvSpPr>
        <p:spPr>
          <a:xfrm>
            <a:off x="747713" y="4937125"/>
            <a:ext cx="7632700" cy="1052513"/>
          </a:xfrm>
          <a:prstGeom prst="rect">
            <a:avLst/>
          </a:prstGeom>
          <a:solidFill>
            <a:srgbClr val="61C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                 Can you say these pirate words and phrases with me? </a:t>
            </a:r>
          </a:p>
        </p:txBody>
      </p:sp>
      <p:grpSp>
        <p:nvGrpSpPr>
          <p:cNvPr id="13315" name="Group 1">
            <a:extLst>
              <a:ext uri="{FF2B5EF4-FFF2-40B4-BE49-F238E27FC236}">
                <a16:creationId xmlns:a16="http://schemas.microsoft.com/office/drawing/2014/main" id="{BD3B433F-6C40-42AF-B841-89A02217018B}"/>
              </a:ext>
            </a:extLst>
          </p:cNvPr>
          <p:cNvGrpSpPr>
            <a:grpSpLocks/>
          </p:cNvGrpSpPr>
          <p:nvPr/>
        </p:nvGrpSpPr>
        <p:grpSpPr bwMode="auto">
          <a:xfrm>
            <a:off x="3756025" y="1363663"/>
            <a:ext cx="3392488" cy="3135312"/>
            <a:chOff x="3862035" y="1768415"/>
            <a:chExt cx="3215909" cy="2973298"/>
          </a:xfrm>
        </p:grpSpPr>
        <p:pic>
          <p:nvPicPr>
            <p:cNvPr id="13319" name="Picture 3">
              <a:extLst>
                <a:ext uri="{FF2B5EF4-FFF2-40B4-BE49-F238E27FC236}">
                  <a16:creationId xmlns:a16="http://schemas.microsoft.com/office/drawing/2014/main" id="{57815306-2CC7-40B8-A31C-2BFCC0F026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035" y="1768415"/>
              <a:ext cx="3215909" cy="2973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0" name="Rectangle 4">
              <a:extLst>
                <a:ext uri="{FF2B5EF4-FFF2-40B4-BE49-F238E27FC236}">
                  <a16:creationId xmlns:a16="http://schemas.microsoft.com/office/drawing/2014/main" id="{A1047B4D-AC3D-4606-85A7-3EA3AD6515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4311" y="2321539"/>
              <a:ext cx="2406770" cy="1661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Well done matey’s, you now have your own pirate names! Before you can become a true pirate, ye need to learn to talk like a pirate.</a:t>
              </a:r>
            </a:p>
          </p:txBody>
        </p:sp>
      </p:grpSp>
      <p:pic>
        <p:nvPicPr>
          <p:cNvPr id="13316" name="Picture 6">
            <a:extLst>
              <a:ext uri="{FF2B5EF4-FFF2-40B4-BE49-F238E27FC236}">
                <a16:creationId xmlns:a16="http://schemas.microsoft.com/office/drawing/2014/main" id="{9B1216B0-1219-4EE9-88EA-C401F26822A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4075" y="1400175"/>
            <a:ext cx="2795588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itle 20">
            <a:extLst>
              <a:ext uri="{FF2B5EF4-FFF2-40B4-BE49-F238E27FC236}">
                <a16:creationId xmlns:a16="http://schemas.microsoft.com/office/drawing/2014/main" id="{E954B8D9-FD41-456C-AABB-5CE45B9C1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Talk like a Pirate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2AC691-DABD-420D-BD2A-75488268D75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6775" y="3543300"/>
            <a:ext cx="1284288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117E3A-0040-4A86-8073-2B3941896B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65"/>
    </mc:Choice>
    <mc:Fallback>
      <p:transition spd="slow" advTm="21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">
            <a:extLst>
              <a:ext uri="{FF2B5EF4-FFF2-40B4-BE49-F238E27FC236}">
                <a16:creationId xmlns:a16="http://schemas.microsoft.com/office/drawing/2014/main" id="{E37DE2A0-8E51-4B4A-B6A9-8EFBA934B9D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6100" y="742950"/>
            <a:ext cx="3503613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04091CA-43AA-486A-91E0-5D5B217F6F39}"/>
              </a:ext>
            </a:extLst>
          </p:cNvPr>
          <p:cNvSpPr/>
          <p:nvPr/>
        </p:nvSpPr>
        <p:spPr>
          <a:xfrm>
            <a:off x="784225" y="1130300"/>
            <a:ext cx="1743075" cy="784225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 err="1">
                <a:solidFill>
                  <a:schemeClr val="bg1"/>
                </a:solidFill>
              </a:rPr>
              <a:t>Yo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ho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ho</a:t>
            </a:r>
            <a:r>
              <a:rPr lang="en-GB" sz="2000" b="1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49B15B2-B4EA-486A-AA2B-A80631CC3906}"/>
              </a:ext>
            </a:extLst>
          </p:cNvPr>
          <p:cNvSpPr/>
          <p:nvPr/>
        </p:nvSpPr>
        <p:spPr>
          <a:xfrm>
            <a:off x="755650" y="2422525"/>
            <a:ext cx="2525713" cy="873125"/>
          </a:xfrm>
          <a:prstGeom prst="rect">
            <a:avLst/>
          </a:prstGeom>
          <a:solidFill>
            <a:srgbClr val="E76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2000" b="1" dirty="0">
                <a:solidFill>
                  <a:schemeClr val="bg1"/>
                </a:solidFill>
              </a:rPr>
              <a:t>Batten down the hatches!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CBC7194-5C64-42D7-BEF2-C59178592021}"/>
              </a:ext>
            </a:extLst>
          </p:cNvPr>
          <p:cNvSpPr/>
          <p:nvPr/>
        </p:nvSpPr>
        <p:spPr>
          <a:xfrm>
            <a:off x="1049338" y="3689350"/>
            <a:ext cx="2527300" cy="873125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2000" b="1" dirty="0">
                <a:solidFill>
                  <a:schemeClr val="bg1"/>
                </a:solidFill>
              </a:rPr>
              <a:t>All hands hoy!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71357F-5789-4A8D-8B75-CC9C17A7396E}"/>
              </a:ext>
            </a:extLst>
          </p:cNvPr>
          <p:cNvSpPr/>
          <p:nvPr/>
        </p:nvSpPr>
        <p:spPr>
          <a:xfrm>
            <a:off x="763588" y="5094288"/>
            <a:ext cx="2525712" cy="873125"/>
          </a:xfrm>
          <a:prstGeom prst="rect">
            <a:avLst/>
          </a:prstGeom>
          <a:solidFill>
            <a:srgbClr val="E76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2000" b="1" dirty="0">
                <a:solidFill>
                  <a:schemeClr val="bg1"/>
                </a:solidFill>
              </a:rPr>
              <a:t>Ahoy </a:t>
            </a:r>
            <a:r>
              <a:rPr lang="en-US" altLang="en-US" sz="2000" b="1" dirty="0" err="1">
                <a:solidFill>
                  <a:schemeClr val="bg1"/>
                </a:solidFill>
              </a:rPr>
              <a:t>matey</a:t>
            </a:r>
            <a:r>
              <a:rPr lang="en-US" altLang="en-US" sz="2000" b="1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116A42-203B-41A8-96EA-68F6A4EBCDC7}"/>
              </a:ext>
            </a:extLst>
          </p:cNvPr>
          <p:cNvSpPr/>
          <p:nvPr/>
        </p:nvSpPr>
        <p:spPr>
          <a:xfrm>
            <a:off x="6011863" y="1885950"/>
            <a:ext cx="2376487" cy="873125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2000" b="1" dirty="0">
                <a:solidFill>
                  <a:schemeClr val="bg1"/>
                </a:solidFill>
              </a:rPr>
              <a:t>Walk the plank!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058C48-D046-41B5-B4BC-A08036B611FA}"/>
              </a:ext>
            </a:extLst>
          </p:cNvPr>
          <p:cNvSpPr/>
          <p:nvPr/>
        </p:nvSpPr>
        <p:spPr>
          <a:xfrm>
            <a:off x="5862638" y="4895850"/>
            <a:ext cx="2525712" cy="873125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2000" b="1" dirty="0">
                <a:solidFill>
                  <a:schemeClr val="bg1"/>
                </a:solidFill>
              </a:rPr>
              <a:t>Shiver me timbers!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7E3FD3E-D17B-461E-9A25-C42B86E2200E}"/>
              </a:ext>
            </a:extLst>
          </p:cNvPr>
          <p:cNvSpPr/>
          <p:nvPr/>
        </p:nvSpPr>
        <p:spPr>
          <a:xfrm>
            <a:off x="6726238" y="3390900"/>
            <a:ext cx="1662112" cy="873125"/>
          </a:xfrm>
          <a:prstGeom prst="rect">
            <a:avLst/>
          </a:prstGeom>
          <a:solidFill>
            <a:srgbClr val="E76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sz="2000" b="1" dirty="0">
                <a:solidFill>
                  <a:schemeClr val="bg1"/>
                </a:solidFill>
              </a:rPr>
              <a:t>Avast ye!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C0A5CB-6669-48AE-8DE5-B40679C7FB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969"/>
    </mc:Choice>
    <mc:Fallback>
      <p:transition spd="slow" advTm="33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E798B56-FC26-4FBC-B42D-C424A7B50A50}"/>
              </a:ext>
            </a:extLst>
          </p:cNvPr>
          <p:cNvGrpSpPr>
            <a:grpSpLocks/>
          </p:cNvGrpSpPr>
          <p:nvPr/>
        </p:nvGrpSpPr>
        <p:grpSpPr bwMode="auto">
          <a:xfrm>
            <a:off x="4878388" y="693738"/>
            <a:ext cx="2828925" cy="2616200"/>
            <a:chOff x="3862035" y="1933050"/>
            <a:chExt cx="3215909" cy="2973298"/>
          </a:xfrm>
        </p:grpSpPr>
        <p:pic>
          <p:nvPicPr>
            <p:cNvPr id="15373" name="Picture 3">
              <a:extLst>
                <a:ext uri="{FF2B5EF4-FFF2-40B4-BE49-F238E27FC236}">
                  <a16:creationId xmlns:a16="http://schemas.microsoft.com/office/drawing/2014/main" id="{419E1999-32DD-4364-A64B-076713073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2035" y="1933050"/>
              <a:ext cx="3215909" cy="2973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4" name="Rectangle 4">
              <a:extLst>
                <a:ext uri="{FF2B5EF4-FFF2-40B4-BE49-F238E27FC236}">
                  <a16:creationId xmlns:a16="http://schemas.microsoft.com/office/drawing/2014/main" id="{DD65DAE4-5BCD-437D-9A60-1F9CFC3FD5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6632" y="2393565"/>
              <a:ext cx="2123217" cy="18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You are now a fearsome pirate! Well done me hearties! Let’s sail the stormy seas together!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F01C8546-592B-4696-979C-F147393393B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9438" y="1328738"/>
            <a:ext cx="2794000" cy="490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92409AF2-8FEE-4253-9F18-9D118D09E8CC}"/>
              </a:ext>
            </a:extLst>
          </p:cNvPr>
          <p:cNvGrpSpPr>
            <a:grpSpLocks/>
          </p:cNvGrpSpPr>
          <p:nvPr/>
        </p:nvGrpSpPr>
        <p:grpSpPr bwMode="auto">
          <a:xfrm>
            <a:off x="2447925" y="549275"/>
            <a:ext cx="4054475" cy="5759450"/>
            <a:chOff x="2447258" y="549275"/>
            <a:chExt cx="4054847" cy="5758683"/>
          </a:xfrm>
        </p:grpSpPr>
        <p:pic>
          <p:nvPicPr>
            <p:cNvPr id="15371" name="Picture 10">
              <a:extLst>
                <a:ext uri="{FF2B5EF4-FFF2-40B4-BE49-F238E27FC236}">
                  <a16:creationId xmlns:a16="http://schemas.microsoft.com/office/drawing/2014/main" id="{097CC061-6737-4535-9718-43633771C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7258" y="549275"/>
              <a:ext cx="4054847" cy="5758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937DCEF-1C12-40D6-B0C0-3D7DBCF878DF}"/>
                </a:ext>
              </a:extLst>
            </p:cNvPr>
            <p:cNvSpPr/>
            <p:nvPr/>
          </p:nvSpPr>
          <p:spPr>
            <a:xfrm>
              <a:off x="3720550" y="4852415"/>
              <a:ext cx="2427511" cy="906341"/>
            </a:xfrm>
            <a:prstGeom prst="rect">
              <a:avLst/>
            </a:prstGeom>
            <a:solidFill>
              <a:srgbClr val="EACA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12" name="Title 20">
            <a:extLst>
              <a:ext uri="{FF2B5EF4-FFF2-40B4-BE49-F238E27FC236}">
                <a16:creationId xmlns:a16="http://schemas.microsoft.com/office/drawing/2014/main" id="{418CB70E-3D18-44AA-B74D-41CD1F151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4938" y="646113"/>
            <a:ext cx="3598862" cy="1703387"/>
          </a:xfrm>
        </p:spPr>
        <p:txBody>
          <a:bodyPr/>
          <a:lstStyle/>
          <a:p>
            <a:pPr eaLnBrk="1" hangingPunct="1"/>
            <a:r>
              <a:rPr lang="en-GB" altLang="en-US" sz="3000"/>
              <a:t>Congratulations!</a:t>
            </a:r>
          </a:p>
        </p:txBody>
      </p:sp>
      <p:sp>
        <p:nvSpPr>
          <p:cNvPr id="16" name="Title 20">
            <a:extLst>
              <a:ext uri="{FF2B5EF4-FFF2-40B4-BE49-F238E27FC236}">
                <a16:creationId xmlns:a16="http://schemas.microsoft.com/office/drawing/2014/main" id="{733665CE-FCEA-4D1A-8AEA-C83AE1FCF1AE}"/>
              </a:ext>
            </a:extLst>
          </p:cNvPr>
          <p:cNvSpPr>
            <a:spLocks/>
          </p:cNvSpPr>
          <p:nvPr/>
        </p:nvSpPr>
        <p:spPr bwMode="auto">
          <a:xfrm>
            <a:off x="2620963" y="1546225"/>
            <a:ext cx="3598862" cy="17018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800" b="1">
                <a:latin typeface="Twinkl SemiBold" pitchFamily="2" charset="0"/>
              </a:rPr>
              <a:t>You are now a fearsome pirate!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D000831-0230-4CFE-9706-0DB8D9F67C7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6888" y="3756025"/>
            <a:ext cx="154305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BC3B96F-0856-4AE0-B072-5810B36F3B9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9050" y="3144838"/>
            <a:ext cx="1557338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BF14853-7D51-4B66-A583-417ABF72E6A9}"/>
              </a:ext>
            </a:extLst>
          </p:cNvPr>
          <p:cNvSpPr/>
          <p:nvPr/>
        </p:nvSpPr>
        <p:spPr>
          <a:xfrm>
            <a:off x="4191000" y="3783013"/>
            <a:ext cx="1955800" cy="1487487"/>
          </a:xfrm>
          <a:prstGeom prst="rect">
            <a:avLst/>
          </a:prstGeom>
          <a:solidFill>
            <a:srgbClr val="C21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schemeClr val="bg1"/>
                </a:solidFill>
              </a:rPr>
              <a:t>Click me to receive your ye certificate!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AAD8DF6-E1EF-4BBB-A246-74BE280F2941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2163" y="4305300"/>
            <a:ext cx="2695575" cy="193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6152CC2-6797-486C-A997-0566C55C7D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655"/>
    </mc:Choice>
    <mc:Fallback>
      <p:transition spd="slow" advTm="62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16" grpId="0"/>
      <p:bldP spid="20" grpId="0" animBg="1"/>
    </p:bldLst>
  </p:timing>
  <p:extLst>
    <p:ext uri="{E180D4A7-C9FB-4DFB-919C-405C955672EB}">
      <p14:showEvtLst xmlns:p14="http://schemas.microsoft.com/office/powerpoint/2010/main">
        <p14:triggerEvt type="onClick" time="20989" objId="21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8.3|3.5|4.3|3.8|4.3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177</TotalTime>
  <Words>357</Words>
  <Application>Microsoft Office PowerPoint</Application>
  <PresentationFormat>On-screen Show (4:3)</PresentationFormat>
  <Paragraphs>67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Calibri</vt:lpstr>
      <vt:lpstr>Arial</vt:lpstr>
      <vt:lpstr>Twinkl SemiBold</vt:lpstr>
      <vt:lpstr>Sassoon Infant Rg</vt:lpstr>
      <vt:lpstr>Office Theme</vt:lpstr>
      <vt:lpstr>PowerPoint Presentation</vt:lpstr>
      <vt:lpstr>PowerPoint Presentation</vt:lpstr>
      <vt:lpstr>PowerPoint Presentation</vt:lpstr>
      <vt:lpstr>What’s Your Pirate Name?</vt:lpstr>
      <vt:lpstr>What’s Your Pirate Name?</vt:lpstr>
      <vt:lpstr>Talk like a Pirate</vt:lpstr>
      <vt:lpstr>PowerPoint Presentation</vt:lpstr>
      <vt:lpstr>Congratulations!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Amelia Mcevoy</cp:lastModifiedBy>
  <cp:revision>30</cp:revision>
  <dcterms:created xsi:type="dcterms:W3CDTF">2018-08-15T07:14:36Z</dcterms:created>
  <dcterms:modified xsi:type="dcterms:W3CDTF">2021-02-18T16:05:24Z</dcterms:modified>
</cp:coreProperties>
</file>