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5" r:id="rId8"/>
    <p:sldId id="276" r:id="rId9"/>
    <p:sldId id="277" r:id="rId10"/>
    <p:sldId id="280" r:id="rId11"/>
    <p:sldId id="281" r:id="rId12"/>
    <p:sldId id="271" r:id="rId13"/>
    <p:sldId id="288" r:id="rId14"/>
    <p:sldId id="286" r:id="rId15"/>
    <p:sldId id="289" r:id="rId16"/>
    <p:sldId id="287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8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8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1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4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‘e’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e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209146D-8B60-4120-AFEB-91DB00417A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0"/>
    </mc:Choice>
    <mc:Fallback xmlns="">
      <p:transition spd="slow" advTm="9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‘e’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e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788906-6A52-4B4D-9F43-A0939CE6D00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8"/>
    </mc:Choice>
    <mc:Fallback xmlns="">
      <p:transition spd="slow" advTm="10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‘e’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e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A35BC20-F1F0-4FCE-8DE2-671F99AFC1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81"/>
    </mc:Choice>
    <mc:Fallback xmlns="">
      <p:transition spd="slow" advTm="32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‘e’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e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132B9B-D1E3-45E1-B75F-BFE07356C6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4"/>
    </mc:Choice>
    <mc:Fallback xmlns="">
      <p:transition spd="slow" advTm="9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5653878B-74A7-44BC-8373-50A962B25D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9CFE9E1-D521-4D46-AE62-E77965C86402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0E7D1295-DFBA-4DAE-9DDA-9AFFD8B4B2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423988"/>
            <a:ext cx="65341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>
            <a:extLst>
              <a:ext uri="{FF2B5EF4-FFF2-40B4-BE49-F238E27FC236}">
                <a16:creationId xmlns:a16="http://schemas.microsoft.com/office/drawing/2014/main" id="{40E89C43-5DD2-42F6-A9E9-EA46BB5DA1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931FD0-7CD2-47BE-8983-6E126455A7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EF807FAB-4861-4CD7-BAAA-9385B36EAD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42740D0-F931-4044-8E54-027F28C967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C80511BC-51DF-450D-90D9-E661185D62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>
            <a:extLst>
              <a:ext uri="{FF2B5EF4-FFF2-40B4-BE49-F238E27FC236}">
                <a16:creationId xmlns:a16="http://schemas.microsoft.com/office/drawing/2014/main" id="{3405B926-EB0F-4FBB-8E6F-82D6137025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968D56E-9A1C-445C-AABE-32E9ADD3BE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5328A2D1-4FA1-4109-9798-DFB6B9A524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1ABA80-A7EF-4E87-9D0E-BD8F09CDCEB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4EFCC390-670C-45FE-BA56-16AC8B5083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88" y="1420813"/>
            <a:ext cx="66516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6E9AEA35-0B42-41F6-B233-8641284032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363"/>
            <a:ext cx="19065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322C27-2FD9-4AC0-A17C-C75FADFE31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0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875E6414-2665-46AA-B3A9-44FF28F031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42066F7-6643-46C0-B57C-7A355905788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F8FCD490-4594-4711-A85C-73086BC23B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4B319D61-DAB5-41C6-99D7-D4EA092937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789363"/>
            <a:ext cx="19065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4E4EF8-C051-45B2-A02F-478CCC36BE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E7BF0F0C-5FE2-4379-8117-70535B75CE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653914D-39AA-4D60-B2E4-0DA81A79E372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933F857E-A349-4011-9BAD-6D1663DD50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1423988"/>
            <a:ext cx="72802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D6F834B6-40F3-48D2-9865-16E2D8DD92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23749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607784D-0A65-48F7-983A-1BBEB532B2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7F2DF723-077C-4FF3-B292-FAB3BD40F0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F737089-41BB-4C10-86FB-5CAC00B84FE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F1E54621-54AE-43EC-BA77-0FC8310B2F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175577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6131429F-4A5D-4EC7-BFC8-928D668B25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26F6C1-A9B1-4FE8-9A74-82985AD01D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0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07B96051-D19B-457E-8884-EDFDA332A0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9A9942E-E418-405C-ACE2-8E4B616640B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2464B9DC-7F15-4D6A-98FD-AF1D526CF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23988"/>
            <a:ext cx="86868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343BC3C8-A97A-465F-B9DA-31CD6D6B2C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789363"/>
            <a:ext cx="2303463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A4F01BD-42BD-45DE-824D-A97398BE54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8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9DDCCB-56D0-4F3C-A1DB-C91ACF3A2D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4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B30CE-D889-473F-AE4F-6F52F979D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2EB9-F3B9-4974-B073-1CB371A80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5CAAB4D-20F8-432B-A067-8DC5A1371E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4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99"/>
    </mc:Choice>
    <mc:Fallback xmlns="">
      <p:transition spd="slow" advTm="36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My friend is called Pete and he is shorter than me.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8849-D9E7-4D13-A11D-1B9D2D7BD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ED1EE8-6FE6-4647-89CC-373B346D6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9BEA6C5-5989-4147-BFDD-BF536B8A0A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444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87"/>
    </mc:Choice>
    <mc:Fallback xmlns="">
      <p:transition spd="slow" advTm="34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I went to a theme park and it was so much fun.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189</Words>
  <Application>Microsoft Office PowerPoint</Application>
  <PresentationFormat>On-screen Show (4:3)</PresentationFormat>
  <Paragraphs>26</Paragraphs>
  <Slides>16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218</cp:revision>
  <dcterms:created xsi:type="dcterms:W3CDTF">2012-11-21T10:26:22Z</dcterms:created>
  <dcterms:modified xsi:type="dcterms:W3CDTF">2021-01-17T14:50:24Z</dcterms:modified>
</cp:coreProperties>
</file>