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1" r:id="rId7"/>
    <p:sldId id="262" r:id="rId8"/>
    <p:sldId id="260" r:id="rId9"/>
  </p:sldIdLst>
  <p:sldSz cx="10160000" cy="10414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5" d="100"/>
          <a:sy n="45" d="100"/>
        </p:scale>
        <p:origin x="196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67905-3A2F-478E-9CCB-EF8F0BB27C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704329"/>
            <a:ext cx="7620000" cy="3625615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A38BBD-C603-40D2-8C50-A05B6272D8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5469762"/>
            <a:ext cx="7620000" cy="2514305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1E1C68-C9BC-4528-A6EA-7A7CCD94F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9A484-F1CD-4B56-8B2A-A4D307B3F45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51D73D-6A6A-475F-A12E-43A20B818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2170A0-C239-45AA-80F8-8B3FBEB6A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13F3F-5DCA-471B-9226-B4690AED7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131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CBE621-98BF-4C1B-AE2E-3DD8BF87E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3D20C6-F279-4A32-9547-155AD807F3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A20303-783C-4FF9-8AAA-062D7AC48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9A484-F1CD-4B56-8B2A-A4D307B3F45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8D1AFB-1CD8-49BC-94A1-532A4A188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9C967A-22D4-4380-8678-B08FFEF5B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13F3F-5DCA-471B-9226-B4690AED7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450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A2CD2D-4AC8-4B3C-A563-3B97E76F7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596271"/>
            <a:ext cx="8763000" cy="4331934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307DE2-9AA8-4BC7-8698-BA7C51E435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6969187"/>
            <a:ext cx="8763000" cy="2278062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7EC66E-93AD-4735-AA33-88F496960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9A484-F1CD-4B56-8B2A-A4D307B3F45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18B9F6-082E-4E62-8226-DE33FE9E3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2944FE-4FF9-4D3D-92DD-65AE6229E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13F3F-5DCA-471B-9226-B4690AED7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547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7DFB15-1956-4BD8-88FF-AA2BA24A4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6290A6-9CF3-4563-82C9-CF3689540E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772246"/>
            <a:ext cx="4318000" cy="66075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B92456-45A9-4C5B-9A2C-FE2981334D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772246"/>
            <a:ext cx="4318000" cy="66075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C51559-00C7-4C9E-B6A4-6817B6A4C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9A484-F1CD-4B56-8B2A-A4D307B3F45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5258ED-3F0E-4526-8C05-33829644C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50E8B0-9888-4EC0-B005-9C22A4D1C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13F3F-5DCA-471B-9226-B4690AED7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56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1E7AAE-F7ED-49DF-9D79-16EE23CA3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554451"/>
            <a:ext cx="8763000" cy="20128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DCE5FA-9EDD-41CE-AF03-D4CF55F080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552877"/>
            <a:ext cx="4298156" cy="125112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245A08-84B7-4BD6-AEF1-EB428CE5A9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3804003"/>
            <a:ext cx="4298156" cy="559511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9424F9-899E-4AF2-9D28-9F6745FAB8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552877"/>
            <a:ext cx="4319323" cy="125112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BCCBC17-9AE3-4256-BE3E-E31F1F7BF2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3804003"/>
            <a:ext cx="4319323" cy="559511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BC2642-3E6D-465E-B185-DC3A49C4E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9A484-F1CD-4B56-8B2A-A4D307B3F45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5F4FF4-8F82-4F9E-B736-093F965B0B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75FA30-5DAB-42BC-924B-9B91E4A22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13F3F-5DCA-471B-9226-B4690AED7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775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B6D6B-F806-4C41-BFDF-8E5A5D55D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BC20F9-2A3C-4482-B14E-C13151E9D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9A484-F1CD-4B56-8B2A-A4D307B3F45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39FF3F-A034-4D24-9C95-98D89CC4D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581306-11E6-4DF4-BDC9-FA60C2731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13F3F-5DCA-471B-9226-B4690AED7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032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1D347A4-A921-424D-92C3-B4F067977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9A484-F1CD-4B56-8B2A-A4D307B3F45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C4DD3EF-812F-4FF9-AAE8-E9A100CED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995D48-4C46-486F-8F77-F235A3C16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13F3F-5DCA-471B-9226-B4690AED7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446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EDF72-BD4F-4CE1-A44A-2C067BA14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94267"/>
            <a:ext cx="3276864" cy="242993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CB8F9A-F74C-4A08-B6A8-2C196129F2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499425"/>
            <a:ext cx="5143500" cy="7400690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861062-2D88-438C-8D34-E0420AE95F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3124200"/>
            <a:ext cx="3276864" cy="5787967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CAB26C-5F11-4597-9AF0-C164FE0504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9A484-F1CD-4B56-8B2A-A4D307B3F45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300B29-00CA-4891-99A2-AC0FD9AED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73B231-D138-453F-A1DB-899D260FF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13F3F-5DCA-471B-9226-B4690AED7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608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DF0EA2-84CC-4D56-957A-D640F0F2C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94267"/>
            <a:ext cx="3276864" cy="242993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A709A10-CA0B-4147-93C3-BE5D3BDC84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499425"/>
            <a:ext cx="5143500" cy="7400690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F91D40-292B-43D0-AC87-C28B703DBF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3124200"/>
            <a:ext cx="3276864" cy="5787967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56595B-6AD9-4DDC-9249-3437648054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9A484-F1CD-4B56-8B2A-A4D307B3F45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3BA2A2-D6B8-4278-AAB6-1BE09E158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5A1902-E164-4B63-AB09-CB0AD243A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13F3F-5DCA-471B-9226-B4690AED7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129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2DC242-14A1-4DCF-BCBA-5B45DD6D3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F6F9FE-10F3-4C68-88A1-D7EB9EC03E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E19D7A-63C6-4B3D-B3C7-B70E83C2BD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9A484-F1CD-4B56-8B2A-A4D307B3F45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3D1326-A3E9-4422-9CEA-521EBA966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30E427-7CDC-4416-A305-E79909968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13F3F-5DCA-471B-9226-B4690AED7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124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0542835-8613-4E42-8BDD-4666AD9985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554449"/>
            <a:ext cx="2190750" cy="882538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5EF231-BC26-45A5-B3C4-3FA2C07EBB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554449"/>
            <a:ext cx="6445250" cy="882538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57AD85-BA1E-497E-9ADB-31E44DA5C2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9A484-F1CD-4B56-8B2A-A4D307B3F45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68AAD9-9493-4859-B1F2-FE9F81A45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86F477-A170-44E7-85C0-DF4755F27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13F3F-5DCA-471B-9226-B4690AED7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6856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8A9187-706F-4510-A056-31CEABB71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554451"/>
            <a:ext cx="8763000" cy="20128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F1A32A-3BC9-4BDF-9D8D-8DCD615E10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772246"/>
            <a:ext cx="8763000" cy="6607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DF7C90-8453-4899-BB3A-2FB9229303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9652238"/>
            <a:ext cx="2286000" cy="5544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09A484-F1CD-4B56-8B2A-A4D307B3F45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947E65-6479-40A0-A6F1-954DF68044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9652238"/>
            <a:ext cx="3429000" cy="5544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4C2725-0E8E-4628-809C-05658D84E5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9652238"/>
            <a:ext cx="2286000" cy="5544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D13F3F-5DCA-471B-9226-B4690AED7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787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hyperlink" Target="https://www.truetube.co.uk/film/christian-funeral" TargetMode="External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7" Type="http://schemas.openxmlformats.org/officeDocument/2006/relationships/image" Target="../media/image2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7B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DFF50D-8E1B-4ED6-8B62-A87B6C78F10A}"/>
              </a:ext>
            </a:extLst>
          </p:cNvPr>
          <p:cNvSpPr txBox="1"/>
          <p:nvPr/>
        </p:nvSpPr>
        <p:spPr>
          <a:xfrm>
            <a:off x="127000" y="381000"/>
            <a:ext cx="9359900" cy="6463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b="1">
                <a:solidFill>
                  <a:srgbClr val="000000"/>
                </a:solidFill>
                <a:latin typeface="XCCW Joined 1a - 24"/>
              </a:rPr>
              <a:t>L.O:</a:t>
            </a:r>
            <a:r>
              <a:rPr lang="en-GB">
                <a:solidFill>
                  <a:srgbClr val="000000"/>
                </a:solidFill>
                <a:latin typeface="XCCW Joined 1a - 24"/>
              </a:rPr>
              <a:t>To comprehend the Christian belief in unconditional and eternal love.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72A841-E15E-43E9-926E-D39DB9EFF82A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250" y="2876550"/>
            <a:ext cx="3594100" cy="22606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B1A378C-1EF4-434C-BBF7-F39C599F830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1153" y="58166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8456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77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CB37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7516BAD-5C0A-4A55-A83C-5D80B93BCED2}"/>
              </a:ext>
            </a:extLst>
          </p:cNvPr>
          <p:cNvSpPr txBox="1"/>
          <p:nvPr/>
        </p:nvSpPr>
        <p:spPr>
          <a:xfrm>
            <a:off x="4762500" y="4800600"/>
            <a:ext cx="846264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>
                <a:solidFill>
                  <a:srgbClr val="000000"/>
                </a:solidFill>
                <a:latin typeface="XCCW Joined 1a - 25"/>
              </a:rPr>
              <a:t>No restrictions / limitless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0660B8-BB66-4AEE-B2C0-F1197C90772E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1790700"/>
            <a:ext cx="4166489" cy="284556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8D6EE5F-B526-4F69-AC6F-8022719E88A1}"/>
              </a:ext>
            </a:extLst>
          </p:cNvPr>
          <p:cNvSpPr txBox="1"/>
          <p:nvPr/>
        </p:nvSpPr>
        <p:spPr>
          <a:xfrm>
            <a:off x="4711700" y="2133600"/>
            <a:ext cx="5330698" cy="46166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400">
                <a:solidFill>
                  <a:srgbClr val="000000"/>
                </a:solidFill>
                <a:latin typeface="XCCW Joined 1a - 32"/>
              </a:rPr>
              <a:t>What is unconditional love?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8C7E5F-9FE5-46A9-8220-A92FC86ED5CA}"/>
              </a:ext>
            </a:extLst>
          </p:cNvPr>
          <p:cNvSpPr txBox="1"/>
          <p:nvPr/>
        </p:nvSpPr>
        <p:spPr>
          <a:xfrm>
            <a:off x="952500" y="0"/>
            <a:ext cx="8403704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000000"/>
                </a:solidFill>
                <a:latin typeface="XCCW Joined 1a - 36"/>
              </a:rPr>
              <a:t>Q-Does anything last forever?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0770573-EB1D-4FBC-974B-DBA05BE698D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52500" y="5614331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4641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7B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AA8B42E-C395-4C02-8F40-25640C1F525F}"/>
              </a:ext>
            </a:extLst>
          </p:cNvPr>
          <p:cNvSpPr txBox="1"/>
          <p:nvPr/>
        </p:nvSpPr>
        <p:spPr>
          <a:xfrm>
            <a:off x="355600" y="25400"/>
            <a:ext cx="9740900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b="1">
                <a:solidFill>
                  <a:srgbClr val="000000"/>
                </a:solidFill>
                <a:latin typeface="XCCW Joined 1a - 36"/>
              </a:rPr>
              <a:t>What did Jesus teach about love?</a:t>
            </a:r>
          </a:p>
          <a:p>
            <a:endParaRPr lang="en-GB" sz="2700" b="1">
              <a:solidFill>
                <a:srgbClr val="000000"/>
              </a:solidFill>
              <a:latin typeface="XCCW Joined 1a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57F764-4A92-40A9-BF3D-56290326745B}"/>
              </a:ext>
            </a:extLst>
          </p:cNvPr>
          <p:cNvSpPr txBox="1"/>
          <p:nvPr/>
        </p:nvSpPr>
        <p:spPr>
          <a:xfrm>
            <a:off x="482600" y="457200"/>
            <a:ext cx="9448800" cy="927946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Wh</a:t>
            </a:r>
            <a:r>
              <a:rPr lang="en-GB" sz="1900" dirty="0">
                <a:solidFill>
                  <a:srgbClr val="000000"/>
                </a:solidFill>
                <a:latin typeface="XCCW Joined 1a - 26"/>
              </a:rPr>
              <a:t>at is Love 1 Corinthians 13: 4-13</a:t>
            </a:r>
          </a:p>
          <a:p>
            <a:endParaRPr lang="en-GB" sz="1900" dirty="0">
              <a:solidFill>
                <a:srgbClr val="000000"/>
              </a:solidFill>
              <a:latin typeface="XCCW Joined 1a - 26"/>
            </a:endParaRPr>
          </a:p>
          <a:p>
            <a:r>
              <a:rPr lang="en-GB" sz="2800" dirty="0"/>
              <a:t>Love is patient, love is kind. It does not envy, it does not boast, it is not proud. </a:t>
            </a:r>
            <a:r>
              <a:rPr lang="en-GB" sz="2800" b="1" baseline="30000" dirty="0"/>
              <a:t> </a:t>
            </a:r>
            <a:r>
              <a:rPr lang="en-GB" sz="2800" dirty="0"/>
              <a:t>It does not dishonour others, it is not self-seeking, it is not easily angered, it keeps no record of wrongs. Love does not delight in evil but rejoices with the truth. </a:t>
            </a:r>
            <a:r>
              <a:rPr lang="en-GB" sz="2800" b="1" baseline="30000" dirty="0"/>
              <a:t> </a:t>
            </a:r>
            <a:r>
              <a:rPr lang="en-GB" sz="2800" dirty="0"/>
              <a:t>It always protects, always trusts, always hopes, always perseveres.</a:t>
            </a:r>
          </a:p>
          <a:p>
            <a:r>
              <a:rPr lang="en-GB" sz="2800" dirty="0"/>
              <a:t>Love never fails. But where there are prophecies, they will cease; where there are tongues, they will be stilled; where there is knowledge, it will pass away. For we know in part and we prophesy in part, but when completeness comes, what is in part disappears. When I was a child, I talked like a child, I thought like a child, I reasoned like a child. When I became a man, I put the ways of childhood behind me. </a:t>
            </a:r>
            <a:r>
              <a:rPr lang="en-GB" sz="2800" b="1" baseline="30000" dirty="0"/>
              <a:t> </a:t>
            </a:r>
            <a:r>
              <a:rPr lang="en-GB" sz="2800" dirty="0"/>
              <a:t>For now we see only a reflection as in a mirror; then we shall see face to face. Now I know in part; then I shall know fully, even as I am fully known.</a:t>
            </a:r>
          </a:p>
          <a:p>
            <a:r>
              <a:rPr lang="en-GB" sz="2800" dirty="0"/>
              <a:t>And now these three remain: faith, hope and love. But the greatest of these is love.</a:t>
            </a:r>
          </a:p>
          <a:p>
            <a:r>
              <a:rPr lang="en-GB" sz="1900" dirty="0">
                <a:solidFill>
                  <a:srgbClr val="000000"/>
                </a:solidFill>
                <a:latin typeface="XCCW Joined 1a - 26"/>
              </a:rPr>
              <a:t>.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5BD6899-C6E6-4F6D-9B93-2A09CDB464C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16450" y="93472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66952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2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CB37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6C9FC42-44BA-4316-B178-B40FCDCDA5F9}"/>
              </a:ext>
            </a:extLst>
          </p:cNvPr>
          <p:cNvSpPr txBox="1"/>
          <p:nvPr/>
        </p:nvSpPr>
        <p:spPr>
          <a:xfrm>
            <a:off x="139700" y="673100"/>
            <a:ext cx="10083800" cy="133882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000000"/>
                </a:solidFill>
                <a:latin typeface="XCCW Joined 1a - 36"/>
              </a:rPr>
              <a:t>Jesus taught that love should be eternal and unconditional.</a:t>
            </a:r>
          </a:p>
          <a:p>
            <a:r>
              <a:rPr lang="en-GB" sz="2700">
                <a:solidFill>
                  <a:srgbClr val="000000"/>
                </a:solidFill>
                <a:latin typeface="XCCW Joined 1a - 36"/>
              </a:rPr>
              <a:t>Agape = unconditional love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94DFEC-CC2D-429F-9E70-B46CEF0958F7}"/>
              </a:ext>
            </a:extLst>
          </p:cNvPr>
          <p:cNvSpPr txBox="1"/>
          <p:nvPr/>
        </p:nvSpPr>
        <p:spPr>
          <a:xfrm>
            <a:off x="2517779" y="5036583"/>
            <a:ext cx="5124441" cy="7848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4500" b="1" dirty="0">
                <a:solidFill>
                  <a:srgbClr val="000000"/>
                </a:solidFill>
                <a:latin typeface="Arial - 61"/>
              </a:rPr>
              <a:t>What is love?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C220DC5-D360-457A-8A8E-55604DC0928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7479" y="321945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2652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963C238-BE97-4C58-806E-152E99A33FD9}"/>
              </a:ext>
            </a:extLst>
          </p:cNvPr>
          <p:cNvSpPr txBox="1"/>
          <p:nvPr/>
        </p:nvSpPr>
        <p:spPr>
          <a:xfrm>
            <a:off x="1105785" y="2169042"/>
            <a:ext cx="786809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Watch this video about Christian funerals: </a:t>
            </a:r>
          </a:p>
          <a:p>
            <a:endParaRPr lang="en-GB" sz="4000" dirty="0"/>
          </a:p>
          <a:p>
            <a:r>
              <a:rPr lang="en-GB" sz="4000" u="sng" dirty="0">
                <a:hlinkClick r:id="rId5"/>
              </a:rPr>
              <a:t>https://www.truetube.co.uk/film/christian-funeral</a:t>
            </a:r>
            <a:endParaRPr lang="en-GB" sz="4000" dirty="0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0E7CD54-3740-494D-968F-E92B5B77CF2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00985" y="6943651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57278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8621D79-C83F-40BD-B6C7-A7CF0FB078E6}"/>
              </a:ext>
            </a:extLst>
          </p:cNvPr>
          <p:cNvSpPr txBox="1"/>
          <p:nvPr/>
        </p:nvSpPr>
        <p:spPr>
          <a:xfrm>
            <a:off x="2387305" y="4312093"/>
            <a:ext cx="8925306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482" dirty="0">
                <a:solidFill>
                  <a:srgbClr val="000000"/>
                </a:solidFill>
                <a:latin typeface="XCCW Joined 1a - 36"/>
              </a:rPr>
              <a:t>What does life after death mean to a Christian?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B6D0D5-EA2A-4278-B288-0D751787E641}"/>
              </a:ext>
            </a:extLst>
          </p:cNvPr>
          <p:cNvSpPr txBox="1"/>
          <p:nvPr/>
        </p:nvSpPr>
        <p:spPr>
          <a:xfrm>
            <a:off x="1008569" y="306979"/>
            <a:ext cx="9880600" cy="58477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878" dirty="0">
                <a:solidFill>
                  <a:srgbClr val="000000"/>
                </a:solidFill>
                <a:latin typeface="XCCW Joined 1a - 22"/>
              </a:rPr>
              <a:t>L.O: To explore the Christian idea of agape, unconditional love and eternal life.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2269593D-8918-436A-BD00-E463187B1AD9}"/>
              </a:ext>
            </a:extLst>
          </p:cNvPr>
          <p:cNvSpPr/>
          <p:nvPr/>
        </p:nvSpPr>
        <p:spPr>
          <a:xfrm>
            <a:off x="2041451" y="3721395"/>
            <a:ext cx="6507126" cy="165867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A517BDD-99AD-4D05-897D-4C729B07D468}"/>
              </a:ext>
            </a:extLst>
          </p:cNvPr>
          <p:cNvSpPr txBox="1"/>
          <p:nvPr/>
        </p:nvSpPr>
        <p:spPr>
          <a:xfrm>
            <a:off x="786808" y="1637414"/>
            <a:ext cx="34449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Some Christians believe that this judgement will happen when they die. Others believe that there will be a </a:t>
            </a:r>
            <a:r>
              <a:rPr lang="en-GB" b="1" dirty="0"/>
              <a:t>Day of Judgement</a:t>
            </a:r>
            <a:r>
              <a:rPr lang="en-GB" dirty="0"/>
              <a:t> at the end of time, when everybody will be judged at the same time.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6431F9-0DD5-4C8C-9DE3-045D5D624AA7}"/>
              </a:ext>
            </a:extLst>
          </p:cNvPr>
          <p:cNvSpPr txBox="1"/>
          <p:nvPr/>
        </p:nvSpPr>
        <p:spPr>
          <a:xfrm>
            <a:off x="6404342" y="1822418"/>
            <a:ext cx="34449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Some Christians believe that if you reject God and Jesus that you will go to hell.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E92B3D-B1B1-4E3C-969D-2973A4FE8D17}"/>
              </a:ext>
            </a:extLst>
          </p:cNvPr>
          <p:cNvSpPr txBox="1"/>
          <p:nvPr/>
        </p:nvSpPr>
        <p:spPr>
          <a:xfrm>
            <a:off x="786807" y="5744985"/>
            <a:ext cx="34449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Heaven is described as eternity in the presence of </a:t>
            </a:r>
            <a:r>
              <a:rPr lang="en-GB" b="1" dirty="0"/>
              <a:t>God</a:t>
            </a:r>
            <a:r>
              <a:rPr lang="en-GB" dirty="0"/>
              <a:t>. Heaven is the ultimate aim for all Christians in order for their soul to be reunited with </a:t>
            </a:r>
            <a:r>
              <a:rPr lang="en-GB" b="1" dirty="0"/>
              <a:t>God</a:t>
            </a:r>
            <a:r>
              <a:rPr lang="en-GB" dirty="0"/>
              <a:t> and united with Christ.</a:t>
            </a:r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12E0165-0AEE-4BF6-B03C-A395D200423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3769" y="8471786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54002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42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829195E-7E27-42B8-8BD0-94987D5BE087}"/>
              </a:ext>
            </a:extLst>
          </p:cNvPr>
          <p:cNvSpPr txBox="1"/>
          <p:nvPr/>
        </p:nvSpPr>
        <p:spPr>
          <a:xfrm>
            <a:off x="375480" y="2607373"/>
            <a:ext cx="9409041" cy="486287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XCCW Joined 1a - 28"/>
              </a:rPr>
              <a:t>Christians believe that because of Jesus' resurrection, Christians will be able to have eternal life, life after death.</a:t>
            </a:r>
          </a:p>
          <a:p>
            <a:endParaRPr lang="en-GB" sz="2000" dirty="0">
              <a:solidFill>
                <a:srgbClr val="000000"/>
              </a:solidFill>
              <a:latin typeface="XCCW Joined 1a - 28"/>
            </a:endParaRPr>
          </a:p>
          <a:p>
            <a:r>
              <a:rPr lang="en-GB" sz="2000" dirty="0">
                <a:solidFill>
                  <a:srgbClr val="000000"/>
                </a:solidFill>
                <a:latin typeface="XCCW Joined 1a - 28"/>
              </a:rPr>
              <a:t>John 3: 16: ‘</a:t>
            </a:r>
            <a:r>
              <a:rPr lang="en-GB" sz="3000" dirty="0"/>
              <a:t>For God so loved the world that he gave his one and only Son, that whoever believes in him shall not perish but have eternal life.’</a:t>
            </a:r>
          </a:p>
          <a:p>
            <a:endParaRPr lang="en-GB" sz="2000" dirty="0">
              <a:solidFill>
                <a:srgbClr val="000000"/>
              </a:solidFill>
              <a:latin typeface="XCCW Joined 1a - 28"/>
            </a:endParaRPr>
          </a:p>
          <a:p>
            <a:r>
              <a:rPr lang="en-GB" sz="2000" dirty="0">
                <a:solidFill>
                  <a:srgbClr val="000000"/>
                </a:solidFill>
                <a:latin typeface="XCCW Joined 1a - 28"/>
              </a:rPr>
              <a:t>Mark 16: 14: ‘</a:t>
            </a:r>
            <a:r>
              <a:rPr lang="en-GB" sz="3000" i="1" dirty="0"/>
              <a:t>Later Jesus appeared to the Eleven as they were eating; he rebuked them for their lack of faith and their stubborn refusal to believe those who had seen him after he had risen.’ </a:t>
            </a:r>
          </a:p>
          <a:p>
            <a:endParaRPr lang="en-GB" sz="2000" dirty="0">
              <a:solidFill>
                <a:srgbClr val="000000"/>
              </a:solidFill>
              <a:latin typeface="XCCW Joined 1a - 2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74D4B6-1D4F-45D9-8542-0DA2526BCF7B}"/>
              </a:ext>
            </a:extLst>
          </p:cNvPr>
          <p:cNvSpPr txBox="1"/>
          <p:nvPr/>
        </p:nvSpPr>
        <p:spPr>
          <a:xfrm>
            <a:off x="2459464" y="2349501"/>
            <a:ext cx="5422281" cy="17684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549">
                <a:solidFill>
                  <a:srgbClr val="000000"/>
                </a:solidFill>
                <a:latin typeface="XCCW Joined 1a - 14"/>
              </a:rPr>
              <a:t>L.O: To explore the Christian idea of agape, unconditional love and eternal life.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5B691A7-0D19-4E2C-BD74-54DA444F05D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1153" y="8070702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85302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38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8538B3A-9CAF-46DA-9D3D-80897488C1BD}"/>
              </a:ext>
            </a:extLst>
          </p:cNvPr>
          <p:cNvSpPr txBox="1"/>
          <p:nvPr/>
        </p:nvSpPr>
        <p:spPr>
          <a:xfrm>
            <a:off x="4814256" y="2109498"/>
            <a:ext cx="4967698" cy="169277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600" dirty="0">
                <a:solidFill>
                  <a:srgbClr val="000000"/>
                </a:solidFill>
                <a:latin typeface="XCCW Joined 1a - 35"/>
              </a:rPr>
              <a:t>Heaven is... </a:t>
            </a:r>
          </a:p>
          <a:p>
            <a:r>
              <a:rPr lang="en-GB" sz="2600" dirty="0">
                <a:solidFill>
                  <a:srgbClr val="000000"/>
                </a:solidFill>
                <a:latin typeface="XCCW Joined 1a - 35"/>
              </a:rPr>
              <a:t>Hell is... </a:t>
            </a:r>
          </a:p>
          <a:p>
            <a:r>
              <a:rPr lang="en-GB" sz="2600" dirty="0">
                <a:solidFill>
                  <a:srgbClr val="000000"/>
                </a:solidFill>
                <a:latin typeface="XCCW Joined 1a - 35"/>
              </a:rPr>
              <a:t>What do they mean to you?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53C2DF-7AF2-45D0-BFA7-D1A389741071}"/>
              </a:ext>
            </a:extLst>
          </p:cNvPr>
          <p:cNvSpPr txBox="1"/>
          <p:nvPr/>
        </p:nvSpPr>
        <p:spPr>
          <a:xfrm>
            <a:off x="127000" y="139700"/>
            <a:ext cx="9880600" cy="27699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200" b="1">
                <a:solidFill>
                  <a:srgbClr val="000000"/>
                </a:solidFill>
                <a:latin typeface="XCCW Joined 1a - 16"/>
              </a:rPr>
              <a:t>L.O:</a:t>
            </a:r>
            <a:r>
              <a:rPr lang="en-GB" sz="1200">
                <a:solidFill>
                  <a:srgbClr val="000000"/>
                </a:solidFill>
                <a:latin typeface="XCCW Joined 1a - 16"/>
              </a:rPr>
              <a:t>To comprehend the Christian belief in unconditional and eternal love.</a:t>
            </a:r>
          </a:p>
        </p:txBody>
      </p:sp>
      <p:pic>
        <p:nvPicPr>
          <p:cNvPr id="1026" name="Picture 2" descr="http://hoshanarabbah.org/blog/wp-content/uploads/2016/05/Heaven-AdobeStock_66169699.jpeg">
            <a:extLst>
              <a:ext uri="{FF2B5EF4-FFF2-40B4-BE49-F238E27FC236}">
                <a16:creationId xmlns:a16="http://schemas.microsoft.com/office/drawing/2014/main" id="{C3A363EF-102B-4163-8869-6DCCDB84EE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773223"/>
            <a:ext cx="4509455" cy="6182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vignette.wikia.nocookie.net/jco-lore/images/7/73/Hell.jpg/revision/latest?cb=20190526220323">
            <a:extLst>
              <a:ext uri="{FF2B5EF4-FFF2-40B4-BE49-F238E27FC236}">
                <a16:creationId xmlns:a16="http://schemas.microsoft.com/office/drawing/2014/main" id="{42578E8E-9643-4556-B0D3-CF97A17956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518" y="6158946"/>
            <a:ext cx="6382082" cy="425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D0AF94B-62CA-4900-BE10-6DC3FE8E412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07237" y="830478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5810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76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598</Words>
  <Application>Microsoft Office PowerPoint</Application>
  <PresentationFormat>Custom</PresentationFormat>
  <Paragraphs>34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23" baseType="lpstr">
      <vt:lpstr>XCCW Joined 1a - 35</vt:lpstr>
      <vt:lpstr>XCCW Joined 1a - 28</vt:lpstr>
      <vt:lpstr>Arial</vt:lpstr>
      <vt:lpstr>Arial - 61</vt:lpstr>
      <vt:lpstr>XCCW Joined 1a - 36</vt:lpstr>
      <vt:lpstr>XCCW Joined 1a - 22</vt:lpstr>
      <vt:lpstr>XCCW Joined 1a - 25</vt:lpstr>
      <vt:lpstr>XCCW Joined 1a - 16</vt:lpstr>
      <vt:lpstr>XCCW Joined 1a - 14</vt:lpstr>
      <vt:lpstr>Calibri</vt:lpstr>
      <vt:lpstr>XCCW Joined 1a - 26</vt:lpstr>
      <vt:lpstr>XCCW Joined 1a - 32</vt:lpstr>
      <vt:lpstr>Calibri Light</vt:lpstr>
      <vt:lpstr>XCCW Joined 1a - 24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Melissa Gilbert</dc:creator>
  <cp:lastModifiedBy>Melissa Gilbert</cp:lastModifiedBy>
  <cp:revision>7</cp:revision>
  <dcterms:created xsi:type="dcterms:W3CDTF">2021-01-24T18:16:19Z</dcterms:created>
  <dcterms:modified xsi:type="dcterms:W3CDTF">2021-01-27T17:38:17Z</dcterms:modified>
</cp:coreProperties>
</file>