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D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969E6-4B3C-44A0-ACAA-4AA2E546F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8950BD-2521-47F2-93F3-A21E8F8A1D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E3735-7BC5-4AD5-850D-ED4CC1A94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B82B4-560F-45CA-BC5A-9E1526E3F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9A88D2-E62D-4022-90F2-547581C45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14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79108-8A57-431C-9151-67C03533A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393FD-FED2-4283-98D7-9A6C45498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324121-5ADE-437D-B89B-4910D0871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67142-D275-474D-93C4-635B18CF9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502ACB-5545-44C5-94CB-11544E8E5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915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D126D-1BFB-4BA9-8C83-BF4F56908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6737E-9473-470E-9F33-73823A26C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CC96C-207D-4152-852F-A367405F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F1919-02B3-480C-A031-F6C2B4298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2792E-6766-4C07-81D5-50E3371FF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13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BBE7E-E92C-4558-AE0D-3AADE0A34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5BEAE-86F4-4727-B3AA-F5A81BEAFF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ECC7D-C912-4ED1-9CF9-8B63762D7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AFA6BB-CA51-4483-B607-D194135A7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94D27-A848-4357-A559-744B4DF15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D4828D-3224-470F-B33A-01731960D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74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F18B8-219C-4C2E-BD35-BDC8EA7D3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6B343A-A4A3-45FD-A5CD-58D29E15D3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B1E73-FE2F-48E2-A48C-296DE7E96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D8BB52-57A5-4201-B35D-E0D6333AC1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6D1AEF-B8F2-4EC7-8527-D6C44D4EDA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237329-0583-4956-AE70-C586F37E9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B137CA-85D0-4774-B305-3FE0DA018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3B3ADE-0DF7-4412-9D22-A5DC35DEC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80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7B5E0-5133-4739-AFBA-844E878B7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26F2B8-60B5-485D-BEEA-F17BAC1FF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C3242-6100-4C06-8A63-88632382B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1C237C-7FA9-4E8C-B292-FB2475384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369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24A79D-E0E1-4352-8DA0-B24F5CC1B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18A0F5-0503-44E9-9BF1-FAD9A7E44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7C2C43-EA21-45CD-ACEE-94AF6230A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51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B8DFC-D17A-4ABF-91B7-31BAFB6DE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B3663-8198-467D-82C6-63A554C82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EBD38C-1484-4281-8A40-C36248660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10791-764E-492A-908E-1F29428A3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20B34-6FDB-490D-826A-54C835F71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F95D00-6285-4760-9F46-63A55515A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047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B0801-72BE-43CD-B48A-ECEA356ED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692214-BEE4-4F81-A0F3-A80C1CB78F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D42C51-F0FA-4817-B454-8F11E30BF8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C31D6E-8A1B-4955-9568-1EBBFE037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39B2A0-7A77-4AE1-8AE6-DF11BC6DC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488445-E3B0-42DC-A218-0D2B41842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370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2EED1-531C-42D1-9116-501E8EBBD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D0B40A-414B-4133-8A43-7D079ADF3D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F32A8-9422-40CD-AF2E-C61AB028D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8652D-A449-4EFE-91E2-20BCD8B43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134D18-3FDE-412E-8710-E4E6019F9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24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4DF98A-2F42-4F9B-B17A-DAF078E9F2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6647C3-A195-4A59-80FF-F4084111B2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C1274-6991-4D03-9E6C-8FE3DA235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64387-B7ED-45B8-9FE5-83BFB3822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C3D70E-A392-4A94-8ED1-0B20F334A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782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90E0CE-DCC3-4D61-B6C7-496BD4E9A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9C52ED-9B02-490A-BA49-2567E1B93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015CE-6935-4349-A71F-EDB1F7C91C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E8A2-4B5B-4E5F-83EA-3F5582C92673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35EE2-098C-4829-BC12-6D3E4CB6BB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0CBF3-9E46-4836-A753-8FABBE2DA5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D7F24-F45C-4203-843E-858062C42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23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281354" y="295422"/>
            <a:ext cx="1157771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6000" dirty="0">
              <a:latin typeface="Comic Sans MS" panose="030F0702030302020204" pitchFamily="66" charset="0"/>
            </a:endParaRPr>
          </a:p>
          <a:p>
            <a:r>
              <a:rPr lang="en-GB" sz="6000" dirty="0">
                <a:latin typeface="Comic Sans MS" panose="030F0702030302020204" pitchFamily="66" charset="0"/>
              </a:rPr>
              <a:t>To plan our own version of ‘The Elephant and the Bad Baby’ using a story path.</a:t>
            </a:r>
            <a:endParaRPr lang="en-US" sz="60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252794D-E5E6-4145-86C9-F661EA76826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417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81"/>
    </mc:Choice>
    <mc:Fallback>
      <p:transition spd="slow" advTm="11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152400" y="471839"/>
            <a:ext cx="1157771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Before we write a story in Year 1, we always plan our ideas on a story path.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Tomorrow, we are going to write our own version of ‘The Elephant and the Bad Baby’ but we are going to make a couple of changes.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We are going to choose a different animal and three different places for the animal and the Bad Baby to visit together.</a:t>
            </a:r>
            <a:endParaRPr lang="en-US" sz="44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1BD8837-059E-4C47-AD7A-1D4C7F1B753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217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32"/>
    </mc:Choice>
    <mc:Fallback>
      <p:transition spd="slow" advTm="25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1C76A-76C9-4C43-9D68-49F30E960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24AE38BC-523A-48B3-B572-F751BDD5D3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98457" y="-1221175"/>
            <a:ext cx="7886698" cy="1051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CB19A74-685F-4910-9019-DE75B4F458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029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658"/>
    </mc:Choice>
    <mc:Fallback>
      <p:transition spd="slow" advTm="143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EAE218-E498-4651-A978-DA8A08190FE7}"/>
              </a:ext>
            </a:extLst>
          </p:cNvPr>
          <p:cNvSpPr txBox="1"/>
          <p:nvPr/>
        </p:nvSpPr>
        <p:spPr>
          <a:xfrm>
            <a:off x="152400" y="471839"/>
            <a:ext cx="1157771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For today’s activity, you are going to plan your version of the story.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Choose: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A new animal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Three different places for the Bad Baby to visit. </a:t>
            </a:r>
            <a:endParaRPr lang="en-US" sz="44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EE4F40B-24D3-4024-84C5-1DDD80ED54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6045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85"/>
    </mc:Choice>
    <mc:Fallback>
      <p:transition spd="slow" advTm="14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124</Words>
  <Application>Microsoft Office PowerPoint</Application>
  <PresentationFormat>Widescreen</PresentationFormat>
  <Paragraphs>11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9</cp:revision>
  <dcterms:created xsi:type="dcterms:W3CDTF">2021-02-19T12:24:37Z</dcterms:created>
  <dcterms:modified xsi:type="dcterms:W3CDTF">2021-03-01T21:10:03Z</dcterms:modified>
</cp:coreProperties>
</file>