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59" r:id="rId4"/>
    <p:sldId id="28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32"/>
      <p:bold r:id="rId33"/>
      <p:italic r:id="rId34"/>
      <p:boldItalic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Sassoon Infant Md" panose="02000603050000020003" pitchFamily="50" charset="0"/>
      <p:regular r:id="rId40"/>
    </p:embeddedFont>
    <p:embeddedFont>
      <p:font typeface="Sassoon Infant Rg" panose="02000503030000020003" pitchFamily="50" charset="0"/>
      <p:regular r:id="rId41"/>
      <p:bold r:id="rId4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7" autoAdjust="0"/>
    <p:restoredTop sz="94660"/>
  </p:normalViewPr>
  <p:slideViewPr>
    <p:cSldViewPr>
      <p:cViewPr varScale="1">
        <p:scale>
          <a:sx n="68" d="100"/>
          <a:sy n="68" d="100"/>
        </p:scale>
        <p:origin x="145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B93C5-D1AC-44B8-92C0-A441EF7DB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D743C-9BC7-411C-BA66-7EDFD84CBE11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88A3CF-3183-4698-B0A0-01E6CFC61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C27C94-B200-45CB-8F85-E8E840CC4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AD4A1-EFAA-499B-88C8-A24BF8FDAC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061193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68A68-AA30-463F-A293-CE51CBEA4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88A58-06A7-4F62-8EAA-425C7599548C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5FC06-27A9-46E4-A00C-4A8847DF1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F6265-530D-4DCA-BC73-110E3DE1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72565-87DF-41CD-811D-13FF922225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737248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5D0FB-80DC-4219-B10F-D6D61B3E8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619CA-998B-4A01-A568-3E113D1A5647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A9D2C-9730-4CA2-A681-3E9EE9364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C6294-7FB7-491E-AFC7-CEA94F116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88ACB-D789-43DC-A7DA-082672538C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98931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7371F7F-C8C2-4C04-AE08-23D4BE9CA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EC708-1249-41A8-AEFF-012AB0FD988B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C864754-2B47-4EDC-A990-D02D69ACC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E3A6F3-ABB3-4423-98BC-B561858A0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8F78A-1463-4513-8059-154F6C6E1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14997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5CDA679-8514-41CA-8AC9-018CC1461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0127D-1797-4869-A273-FF18A0238482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BE19530-EC50-4A04-9D1B-151B08627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4387199-9B1E-4E01-BFEF-40EA2AF95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486D4-FD55-4358-B920-DBF8E8DDFE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79505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797A0D8-BADD-4DC7-A07C-7FE32825E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9F98E-A359-42C0-B0F1-EF95C8B39A5E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15E40A1-2C38-4DEA-9287-03F711045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9A0E5BB-6CA6-4201-BFC4-F3DF8BA78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4908B-1C44-4A08-A426-94E0A15ABB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970012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46C8E56-2B98-4B75-97ED-48E5048F7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4CF24-CCB4-4C49-8B88-AFA17E9B0214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55B7208-FCD1-41D1-8076-89E84A61F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D00CB55-B486-4C2B-8FF1-DC11D8012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CE81C-C366-4BC3-9D0A-0CA0302B0F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428337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7791CE-A1A5-4249-B8C9-0642645A9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3F81E-BB63-4926-AC7C-CF63A480840C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9E7CC37-EE93-420A-A858-687FE62EF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C0DF942-48FF-45E5-B7EE-F5F361D29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D8603-9066-4A0E-A978-6A4C471D8A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899772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26D799E-B9B9-4F14-9CE6-13D6E864F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D4980-0421-4E50-9694-EC3B4B86D823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CD9DD6-2D74-4FA1-AA35-AC8960BC3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9F1882B-BDF3-4202-B551-0EECD1095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A1010-F26D-483A-BD5F-E26152CEFE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658173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F8969-746B-4E64-8FA6-058773526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F19-F732-49CD-8803-7F67E2426C03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444B9-6E60-43AE-87A5-19A4A43AB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EE26-CA6F-4810-810A-752260992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B35C5-53DF-487B-ABFB-D9C26D98D0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833847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33E4E-5DC7-45AB-B46D-A1AAE222F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ED703-D95F-40C0-AA2E-4968CD19D34C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DDFEC-91B4-4D52-ADA7-4B162A173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E407C4-B2D7-48D8-A698-46C359979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1454A-4C36-4E33-96FD-02E754EB95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7179"/>
      </p:ext>
    </p:extLst>
  </p:cSld>
  <p:clrMapOvr>
    <a:masterClrMapping/>
  </p:clrMapOvr>
  <p:transition spd="slow">
    <p:sndAc>
      <p:stSnd>
        <p:snd r:embed="rId1" name="whoo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F7181DC-5648-4772-BC19-B67980D5389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1275952-DF36-47C5-99FA-5CAA26DB7D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8E4E0-F33F-4A73-97DF-0AFF4F19A3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09CE872-BBC3-4E07-A822-3CBC4494CC06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5D458-7FFA-42CF-A83E-9E3E07A2B3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99A91-EC2C-4978-869D-79A62DF446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85E8B5-61BF-465E-ADC9-D9EB2FEECD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whoosh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9" Type="http://schemas.openxmlformats.org/officeDocument/2006/relationships/image" Target="../media/image17.png"/><Relationship Id="rId21" Type="http://schemas.openxmlformats.org/officeDocument/2006/relationships/slide" Target="slide20.xml"/><Relationship Id="rId34" Type="http://schemas.openxmlformats.org/officeDocument/2006/relationships/image" Target="../media/image12.png"/><Relationship Id="rId42" Type="http://schemas.openxmlformats.org/officeDocument/2006/relationships/image" Target="../media/image20.png"/><Relationship Id="rId47" Type="http://schemas.openxmlformats.org/officeDocument/2006/relationships/image" Target="../media/image25.png"/><Relationship Id="rId50" Type="http://schemas.openxmlformats.org/officeDocument/2006/relationships/image" Target="../media/image28.png"/><Relationship Id="rId55" Type="http://schemas.openxmlformats.org/officeDocument/2006/relationships/image" Target="../media/image33.png"/><Relationship Id="rId7" Type="http://schemas.openxmlformats.org/officeDocument/2006/relationships/slide" Target="slide6.xml"/><Relationship Id="rId2" Type="http://schemas.openxmlformats.org/officeDocument/2006/relationships/audio" Target="../media/audio1.wav"/><Relationship Id="rId16" Type="http://schemas.openxmlformats.org/officeDocument/2006/relationships/slide" Target="slide15.xml"/><Relationship Id="rId29" Type="http://schemas.openxmlformats.org/officeDocument/2006/relationships/slide" Target="slide28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32" Type="http://schemas.openxmlformats.org/officeDocument/2006/relationships/image" Target="../media/image10.png"/><Relationship Id="rId37" Type="http://schemas.openxmlformats.org/officeDocument/2006/relationships/image" Target="../media/image15.png"/><Relationship Id="rId40" Type="http://schemas.openxmlformats.org/officeDocument/2006/relationships/image" Target="../media/image18.png"/><Relationship Id="rId45" Type="http://schemas.openxmlformats.org/officeDocument/2006/relationships/image" Target="../media/image23.png"/><Relationship Id="rId53" Type="http://schemas.openxmlformats.org/officeDocument/2006/relationships/image" Target="../media/image31.png"/><Relationship Id="rId5" Type="http://schemas.openxmlformats.org/officeDocument/2006/relationships/image" Target="../media/image8.png"/><Relationship Id="rId19" Type="http://schemas.openxmlformats.org/officeDocument/2006/relationships/slide" Target="slide18.xml"/><Relationship Id="rId4" Type="http://schemas.openxmlformats.org/officeDocument/2006/relationships/slide" Target="slide4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slide" Target="slide29.xml"/><Relationship Id="rId35" Type="http://schemas.openxmlformats.org/officeDocument/2006/relationships/image" Target="../media/image13.png"/><Relationship Id="rId43" Type="http://schemas.openxmlformats.org/officeDocument/2006/relationships/image" Target="../media/image21.png"/><Relationship Id="rId48" Type="http://schemas.openxmlformats.org/officeDocument/2006/relationships/image" Target="../media/image26.png"/><Relationship Id="rId56" Type="http://schemas.openxmlformats.org/officeDocument/2006/relationships/image" Target="../media/image34.png"/><Relationship Id="rId8" Type="http://schemas.openxmlformats.org/officeDocument/2006/relationships/slide" Target="slide7.xml"/><Relationship Id="rId51" Type="http://schemas.openxmlformats.org/officeDocument/2006/relationships/image" Target="../media/image29.png"/><Relationship Id="rId3" Type="http://schemas.openxmlformats.org/officeDocument/2006/relationships/image" Target="../media/image6.jpeg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33" Type="http://schemas.openxmlformats.org/officeDocument/2006/relationships/image" Target="../media/image11.png"/><Relationship Id="rId38" Type="http://schemas.openxmlformats.org/officeDocument/2006/relationships/image" Target="../media/image16.png"/><Relationship Id="rId46" Type="http://schemas.openxmlformats.org/officeDocument/2006/relationships/image" Target="../media/image24.png"/><Relationship Id="rId20" Type="http://schemas.openxmlformats.org/officeDocument/2006/relationships/slide" Target="slide19.xml"/><Relationship Id="rId41" Type="http://schemas.openxmlformats.org/officeDocument/2006/relationships/image" Target="../media/image19.png"/><Relationship Id="rId54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36" Type="http://schemas.openxmlformats.org/officeDocument/2006/relationships/image" Target="../media/image14.png"/><Relationship Id="rId49" Type="http://schemas.openxmlformats.org/officeDocument/2006/relationships/image" Target="../media/image27.png"/><Relationship Id="rId57" Type="http://schemas.openxmlformats.org/officeDocument/2006/relationships/image" Target="../media/image35.png"/><Relationship Id="rId10" Type="http://schemas.openxmlformats.org/officeDocument/2006/relationships/slide" Target="slide9.xml"/><Relationship Id="rId31" Type="http://schemas.openxmlformats.org/officeDocument/2006/relationships/image" Target="../media/image9.png"/><Relationship Id="rId44" Type="http://schemas.openxmlformats.org/officeDocument/2006/relationships/image" Target="../media/image22.png"/><Relationship Id="rId52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audio" Target="../media/audio1.wav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7.png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37.png"/><Relationship Id="rId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37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37.png"/><Relationship Id="rId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37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37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1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37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37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37.png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37.pn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37.png"/><Relationship Id="rId4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37.png"/><Relationship Id="rId4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37.png"/><Relationship Id="rId4" Type="http://schemas.openxmlformats.org/officeDocument/2006/relationships/image" Target="../media/image7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37.png"/><Relationship Id="rId4" Type="http://schemas.openxmlformats.org/officeDocument/2006/relationships/image" Target="../media/image7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37.png"/><Relationship Id="rId4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37.png"/><Relationship Id="rId4" Type="http://schemas.openxmlformats.org/officeDocument/2006/relationships/image" Target="../media/image7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37.png"/><Relationship Id="rId4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37.png"/><Relationship Id="rId4" Type="http://schemas.openxmlformats.org/officeDocument/2006/relationships/image" Target="../media/image8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37.png"/><Relationship Id="rId4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37.png"/><Relationship Id="rId4" Type="http://schemas.openxmlformats.org/officeDocument/2006/relationships/image" Target="../media/image8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37.png"/><Relationship Id="rId4" Type="http://schemas.openxmlformats.org/officeDocument/2006/relationships/image" Target="../media/image8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37.png"/><Relationship Id="rId4" Type="http://schemas.openxmlformats.org/officeDocument/2006/relationships/image" Target="../media/image8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48B2110B-E646-4A8E-AF70-1353B9C51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2276475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Sassoon Infant Md" pitchFamily="50" charset="0"/>
              </a:rPr>
              <a:t>Forming Letters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CF3957-64F0-4D53-BA46-ACAF150A11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Sassoon Infant Md" panose="02000603050000020003" pitchFamily="50" charset="0"/>
              </a:rPr>
              <a:t>An interactive cursive writing activity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52F9C9-5289-45EA-BA43-00F18ADE40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4450"/>
            <a:ext cx="2597150" cy="284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>
            <a:extLst>
              <a:ext uri="{FF2B5EF4-FFF2-40B4-BE49-F238E27FC236}">
                <a16:creationId xmlns:a16="http://schemas.microsoft.com/office/drawing/2014/main" id="{87D48322-49CF-41AC-95A5-1359E8C767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5153025"/>
            <a:ext cx="2524125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79FE188-3FD5-4DCA-ABE5-B88FB57A4F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888" y="5638800"/>
            <a:ext cx="6794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838EF34-83A8-4ACD-A147-62C66C81A1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3081">
    <p:sndAc>
      <p:stSnd>
        <p:snd r:embed="rId5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>
            <a:extLst>
              <a:ext uri="{FF2B5EF4-FFF2-40B4-BE49-F238E27FC236}">
                <a16:creationId xmlns:a16="http://schemas.microsoft.com/office/drawing/2014/main" id="{54389100-5D56-40B6-B054-0F65C1B369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4041775" y="2794000"/>
            <a:ext cx="1060450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1">
            <a:extLst>
              <a:ext uri="{FF2B5EF4-FFF2-40B4-BE49-F238E27FC236}">
                <a16:creationId xmlns:a16="http://schemas.microsoft.com/office/drawing/2014/main" id="{54B435E4-1B2E-423C-A183-770771390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88938"/>
            <a:ext cx="69119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Just </a:t>
            </a:r>
            <a:r>
              <a:rPr lang="en-GB" altLang="en-US" sz="4000">
                <a:latin typeface="Sassoon Infant Md" pitchFamily="50" charset="0"/>
              </a:rPr>
              <a:t>click</a:t>
            </a:r>
            <a:r>
              <a:rPr lang="en-GB" altLang="en-US" sz="4000">
                <a:latin typeface="Sassoon Infant Rg" pitchFamily="50" charset="0"/>
              </a:rPr>
              <a:t> on the pencil and it will show you how to form the letter.</a:t>
            </a:r>
          </a:p>
        </p:txBody>
      </p:sp>
      <p:sp>
        <p:nvSpPr>
          <p:cNvPr id="3076" name="TextBox 3">
            <a:extLst>
              <a:ext uri="{FF2B5EF4-FFF2-40B4-BE49-F238E27FC236}">
                <a16:creationId xmlns:a16="http://schemas.microsoft.com/office/drawing/2014/main" id="{E4181005-0278-4F62-B703-1431A4A069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4425" y="5068888"/>
            <a:ext cx="67119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Press the back button at any time during the slide show to return to the letter choice screen.</a:t>
            </a:r>
          </a:p>
        </p:txBody>
      </p:sp>
      <p:pic>
        <p:nvPicPr>
          <p:cNvPr id="3077" name="Picture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D9327E5-0AC0-482D-8991-4CB6583467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888" y="5638800"/>
            <a:ext cx="6794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>
            <a:extLst>
              <a:ext uri="{FF2B5EF4-FFF2-40B4-BE49-F238E27FC236}">
                <a16:creationId xmlns:a16="http://schemas.microsoft.com/office/drawing/2014/main" id="{14C208CE-500A-49E5-B8C0-45D9134AE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711200"/>
            <a:ext cx="6913562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Rg" pitchFamily="50" charset="0"/>
              </a:rPr>
              <a:t>Click</a:t>
            </a:r>
            <a:r>
              <a:rPr lang="en-GB" altLang="en-US" sz="4000">
                <a:latin typeface="Sassoon Infant Rg" pitchFamily="50" charset="0"/>
              </a:rPr>
              <a:t> on the letter you would like to practise.</a:t>
            </a:r>
          </a:p>
        </p:txBody>
      </p:sp>
      <p:pic>
        <p:nvPicPr>
          <p:cNvPr id="4099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84C97A99-2920-47B2-A3AB-40DE91C57F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671763"/>
            <a:ext cx="808037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">
            <a:hlinkClick r:id="rId6" action="ppaction://hlinksldjump"/>
            <a:extLst>
              <a:ext uri="{FF2B5EF4-FFF2-40B4-BE49-F238E27FC236}">
                <a16:creationId xmlns:a16="http://schemas.microsoft.com/office/drawing/2014/main" id="{181E81A2-4D39-484B-AC18-5EAED6263A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671763"/>
            <a:ext cx="80803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">
            <a:hlinkClick r:id="rId7" action="ppaction://hlinksldjump"/>
            <a:extLst>
              <a:ext uri="{FF2B5EF4-FFF2-40B4-BE49-F238E27FC236}">
                <a16:creationId xmlns:a16="http://schemas.microsoft.com/office/drawing/2014/main" id="{9160D19E-F35B-40B9-92F0-C88B67692D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665413"/>
            <a:ext cx="808037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8">
            <a:hlinkClick r:id="rId8" action="ppaction://hlinksldjump"/>
            <a:extLst>
              <a:ext uri="{FF2B5EF4-FFF2-40B4-BE49-F238E27FC236}">
                <a16:creationId xmlns:a16="http://schemas.microsoft.com/office/drawing/2014/main" id="{2594DED7-2FB7-44C2-A855-36CA847DC3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663825"/>
            <a:ext cx="80803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0">
            <a:hlinkClick r:id="rId9" action="ppaction://hlinksldjump"/>
            <a:extLst>
              <a:ext uri="{FF2B5EF4-FFF2-40B4-BE49-F238E27FC236}">
                <a16:creationId xmlns:a16="http://schemas.microsoft.com/office/drawing/2014/main" id="{15327D22-762F-47DA-AE5B-5258B5A24A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652713"/>
            <a:ext cx="80962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1">
            <a:hlinkClick r:id="rId10" action="ppaction://hlinksldjump"/>
            <a:extLst>
              <a:ext uri="{FF2B5EF4-FFF2-40B4-BE49-F238E27FC236}">
                <a16:creationId xmlns:a16="http://schemas.microsoft.com/office/drawing/2014/main" id="{74F67F19-B227-472E-9788-C2574D796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25" y="2652713"/>
            <a:ext cx="80803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2">
            <a:hlinkClick r:id="rId11" action="ppaction://hlinksldjump"/>
            <a:extLst>
              <a:ext uri="{FF2B5EF4-FFF2-40B4-BE49-F238E27FC236}">
                <a16:creationId xmlns:a16="http://schemas.microsoft.com/office/drawing/2014/main" id="{3263DE38-9D81-4C52-8089-9FA4050822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46363"/>
            <a:ext cx="80962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3">
            <a:hlinkClick r:id="rId12" action="ppaction://hlinksldjump"/>
            <a:extLst>
              <a:ext uri="{FF2B5EF4-FFF2-40B4-BE49-F238E27FC236}">
                <a16:creationId xmlns:a16="http://schemas.microsoft.com/office/drawing/2014/main" id="{A121B1C9-2852-469A-BB5C-59B7EF6665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36838"/>
            <a:ext cx="80962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2">
            <a:hlinkClick r:id="rId13" action="ppaction://hlinksldjump"/>
            <a:extLst>
              <a:ext uri="{FF2B5EF4-FFF2-40B4-BE49-F238E27FC236}">
                <a16:creationId xmlns:a16="http://schemas.microsoft.com/office/drawing/2014/main" id="{1014B8D2-E352-4C02-8205-94797913A1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927475"/>
            <a:ext cx="808038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3">
            <a:hlinkClick r:id="rId14" action="ppaction://hlinksldjump"/>
            <a:extLst>
              <a:ext uri="{FF2B5EF4-FFF2-40B4-BE49-F238E27FC236}">
                <a16:creationId xmlns:a16="http://schemas.microsoft.com/office/drawing/2014/main" id="{D42FE887-9824-40B0-AA23-F7F0DA65A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927475"/>
            <a:ext cx="80803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4">
            <a:hlinkClick r:id="rId15" action="ppaction://hlinksldjump"/>
            <a:extLst>
              <a:ext uri="{FF2B5EF4-FFF2-40B4-BE49-F238E27FC236}">
                <a16:creationId xmlns:a16="http://schemas.microsoft.com/office/drawing/2014/main" id="{5560A46E-A026-40DC-9C17-B8F6EE876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921125"/>
            <a:ext cx="808038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5">
            <a:hlinkClick r:id="rId16" action="ppaction://hlinksldjump"/>
            <a:extLst>
              <a:ext uri="{FF2B5EF4-FFF2-40B4-BE49-F238E27FC236}">
                <a16:creationId xmlns:a16="http://schemas.microsoft.com/office/drawing/2014/main" id="{C3FDEFBB-B832-4E41-BF4E-1FA6FB601C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911600"/>
            <a:ext cx="80803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6">
            <a:hlinkClick r:id="rId17" action="ppaction://hlinksldjump"/>
            <a:extLst>
              <a:ext uri="{FF2B5EF4-FFF2-40B4-BE49-F238E27FC236}">
                <a16:creationId xmlns:a16="http://schemas.microsoft.com/office/drawing/2014/main" id="{C26DDEB9-359C-4146-9C5A-483FF79B6F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900488"/>
            <a:ext cx="808038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7">
            <a:hlinkClick r:id="rId18" action="ppaction://hlinksldjump"/>
            <a:extLst>
              <a:ext uri="{FF2B5EF4-FFF2-40B4-BE49-F238E27FC236}">
                <a16:creationId xmlns:a16="http://schemas.microsoft.com/office/drawing/2014/main" id="{25860ED0-0C20-4558-BE00-2CA956EB35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3900488"/>
            <a:ext cx="808037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8">
            <a:hlinkClick r:id="rId19" action="ppaction://hlinksldjump"/>
            <a:extLst>
              <a:ext uri="{FF2B5EF4-FFF2-40B4-BE49-F238E27FC236}">
                <a16:creationId xmlns:a16="http://schemas.microsoft.com/office/drawing/2014/main" id="{CA8519A7-C38C-4399-A392-CD7898CF3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894138"/>
            <a:ext cx="808038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9">
            <a:hlinkClick r:id="rId20" action="ppaction://hlinksldjump"/>
            <a:extLst>
              <a:ext uri="{FF2B5EF4-FFF2-40B4-BE49-F238E27FC236}">
                <a16:creationId xmlns:a16="http://schemas.microsoft.com/office/drawing/2014/main" id="{E51B2CDB-73F3-4787-A4AE-2123156D5D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884613"/>
            <a:ext cx="808037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0">
            <a:hlinkClick r:id="rId21" action="ppaction://hlinksldjump"/>
            <a:extLst>
              <a:ext uri="{FF2B5EF4-FFF2-40B4-BE49-F238E27FC236}">
                <a16:creationId xmlns:a16="http://schemas.microsoft.com/office/drawing/2014/main" id="{1B6BCDF5-B329-427D-A543-FFA7B2D9C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638" y="3895725"/>
            <a:ext cx="808037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31">
            <a:hlinkClick r:id="rId22" action="ppaction://hlinksldjump"/>
            <a:extLst>
              <a:ext uri="{FF2B5EF4-FFF2-40B4-BE49-F238E27FC236}">
                <a16:creationId xmlns:a16="http://schemas.microsoft.com/office/drawing/2014/main" id="{E0C8A41E-1296-4429-B56C-549568D2FC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135563"/>
            <a:ext cx="808038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32">
            <a:hlinkClick r:id="rId23" action="ppaction://hlinksldjump"/>
            <a:extLst>
              <a:ext uri="{FF2B5EF4-FFF2-40B4-BE49-F238E27FC236}">
                <a16:creationId xmlns:a16="http://schemas.microsoft.com/office/drawing/2014/main" id="{1FA91C68-2776-4EF8-A616-43D2BDBF42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135563"/>
            <a:ext cx="808037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3">
            <a:hlinkClick r:id="rId24" action="ppaction://hlinksldjump"/>
            <a:extLst>
              <a:ext uri="{FF2B5EF4-FFF2-40B4-BE49-F238E27FC236}">
                <a16:creationId xmlns:a16="http://schemas.microsoft.com/office/drawing/2014/main" id="{64C6CC5B-6B64-45A3-9C77-0D367F9D76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129213"/>
            <a:ext cx="80803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4">
            <a:hlinkClick r:id="rId25" action="ppaction://hlinksldjump"/>
            <a:extLst>
              <a:ext uri="{FF2B5EF4-FFF2-40B4-BE49-F238E27FC236}">
                <a16:creationId xmlns:a16="http://schemas.microsoft.com/office/drawing/2014/main" id="{958F5E80-2A6B-41F0-933B-CF5164B222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5119688"/>
            <a:ext cx="808037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5">
            <a:hlinkClick r:id="rId26" action="ppaction://hlinksldjump"/>
            <a:extLst>
              <a:ext uri="{FF2B5EF4-FFF2-40B4-BE49-F238E27FC236}">
                <a16:creationId xmlns:a16="http://schemas.microsoft.com/office/drawing/2014/main" id="{1EB111DB-5BED-45B0-8FEB-CF747676C9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108575"/>
            <a:ext cx="808038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6">
            <a:hlinkClick r:id="rId27" action="ppaction://hlinksldjump"/>
            <a:extLst>
              <a:ext uri="{FF2B5EF4-FFF2-40B4-BE49-F238E27FC236}">
                <a16:creationId xmlns:a16="http://schemas.microsoft.com/office/drawing/2014/main" id="{89346B91-E63D-4013-9D26-FC2C1BB79E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5108575"/>
            <a:ext cx="80803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7">
            <a:hlinkClick r:id="rId28" action="ppaction://hlinksldjump"/>
            <a:extLst>
              <a:ext uri="{FF2B5EF4-FFF2-40B4-BE49-F238E27FC236}">
                <a16:creationId xmlns:a16="http://schemas.microsoft.com/office/drawing/2014/main" id="{43EA1672-1D00-4781-B503-5AEB92531A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5102225"/>
            <a:ext cx="808038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8">
            <a:hlinkClick r:id="rId29" action="ppaction://hlinksldjump"/>
            <a:extLst>
              <a:ext uri="{FF2B5EF4-FFF2-40B4-BE49-F238E27FC236}">
                <a16:creationId xmlns:a16="http://schemas.microsoft.com/office/drawing/2014/main" id="{3347ED70-B009-46A9-B1E3-8B684D35F8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092700"/>
            <a:ext cx="80803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9">
            <a:hlinkClick r:id="rId30" action="ppaction://hlinksldjump"/>
            <a:extLst>
              <a:ext uri="{FF2B5EF4-FFF2-40B4-BE49-F238E27FC236}">
                <a16:creationId xmlns:a16="http://schemas.microsoft.com/office/drawing/2014/main" id="{5DF035DB-6A35-49A5-B16B-B208E58D23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638" y="5105400"/>
            <a:ext cx="80803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0194912-CCB7-4641-A947-64D89E28B81A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2971800"/>
            <a:ext cx="611187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1">
            <a:hlinkClick r:id="rId6" action="ppaction://hlinksldjump"/>
            <a:extLst>
              <a:ext uri="{FF2B5EF4-FFF2-40B4-BE49-F238E27FC236}">
                <a16:creationId xmlns:a16="http://schemas.microsoft.com/office/drawing/2014/main" id="{896C8F37-44FC-4283-A3A2-E9A1A2FB876B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2736850"/>
            <a:ext cx="5969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3">
            <a:hlinkClick r:id="rId7" action="ppaction://hlinksldjump"/>
            <a:extLst>
              <a:ext uri="{FF2B5EF4-FFF2-40B4-BE49-F238E27FC236}">
                <a16:creationId xmlns:a16="http://schemas.microsoft.com/office/drawing/2014/main" id="{AFF212BA-6713-41D1-B3BB-605ED6A479A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2971800"/>
            <a:ext cx="501650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5">
            <a:hlinkClick r:id="rId8" action="ppaction://hlinksldjump"/>
            <a:extLst>
              <a:ext uri="{FF2B5EF4-FFF2-40B4-BE49-F238E27FC236}">
                <a16:creationId xmlns:a16="http://schemas.microsoft.com/office/drawing/2014/main" id="{04B18C91-8F08-401A-880B-291609FC9E6A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2741613"/>
            <a:ext cx="5969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>
            <a:hlinkClick r:id="rId9" action="ppaction://hlinksldjump"/>
            <a:extLst>
              <a:ext uri="{FF2B5EF4-FFF2-40B4-BE49-F238E27FC236}">
                <a16:creationId xmlns:a16="http://schemas.microsoft.com/office/drawing/2014/main" id="{59FFAE4F-8C59-4DAE-AB62-C3DE9C4346A2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13" y="2967038"/>
            <a:ext cx="49847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hlinkClick r:id="rId10" action="ppaction://hlinksldjump"/>
            <a:extLst>
              <a:ext uri="{FF2B5EF4-FFF2-40B4-BE49-F238E27FC236}">
                <a16:creationId xmlns:a16="http://schemas.microsoft.com/office/drawing/2014/main" id="{91BA8091-D619-45FE-9562-1310C40A1357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38" y="2720975"/>
            <a:ext cx="428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9">
            <a:hlinkClick r:id="rId11" action="ppaction://hlinksldjump"/>
            <a:extLst>
              <a:ext uri="{FF2B5EF4-FFF2-40B4-BE49-F238E27FC236}">
                <a16:creationId xmlns:a16="http://schemas.microsoft.com/office/drawing/2014/main" id="{4318B3FF-C858-4E2D-8ED4-F38377A59494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71800"/>
            <a:ext cx="4540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1">
            <a:hlinkClick r:id="rId12" action="ppaction://hlinksldjump"/>
            <a:extLst>
              <a:ext uri="{FF2B5EF4-FFF2-40B4-BE49-F238E27FC236}">
                <a16:creationId xmlns:a16="http://schemas.microsoft.com/office/drawing/2014/main" id="{A026ADF6-E752-4DB2-BAC8-144F9BE92936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2740025"/>
            <a:ext cx="5969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2">
            <a:hlinkClick r:id="rId13" action="ppaction://hlinksldjump"/>
            <a:extLst>
              <a:ext uri="{FF2B5EF4-FFF2-40B4-BE49-F238E27FC236}">
                <a16:creationId xmlns:a16="http://schemas.microsoft.com/office/drawing/2014/main" id="{A7FA5601-E9A2-431A-BEA1-2112F7CF26CF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4076700"/>
            <a:ext cx="425450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>
            <a:hlinkClick r:id="rId14" action="ppaction://hlinksldjump"/>
            <a:extLst>
              <a:ext uri="{FF2B5EF4-FFF2-40B4-BE49-F238E27FC236}">
                <a16:creationId xmlns:a16="http://schemas.microsoft.com/office/drawing/2014/main" id="{26359040-2767-429F-A374-2F7C48D99D0E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076700"/>
            <a:ext cx="366712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5">
            <a:hlinkClick r:id="rId15" action="ppaction://hlinksldjump"/>
            <a:extLst>
              <a:ext uri="{FF2B5EF4-FFF2-40B4-BE49-F238E27FC236}">
                <a16:creationId xmlns:a16="http://schemas.microsoft.com/office/drawing/2014/main" id="{15DE15DD-79AF-4C4E-A0A7-A72BE6082C75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986213"/>
            <a:ext cx="5222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6">
            <a:hlinkClick r:id="rId16" action="ppaction://hlinksldjump"/>
            <a:extLst>
              <a:ext uri="{FF2B5EF4-FFF2-40B4-BE49-F238E27FC236}">
                <a16:creationId xmlns:a16="http://schemas.microsoft.com/office/drawing/2014/main" id="{FBE1DB98-A16B-4786-BF4E-0CE036E9DEB9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450" y="3986213"/>
            <a:ext cx="379413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7">
            <a:hlinkClick r:id="rId17" action="ppaction://hlinksldjump"/>
            <a:extLst>
              <a:ext uri="{FF2B5EF4-FFF2-40B4-BE49-F238E27FC236}">
                <a16:creationId xmlns:a16="http://schemas.microsoft.com/office/drawing/2014/main" id="{F6258928-B839-4B05-8124-968DE7AF18FA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4198938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8">
            <a:hlinkClick r:id="rId18" action="ppaction://hlinksldjump"/>
            <a:extLst>
              <a:ext uri="{FF2B5EF4-FFF2-40B4-BE49-F238E27FC236}">
                <a16:creationId xmlns:a16="http://schemas.microsoft.com/office/drawing/2014/main" id="{C3298C73-C687-4CD7-AC5D-99BDE20D0CF4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863" y="4214813"/>
            <a:ext cx="5730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60">
            <a:hlinkClick r:id="rId19" action="ppaction://hlinksldjump"/>
            <a:extLst>
              <a:ext uri="{FF2B5EF4-FFF2-40B4-BE49-F238E27FC236}">
                <a16:creationId xmlns:a16="http://schemas.microsoft.com/office/drawing/2014/main" id="{B97FDB67-4E65-48DB-A7AB-C49A33BBE02F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00" y="4200525"/>
            <a:ext cx="573088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61">
            <a:hlinkClick r:id="rId20" action="ppaction://hlinksldjump"/>
            <a:extLst>
              <a:ext uri="{FF2B5EF4-FFF2-40B4-BE49-F238E27FC236}">
                <a16:creationId xmlns:a16="http://schemas.microsoft.com/office/drawing/2014/main" id="{D5019D7C-0BDF-4D0F-9FCE-AD256D99B894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221163"/>
            <a:ext cx="520700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62">
            <a:hlinkClick r:id="rId21" action="ppaction://hlinksldjump"/>
            <a:extLst>
              <a:ext uri="{FF2B5EF4-FFF2-40B4-BE49-F238E27FC236}">
                <a16:creationId xmlns:a16="http://schemas.microsoft.com/office/drawing/2014/main" id="{7E61C017-4353-4C8C-9F71-294257C29C30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275" y="4200525"/>
            <a:ext cx="512763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4">
            <a:hlinkClick r:id="rId22" action="ppaction://hlinksldjump"/>
            <a:extLst>
              <a:ext uri="{FF2B5EF4-FFF2-40B4-BE49-F238E27FC236}">
                <a16:creationId xmlns:a16="http://schemas.microsoft.com/office/drawing/2014/main" id="{E46AA727-2FAA-4B01-9EC8-BC8B8DFEFC10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5429250"/>
            <a:ext cx="5683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5">
            <a:hlinkClick r:id="rId23" action="ppaction://hlinksldjump"/>
            <a:extLst>
              <a:ext uri="{FF2B5EF4-FFF2-40B4-BE49-F238E27FC236}">
                <a16:creationId xmlns:a16="http://schemas.microsoft.com/office/drawing/2014/main" id="{AA852F4A-F859-4AD6-B674-BBF343584FED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88" y="5419725"/>
            <a:ext cx="546100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6">
            <a:hlinkClick r:id="rId24" action="ppaction://hlinksldjump"/>
            <a:extLst>
              <a:ext uri="{FF2B5EF4-FFF2-40B4-BE49-F238E27FC236}">
                <a16:creationId xmlns:a16="http://schemas.microsoft.com/office/drawing/2014/main" id="{A0C93264-5E57-4CF4-8120-19BD83A5129A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5208588"/>
            <a:ext cx="430212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7">
            <a:hlinkClick r:id="rId25" action="ppaction://hlinksldjump"/>
            <a:extLst>
              <a:ext uri="{FF2B5EF4-FFF2-40B4-BE49-F238E27FC236}">
                <a16:creationId xmlns:a16="http://schemas.microsoft.com/office/drawing/2014/main" id="{59A5344D-AA31-489D-BBEE-325A74CB5B6E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5383213"/>
            <a:ext cx="6096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8">
            <a:hlinkClick r:id="rId26" action="ppaction://hlinksldjump"/>
            <a:extLst>
              <a:ext uri="{FF2B5EF4-FFF2-40B4-BE49-F238E27FC236}">
                <a16:creationId xmlns:a16="http://schemas.microsoft.com/office/drawing/2014/main" id="{8A6B0074-24DF-4527-A34B-F459E091167C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5" y="5419725"/>
            <a:ext cx="63341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>
            <a:hlinkClick r:id="rId27" action="ppaction://hlinksldjump"/>
            <a:extLst>
              <a:ext uri="{FF2B5EF4-FFF2-40B4-BE49-F238E27FC236}">
                <a16:creationId xmlns:a16="http://schemas.microsoft.com/office/drawing/2014/main" id="{33494FC8-36E5-4A69-BC47-86C3BE1AB5B3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5445125"/>
            <a:ext cx="819150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70">
            <a:hlinkClick r:id="rId28" action="ppaction://hlinksldjump"/>
            <a:extLst>
              <a:ext uri="{FF2B5EF4-FFF2-40B4-BE49-F238E27FC236}">
                <a16:creationId xmlns:a16="http://schemas.microsoft.com/office/drawing/2014/main" id="{A14FE10C-D5D2-4C9B-984D-3A2849C94894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800" y="5389563"/>
            <a:ext cx="573088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71">
            <a:hlinkClick r:id="rId29" action="ppaction://hlinksldjump"/>
            <a:extLst>
              <a:ext uri="{FF2B5EF4-FFF2-40B4-BE49-F238E27FC236}">
                <a16:creationId xmlns:a16="http://schemas.microsoft.com/office/drawing/2014/main" id="{BCD67F02-BC36-4120-B31D-E09DEE3EDDDF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5383213"/>
            <a:ext cx="493713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72">
            <a:hlinkClick r:id="rId30" action="ppaction://hlinksldjump"/>
            <a:extLst>
              <a:ext uri="{FF2B5EF4-FFF2-40B4-BE49-F238E27FC236}">
                <a16:creationId xmlns:a16="http://schemas.microsoft.com/office/drawing/2014/main" id="{4588EC41-DC04-40A7-99E9-6DFF2D2AC7A1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399088"/>
            <a:ext cx="50482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0">
            <a:extLst>
              <a:ext uri="{FF2B5EF4-FFF2-40B4-BE49-F238E27FC236}">
                <a16:creationId xmlns:a16="http://schemas.microsoft.com/office/drawing/2014/main" id="{696DEE55-A9F0-4DCC-AD3E-5CBE77D2CF09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692150"/>
            <a:ext cx="7429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74">
            <a:extLst>
              <a:ext uri="{FF2B5EF4-FFF2-40B4-BE49-F238E27FC236}">
                <a16:creationId xmlns:a16="http://schemas.microsoft.com/office/drawing/2014/main" id="{24D33CBC-2C03-4E15-AD46-188A28CADA1E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38" y="692150"/>
            <a:ext cx="7429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stSnd>
        <p:snd r:embed="rId2" name="whoosh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>
            <a:extLst>
              <a:ext uri="{FF2B5EF4-FFF2-40B4-BE49-F238E27FC236}">
                <a16:creationId xmlns:a16="http://schemas.microsoft.com/office/drawing/2014/main" id="{3ECC873F-E143-4E74-83B4-5305AA739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39700"/>
            <a:ext cx="6913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5123" name="Picture 4">
            <a:extLst>
              <a:ext uri="{FF2B5EF4-FFF2-40B4-BE49-F238E27FC236}">
                <a16:creationId xmlns:a16="http://schemas.microsoft.com/office/drawing/2014/main" id="{5DA1E6F7-DA63-4CA4-8B86-593ECE68AE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878013"/>
            <a:ext cx="4608513" cy="297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05C5EF7F-E4EA-45EF-8727-4D93CB790653}"/>
              </a:ext>
            </a:extLst>
          </p:cNvPr>
          <p:cNvSpPr/>
          <p:nvPr/>
        </p:nvSpPr>
        <p:spPr>
          <a:xfrm>
            <a:off x="2339975" y="4360863"/>
            <a:ext cx="503238" cy="503237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0F8B2374-A37B-4C62-A31F-C90D916D1B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614613" y="3163888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Box 3">
            <a:extLst>
              <a:ext uri="{FF2B5EF4-FFF2-40B4-BE49-F238E27FC236}">
                <a16:creationId xmlns:a16="http://schemas.microsoft.com/office/drawing/2014/main" id="{09FDB0DC-130C-4D62-A4F4-FAE46B1ED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60848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5127" name="Picture 5">
            <a:extLst>
              <a:ext uri="{FF2B5EF4-FFF2-40B4-BE49-F238E27FC236}">
                <a16:creationId xmlns:a16="http://schemas.microsoft.com/office/drawing/2014/main" id="{DF237613-9ADC-4A48-81C1-1F90B340A0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44463"/>
            <a:ext cx="13462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eft Arrow 4">
            <a:hlinkClick r:id="rId8" action="ppaction://hlinksldjump"/>
            <a:extLst>
              <a:ext uri="{FF2B5EF4-FFF2-40B4-BE49-F238E27FC236}">
                <a16:creationId xmlns:a16="http://schemas.microsoft.com/office/drawing/2014/main" id="{F02C52A9-0802-4577-8F17-D879CA311AC6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  <p:custDataLst>
      <p:tags r:id="rId1"/>
    </p:custDataLst>
  </p:cSld>
  <p:clrMapOvr>
    <a:masterClrMapping/>
  </p:clrMapOvr>
  <p:transition spd="slow">
    <p:sndAc>
      <p:stSnd>
        <p:snd r:embed="rId3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545 0.01134 C -0.00711 0.01296 0.00122 0.01365 0.00955 0.0155 C 0.02014 0.01087 0.03143 0.00717 0.0408 -0.00116 C 0.04549 -0.01065 0.05226 -0.01737 0.05851 -0.02477 C 0.06441 -0.03172 0.06962 -0.0426 0.07622 -0.04838 C 0.07813 -0.05232 0.07952 -0.05695 0.08143 -0.06088 C 0.08611 -0.07014 0.08316 -0.06019 0.08664 -0.06922 C 0.09514 -0.09213 0.10695 -0.1125 0.11476 -0.13588 C 0.11719 -0.14283 0.1198 -0.14977 0.12205 -0.15672 C 0.12535 -0.1669 0.12674 -0.17801 0.13143 -0.18727 C 0.13368 -0.19908 0.1382 -0.20857 0.14184 -0.21922 C 0.14427 -0.22639 0.1448 -0.23357 0.14809 -0.24005 C 0.14966 -0.24815 0.15226 -0.25371 0.15539 -0.26088 C 0.1573 -0.26528 0.16042 -0.26852 0.16164 -0.27338 C 0.16355 -0.28079 0.16146 -0.27477 0.1658 -0.28172 C 0.16667 -0.28311 0.16719 -0.2845 0.16789 -0.28588 C 0.16858 -0.28774 0.16893 -0.28982 0.16997 -0.29144 C 0.17309 -0.29676 0.17761 -0.30232 0.18143 -0.30672 C 0.18577 -0.31181 0.18976 -0.31783 0.19393 -0.32338 C 0.19827 -0.32917 0.204 -0.33195 0.20955 -0.3345 C 0.21407 -0.33658 0.21858 -0.34028 0.22309 -0.34283 C 0.23264 -0.34838 0.24514 -0.35116 0.25539 -0.35255 C 0.26823 -0.35 0.279 -0.34815 0.28976 -0.33866 C 0.29289 -0.33588 0.29601 -0.33311 0.29914 -0.33033 C 0.30122 -0.32848 0.30539 -0.32477 0.30539 -0.32454 C 0.30782 -0.31528 0.31476 -0.30811 0.32101 -0.30255 C 0.32431 -0.29584 0.32275 -0.3 0.32518 -0.29005 C 0.32552 -0.28866 0.32622 -0.28588 0.32622 -0.28565 C 0.32622 -0.28588 0.32587 -0.28913 0.32518 -0.29005 C 0.3224 -0.29375 0.32118 -0.29954 0.31789 -0.30255 C 0.31459 -0.30556 0.30851 -0.3095 0.30539 -0.31366 C 0.3033 -0.31644 0.30209 -0.3213 0.29914 -0.322 C 0.2974 -0.32246 0.29566 -0.32292 0.29393 -0.32338 C 0.28733 -0.32917 0.27952 -0.33033 0.27205 -0.33311 C 0.26407 -0.33612 0.25625 -0.33866 0.24809 -0.34144 C 0.2408 -0.34098 0.23351 -0.34075 0.22622 -0.34005 C 0.21355 -0.33866 0.2033 -0.32848 0.19184 -0.32338 C 0.18212 -0.31366 0.17361 -0.30649 0.16684 -0.29283 C 0.16216 -0.28357 0.16511 -0.29352 0.16164 -0.2845 C 0.15799 -0.27454 0.15591 -0.2632 0.15122 -0.25394 C 0.14462 -0.21875 0.1323 -0.18612 0.12934 -0.14977 C 0.13021 -0.11366 0.12986 -0.0801 0.14497 -0.04977 C 0.14948 -0.04051 0.15226 -0.02848 0.15955 -0.022 C 0.1625 -0.01598 0.16736 -0.01436 0.17101 -0.0095 C 0.17865 0.00069 0.19167 0.00439 0.20226 0.00717 C 0.21181 0.00648 0.2349 0.00416 0.24393 -0.00394 C 0.24983 -0.00903 0.2566 -0.01204 0.26268 -0.01644 C 0.27344 -0.02431 0.26493 -0.02014 0.27205 -0.02338 C 0.27309 -0.02477 0.27396 -0.02639 0.27518 -0.02755 C 0.27709 -0.02963 0.28143 -0.03311 0.28143 -0.03288 C 0.28629 -0.04283 0.29167 -0.05209 0.29601 -0.06227 C 0.29723 -0.06528 0.29931 -0.06737 0.30018 -0.07061 C 0.30174 -0.07709 0.30348 -0.08149 0.30539 -0.08727 C 0.3099 -0.1007 0.31129 -0.11528 0.31476 -0.12894 C 0.31875 -0.14491 0.32448 -0.16528 0.32622 -0.18172 C 0.3283 -0.20047 0.33299 -0.21852 0.33455 -0.23727 C 0.33559 -0.24885 0.33594 -0.2625 0.33872 -0.27338 C 0.34046 -0.29237 0.34306 -0.31135 0.34497 -0.33033 C 0.34532 -0.33357 0.34549 -0.33681 0.34601 -0.34005 C 0.34618 -0.3419 0.34809 -0.34422 0.34705 -0.34561 C 0.34618 -0.34676 0.34566 -0.34283 0.34497 -0.34144 C 0.34289 -0.32709 0.34202 -0.31274 0.33976 -0.29838 C 0.33386 -0.26112 0.32605 -0.2257 0.32414 -0.18727 C 0.32327 -0.16829 0.32275 -0.14931 0.32101 -0.13033 C 0.32014 -0.12107 0.31789 -0.10255 0.31789 -0.10232 C 0.31823 -0.09237 0.31789 -0.06621 0.31997 -0.05116 C 0.32414 -0.02038 0.34323 -0.00325 0.36476 0.00162 C 0.38872 -0.00024 0.40591 -0.00186 0.42309 -0.02477 C 0.42518 -0.02755 0.42778 -0.02987 0.42934 -0.03311 C 0.43733 -0.04908 0.4474 -0.06297 0.45539 -0.07894 C 0.45747 -0.08288 0.45764 -0.09144 0.46164 -0.09144 " pathEditMode="relative" rAng="0" ptsTypes="AAAAAAAAAAAAAAAAAA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54" y="-1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A862A4DB-2BE4-4B90-8814-8D11346A9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688" y="-15875"/>
            <a:ext cx="69135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6147" name="Picture 4">
            <a:extLst>
              <a:ext uri="{FF2B5EF4-FFF2-40B4-BE49-F238E27FC236}">
                <a16:creationId xmlns:a16="http://schemas.microsoft.com/office/drawing/2014/main" id="{E8A67C86-146D-4F01-AE2A-0DF7766F49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144588"/>
            <a:ext cx="3998912" cy="422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7F1EA9B-B53F-4DE8-8581-847DE233A96D}"/>
              </a:ext>
            </a:extLst>
          </p:cNvPr>
          <p:cNvSpPr/>
          <p:nvPr/>
        </p:nvSpPr>
        <p:spPr>
          <a:xfrm>
            <a:off x="2843213" y="4865688"/>
            <a:ext cx="504825" cy="503237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916040F9-AAC2-4036-A267-D96CD0F940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084513" y="3668713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Box 3">
            <a:extLst>
              <a:ext uri="{FF2B5EF4-FFF2-40B4-BE49-F238E27FC236}">
                <a16:creationId xmlns:a16="http://schemas.microsoft.com/office/drawing/2014/main" id="{F94EB5F4-2BC6-499D-9B0D-C5C65E31B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6151" name="Picture 5">
            <a:extLst>
              <a:ext uri="{FF2B5EF4-FFF2-40B4-BE49-F238E27FC236}">
                <a16:creationId xmlns:a16="http://schemas.microsoft.com/office/drawing/2014/main" id="{34BFBE50-127F-4955-8FEE-2F0ACBE4AF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95263"/>
            <a:ext cx="1547813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5D0BFCF3-B230-4CF1-BD15-49DC190988B1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74" decel="49926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459 3.7037E-6 C 0.02413 -0.00417 0.0342 -0.00695 0.04375 -0.01111 C 0.04931 -0.01366 0.04601 -0.01158 0.05313 -0.01806 C 0.05417 -0.01899 0.05625 -0.02084 0.05625 -0.02061 C 0.0592 -0.02662 0.07049 -0.04468 0.075 -0.04861 C 0.07691 -0.05625 0.08212 -0.06366 0.08646 -0.06945 C 0.08993 -0.08311 0.09879 -0.09375 0.10313 -0.10695 C 0.10452 -0.11088 0.10486 -0.11551 0.10625 -0.11945 C 0.10955 -0.12848 0.1132 -0.13635 0.11563 -0.14584 C 0.1165 -0.14931 0.11875 -0.15209 0.11979 -0.15556 C 0.12153 -0.16204 0.12205 -0.16783 0.125 -0.17361 C 0.12986 -0.19931 0.13646 -0.22477 0.14271 -0.25 C 0.14375 -0.2544 0.1441 -0.25926 0.14479 -0.26389 C 0.14722 -0.28056 0.15104 -0.29746 0.15417 -0.31389 C 0.1632 -0.36181 0.17049 -0.40973 0.17709 -0.45834 C 0.17934 -0.47477 0.18125 -0.4919 0.18438 -0.50834 C 0.18629 -0.51852 0.18854 -0.52963 0.18854 -0.54028 C 0.18854 -0.54213 0.18768 -0.53658 0.1875 -0.53473 C 0.18698 -0.53149 0.18681 -0.52824 0.18646 -0.525 C 0.18542 -0.51667 0.1842 -0.50834 0.18334 -0.5 C 0.18073 -0.47408 0.17865 -0.44769 0.17396 -0.42223 C 0.1717 -0.38287 0.16945 -0.34306 0.16459 -0.30417 C 0.1632 -0.2926 0.16059 -0.28102 0.15938 -0.26945 C 0.1566 -0.24329 0.15278 -0.2176 0.14896 -0.19167 C 0.14757 -0.18264 0.14688 -0.16945 0.14479 -0.16111 C 0.14236 -0.15162 0.14132 -0.14167 0.13959 -0.13195 C 0.13698 -0.11806 0.13351 -0.10417 0.13125 -0.09028 C 0.12657 -0.06181 0.12309 -0.03287 0.11875 -0.00417 C 0.11858 -0.00278 0.11945 -0.00695 0.11979 -0.00834 C 0.12413 -0.02824 0.11702 0.00115 0.12292 -0.01945 C 0.12518 -0.02755 0.12622 -0.03635 0.12813 -0.04445 C 0.13438 -0.07223 0.13837 -0.09931 0.14271 -0.12778 C 0.14722 -0.15811 0.14983 -0.18843 0.15729 -0.21806 C 0.15955 -0.22686 0.16563 -0.23449 0.16771 -0.24306 C 0.17049 -0.2544 0.17795 -0.2632 0.18438 -0.27084 C 0.19288 -0.28102 0.20035 -0.29236 0.21042 -0.3 C 0.22084 -0.30787 0.23455 -0.31158 0.24584 -0.31667 C 0.25504 -0.31598 0.26788 -0.31713 0.27709 -0.31111 C 0.28108 -0.30834 0.28247 -0.30394 0.28542 -0.3 C 0.29011 -0.29375 0.30157 -0.2801 0.30417 -0.27223 C 0.30938 -0.25695 0.31302 -0.24005 0.31459 -0.22361 C 0.31493 -0.21482 0.31563 -0.20602 0.31563 -0.19723 C 0.31563 -0.18542 0.31181 -0.1713 0.30938 -0.15973 C 0.30382 -0.13241 0.29827 -0.10417 0.28646 -0.08056 C 0.28125 -0.07014 0.27882 -0.0551 0.27188 -0.04584 C 0.25469 -0.02292 0.24132 -0.00741 0.21667 -0.00417 C 0.20261 -0.0051 0.19896 -0.0044 0.18854 -0.00834 C 0.18472 -0.00973 0.17709 -0.0125 0.17709 -0.01227 C 0.16597 -0.02246 0.15538 -0.03496 0.14688 -0.04861 C 0.1441 -0.05301 0.14427 -0.0551 0.14271 -0.06111 C 0.14184 -0.06436 0.13993 -0.06667 0.13854 -0.06945 C 0.13785 -0.07084 0.13559 -0.07477 0.13646 -0.07361 C 0.13854 -0.07084 0.14271 -0.06528 0.14271 -0.06505 C 0.14636 -0.05047 0.15521 -0.04028 0.16459 -0.03195 C 0.16632 -0.02848 0.1757 -0.01736 0.17917 -0.01528 C 0.18125 -0.01412 0.18351 -0.01412 0.18542 -0.0125 C 0.18976 -0.00857 0.19497 -0.00787 0.2 -0.00556 C 0.20886 -0.00162 0.21667 0.00092 0.22604 0.00277 C 0.25278 0.00162 0.29584 0.00092 0.32188 -0.01389 C 0.32952 -0.01829 0.3375 -0.02246 0.34479 -0.02778 C 0.35104 -0.03241 0.3566 -0.03866 0.36354 -0.04167 C 0.36979 -0.05 0.37604 -0.05834 0.38229 -0.06667 C 0.38334 -0.06806 0.3875 -0.075 0.38854 -0.075 " pathEditMode="relative" rAng="0" ptsTypes="AAAAAAAAAA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98" y="-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>
            <a:extLst>
              <a:ext uri="{FF2B5EF4-FFF2-40B4-BE49-F238E27FC236}">
                <a16:creationId xmlns:a16="http://schemas.microsoft.com/office/drawing/2014/main" id="{ECB3C693-5DFC-4747-AEE3-197012EB7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0525" y="0"/>
            <a:ext cx="6913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7171" name="Picture 4">
            <a:extLst>
              <a:ext uri="{FF2B5EF4-FFF2-40B4-BE49-F238E27FC236}">
                <a16:creationId xmlns:a16="http://schemas.microsoft.com/office/drawing/2014/main" id="{764006C4-0031-4DD3-AEBF-E9F09FCC55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1579563"/>
            <a:ext cx="3998913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836CD439-8752-4D9F-A974-93E9A880CBA6}"/>
              </a:ext>
            </a:extLst>
          </p:cNvPr>
          <p:cNvSpPr/>
          <p:nvPr/>
        </p:nvSpPr>
        <p:spPr>
          <a:xfrm>
            <a:off x="2789238" y="4202113"/>
            <a:ext cx="503237" cy="503237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00" baseline="-25000" dirty="0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496CC0D9-8572-4996-A398-1A36683C8F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116263" y="3021013"/>
            <a:ext cx="9477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Box 3">
            <a:extLst>
              <a:ext uri="{FF2B5EF4-FFF2-40B4-BE49-F238E27FC236}">
                <a16:creationId xmlns:a16="http://schemas.microsoft.com/office/drawing/2014/main" id="{8A632DC8-CC6D-43C1-9FC3-7AE019EC4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7175" name="Picture 5">
            <a:extLst>
              <a:ext uri="{FF2B5EF4-FFF2-40B4-BE49-F238E27FC236}">
                <a16:creationId xmlns:a16="http://schemas.microsoft.com/office/drawing/2014/main" id="{33A795CD-45DF-43BF-9450-1A4741467C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115888"/>
            <a:ext cx="1201737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AC957543-9FAF-444C-B3E5-987D358CC75E}"/>
              </a:ext>
            </a:extLst>
          </p:cNvPr>
          <p:cNvSpPr/>
          <p:nvPr/>
        </p:nvSpPr>
        <p:spPr>
          <a:xfrm>
            <a:off x="4206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74" decel="49926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2222E-6 -1.85185E-6 C 0.01233 -0.00185 0.02032 -0.00602 0.03125 -0.0125 C 0.03733 -0.0162 0.04393 -0.01875 0.05 -0.02222 C 0.05209 -0.02338 0.05435 -0.02338 0.05625 -0.025 C 0.06146 -0.02963 0.06667 -0.03426 0.07188 -0.03889 C 0.07396 -0.04074 0.07605 -0.04259 0.07813 -0.04444 C 0.07917 -0.04537 0.08125 -0.04722 0.08125 -0.04699 C 0.08351 -0.05162 0.08681 -0.05347 0.08855 -0.05833 C 0.09167 -0.06666 0.09497 -0.07546 0.09896 -0.08333 C 0.09896 -0.0831 0.10157 -0.09375 0.10209 -0.09583 C 0.10487 -0.10694 0.10834 -0.11782 0.11042 -0.12916 C 0.11285 -0.1419 0.11094 -0.13704 0.11459 -0.14444 C 0.1165 -0.15509 0.11945 -0.16713 0.12396 -0.17639 C 0.12518 -0.1831 0.12639 -0.18889 0.12917 -0.19444 C 0.13212 -0.21065 0.13455 -0.22685 0.1375 -0.24305 C 0.13785 -0.24467 0.13907 -0.2456 0.13959 -0.24722 C 0.14289 -0.25741 0.14497 -0.26805 0.14896 -0.27778 C 0.15087 -0.28217 0.154 -0.28541 0.15521 -0.29028 C 0.15782 -0.30069 0.16823 -0.32153 0.17605 -0.325 C 0.17969 -0.33241 0.18507 -0.33333 0.19063 -0.3375 C 0.19879 -0.34352 0.2066 -0.35254 0.21563 -0.35555 C 0.23056 -0.36875 0.25296 -0.36944 0.2698 -0.37083 C 0.28299 -0.36898 0.29462 -0.36528 0.3073 -0.36111 C 0.31112 -0.35602 0.31476 -0.35231 0.3198 -0.35 C 0.32119 -0.34444 0.32292 -0.34352 0.32709 -0.34166 C 0.32813 -0.34028 0.32882 -0.3375 0.33021 -0.3375 C 0.33143 -0.3375 0.32917 -0.34051 0.32813 -0.34166 C 0.32639 -0.34352 0.32379 -0.34421 0.32188 -0.34583 C 0.31632 -0.35694 0.29948 -0.36273 0.28959 -0.36528 C 0.26598 -0.36319 0.24219 -0.35856 0.2198 -0.34861 C 0.20799 -0.34329 0.19723 -0.3331 0.18542 -0.32778 C 0.18195 -0.32616 0.17917 -0.32083 0.17605 -0.31805 C 0.17188 -0.30972 0.16789 -0.30185 0.16459 -0.29305 C 0.1625 -0.28773 0.16459 -0.28958 0.1625 -0.28333 C 0.1606 -0.27754 0.15834 -0.27222 0.15625 -0.26666 C 0.1533 -0.25903 0.15365 -0.25023 0.15 -0.24305 C 0.14705 -0.22708 0.14202 -0.21204 0.13959 -0.19583 C 0.13889 -0.1912 0.1382 -0.18657 0.1375 -0.18194 C 0.13716 -0.17963 0.13646 -0.175 0.13646 -0.17477 C 0.13594 -0.16389 0.13438 -0.15278 0.13438 -0.14166 C 0.13438 -0.13634 0.13594 -0.12778 0.13646 -0.12222 C 0.13785 -0.10787 0.13941 -0.09143 0.14375 -0.07778 C 0.14896 -0.0618 0.15955 -0.04282 0.16875 -0.03055 C 0.17223 -0.02592 0.17119 -0.02916 0.175 -0.02639 C 0.18039 -0.02245 0.18542 -0.01713 0.19063 -0.0125 C 0.19254 -0.01088 0.1948 -0.01065 0.19688 -0.00972 C 0.20191 -0.00741 0.20556 -0.0037 0.21042 -0.00139 C 0.22275 0.00463 0.24358 0.00232 0.2573 0.00417 C 0.26875 0.00255 0.27414 0.00278 0.28334 -1.85185E-6 C 0.29202 -0.00254 0.29966 -0.00741 0.30834 -0.00972 C 0.32431 -0.02037 0.3375 -0.03426 0.35209 -0.04722 C 0.35452 -0.05208 0.35678 -0.05509 0.36042 -0.05833 C 0.36268 -0.06273 0.3691 -0.07384 0.37292 -0.07639 " pathEditMode="relative" rAng="0" ptsTypes="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-1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A932B695-7DA9-46C9-AD78-14A4946A0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0"/>
            <a:ext cx="69135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8195" name="Picture 4">
            <a:extLst>
              <a:ext uri="{FF2B5EF4-FFF2-40B4-BE49-F238E27FC236}">
                <a16:creationId xmlns:a16="http://schemas.microsoft.com/office/drawing/2014/main" id="{5B104ABE-9D59-4153-AC85-78CEF1570F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1397000"/>
            <a:ext cx="3998912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CED2A62-3512-47EE-827F-695A2AA58B05}"/>
              </a:ext>
            </a:extLst>
          </p:cNvPr>
          <p:cNvSpPr/>
          <p:nvPr/>
        </p:nvSpPr>
        <p:spPr>
          <a:xfrm>
            <a:off x="2503488" y="5105400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05766B5E-378C-4AD2-8BC0-C5FC7A06A0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741613" y="3884613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Box 3">
            <a:extLst>
              <a:ext uri="{FF2B5EF4-FFF2-40B4-BE49-F238E27FC236}">
                <a16:creationId xmlns:a16="http://schemas.microsoft.com/office/drawing/2014/main" id="{FBEBEDDB-8447-4764-9277-34F66A1E4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60848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F99C6776-BA2E-4A8E-ACF5-D69A2A6962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" y="192088"/>
            <a:ext cx="1289050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D633AA99-B470-4537-8B23-8C4CFF07F524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754 2.22222E-6 C 0.05087 -0.02963 0.0783 -0.06621 0.09566 -0.11528 C 0.10191 -0.1331 0.13438 -0.27084 0.17795 -0.29028 C 0.19028 -0.30278 0.20868 -0.30764 0.22379 -0.31111 C 0.23368 -0.31019 0.24618 -0.31204 0.25504 -0.30417 C 0.25868 -0.29699 0.26441 -0.29144 0.26858 -0.28472 C 0.27344 -0.27709 0.27535 -0.2669 0.279 -0.25834 C 0.2816 -0.25209 0.28438 -0.24699 0.28733 -0.24028 C 0.28802 -0.23889 0.28907 -0.23773 0.28941 -0.23611 C 0.28976 -0.23472 0.29115 -0.23148 0.29045 -0.23195 C 0.28472 -0.23959 0.28525 -0.2456 0.28212 -0.25417 C 0.27466 -0.27408 0.26007 -0.29537 0.24254 -0.29722 C 0.23594 -0.29792 0.22934 -0.29815 0.22275 -0.29861 C 0.20782 -0.29584 0.1941 -0.29375 0.18108 -0.28334 C 0.17483 -0.27824 0.17014 -0.27246 0.16441 -0.26667 C 0.1625 -0.26459 0.15816 -0.26111 0.15816 -0.26088 C 0.15382 -0.25232 0.14827 -0.24537 0.14358 -0.23611 C 0.14288 -0.23496 0.14306 -0.23334 0.14254 -0.23195 C 0.14063 -0.22755 0.1375 -0.22431 0.13629 -0.21945 C 0.13334 -0.20787 0.12952 -0.19769 0.12587 -0.18611 C 0.12292 -0.17755 0.12032 -0.16759 0.11858 -0.15834 C 0.11771 -0.15371 0.11545 -0.14445 0.11545 -0.14422 C 0.11667 -0.1088 0.11528 -0.04422 0.1415 -0.02084 C 0.14271 -0.01829 0.14462 -0.01412 0.1467 -0.0125 C 0.14861 -0.01111 0.15295 -0.00972 0.15295 -0.00949 C 0.16059 -0.00209 0.16893 -0.00093 0.17795 0.00139 C 0.1908 0.00023 0.20278 -0.00232 0.21545 -0.00417 C 0.22518 -0.00741 0.22969 -0.0125 0.23629 -0.02222 C 0.24254 -0.03148 0.24775 -0.04097 0.25295 -0.05139 C 0.25504 -0.05556 0.25486 -0.06088 0.25608 -0.06528 C 0.25903 -0.07593 0.26129 -0.08611 0.26337 -0.09722 C 0.26841 -0.12431 0.27622 -0.15023 0.28004 -0.17778 C 0.28542 -0.21713 0.29202 -0.25625 0.2967 -0.29584 C 0.29931 -0.31736 0.30087 -0.33982 0.304 -0.36111 C 0.30938 -0.39699 0.31493 -0.43241 0.32066 -0.46806 C 0.3224 -0.47871 0.32466 -0.48935 0.32587 -0.5 C 0.32657 -0.50648 0.32726 -0.51297 0.32795 -0.51945 C 0.32813 -0.52084 0.329 -0.525 0.329 -0.52361 C 0.329 -0.52176 0.3283 -0.51991 0.32795 -0.51806 C 0.32275 -0.45556 0.30868 -0.39584 0.29879 -0.33472 C 0.29341 -0.30185 0.29254 -0.26806 0.28837 -0.23472 C 0.28212 -0.18472 0.27344 -0.13519 0.26962 -0.08472 C 0.27118 -0.04398 0.27778 0.00231 0.31233 0.01389 C 0.32761 0.0118 0.35295 0.00555 0.36545 -0.00834 C 0.37153 -0.01505 0.36597 -0.00972 0.37066 -0.01667 C 0.38056 -0.03148 0.38611 -0.04375 0.39254 -0.06111 " pathEditMode="relative" rAng="0" ptsTypes="AAAAAAAAAAAAAAAAAAAAAAAAAAAAAAAAAAAAAAAAAAAAAA">
                                      <p:cBhvr>
                                        <p:cTn id="6" dur="7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-2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26F02E74-ED25-4132-9615-BBDE58939D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8100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id="{85118F67-77F1-499D-A8F1-BF02B5179A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1598613"/>
            <a:ext cx="3957638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30FE8947-CEA0-4C9A-85C2-2ECF3B70D76A}"/>
              </a:ext>
            </a:extLst>
          </p:cNvPr>
          <p:cNvSpPr/>
          <p:nvPr/>
        </p:nvSpPr>
        <p:spPr>
          <a:xfrm>
            <a:off x="2555875" y="4221163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729F6987-72BB-4376-87A7-A0A45E7A64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882900" y="3040063"/>
            <a:ext cx="9477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Box 3">
            <a:extLst>
              <a:ext uri="{FF2B5EF4-FFF2-40B4-BE49-F238E27FC236}">
                <a16:creationId xmlns:a16="http://schemas.microsoft.com/office/drawing/2014/main" id="{3A93FB4C-7A83-43C7-A7D9-4A0C69ED4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9223" name="Picture 5">
            <a:extLst>
              <a:ext uri="{FF2B5EF4-FFF2-40B4-BE49-F238E27FC236}">
                <a16:creationId xmlns:a16="http://schemas.microsoft.com/office/drawing/2014/main" id="{363F5975-148F-45D5-89D8-01C044A903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115888"/>
            <a:ext cx="103346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5365EF4E-1749-42F0-BA56-3C038941A7E4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16667E-6 3.7037E-6 C 0.0085 -0.00232 0.01579 -0.00649 0.02395 -0.00834 C 0.03333 -0.01667 0.04774 -0.02176 0.05833 -0.02778 C 0.06336 -0.03056 0.07031 -0.03056 0.075 -0.03473 C 0.08159 -0.04051 0.08941 -0.04676 0.09687 -0.05 C 0.1 -0.05417 0.10208 -0.05649 0.10625 -0.05834 C 0.11128 -0.06505 0.11857 -0.06922 0.125 -0.07361 C 0.12882 -0.07616 0.12777 -0.07662 0.13125 -0.08056 C 0.13472 -0.08449 0.13993 -0.08681 0.14375 -0.09028 C 0.1493 -0.09514 0.15798 -0.10579 0.16354 -0.10834 C 0.16892 -0.11551 0.17951 -0.12894 0.18645 -0.13195 C 0.19027 -0.13704 0.19444 -0.1419 0.19895 -0.14584 C 0.20191 -0.15186 0.20659 -0.15602 0.21041 -0.16111 C 0.21441 -0.16644 0.21718 -0.17223 0.22187 -0.17639 C 0.225 -0.18264 0.22934 -0.18774 0.23333 -0.19306 C 0.23333 -0.19283 0.23854 -0.20348 0.23958 -0.20556 C 0.24236 -0.21111 0.24757 -0.2176 0.25104 -0.22223 C 0.25711 -0.23033 0.26458 -0.24954 0.26979 -0.25973 C 0.27448 -0.26922 0.27517 -0.28681 0.27604 -0.29723 C 0.27378 -0.32084 0.26892 -0.33727 0.25625 -0.35417 C 0.25538 -0.35533 0.25503 -0.35718 0.25416 -0.35834 C 0.24982 -0.36343 0.24375 -0.36644 0.23854 -0.36945 C 0.23524 -0.3713 0.22812 -0.37361 0.22812 -0.37338 C 0.19323 -0.37199 0.17777 -0.37061 0.14895 -0.35139 C 0.14513 -0.34375 0.13819 -0.33843 0.13333 -0.33195 C 0.125 -0.32084 0.1184 -0.30973 0.11145 -0.29723 C 0.11111 -0.29584 0.11093 -0.29445 0.11041 -0.29306 C 0.10989 -0.29167 0.10885 -0.29051 0.10833 -0.28889 C 0.10694 -0.28403 0.10642 -0.27871 0.1052 -0.27361 C 0.10451 -0.27084 0.10312 -0.26528 0.10312 -0.26505 C 0.10017 -0.23774 0.10121 -0.21389 0.10208 -0.18473 C 0.10329 -0.1382 0.11163 -0.08797 0.13958 -0.05695 C 0.14079 -0.05579 0.14184 -0.0544 0.1427 -0.05278 C 0.14357 -0.05139 0.14392 -0.04977 0.14479 -0.04861 C 0.14948 -0.04329 0.15503 -0.03959 0.16041 -0.03611 C 0.16718 -0.03149 0.15972 -0.03542 0.16666 -0.02917 C 0.17309 -0.02338 0.18177 -0.02037 0.18854 -0.01528 C 0.19079 -0.01366 0.19236 -0.01042 0.19479 -0.00973 C 0.20434 -0.00649 0.21354 -0.00209 0.22291 0.00139 C 0.23194 0.00486 0.24184 0.00625 0.25104 0.00833 C 0.25312 0.00879 0.2552 0.00926 0.25729 0.00972 C 0.25937 0.01018 0.26354 0.01111 0.26354 0.01134 C 0.28437 0.00926 0.29965 0.0037 0.3177 -0.00834 C 0.32482 -0.01297 0.31632 -0.00533 0.325 -0.0125 C 0.33524 -0.02107 0.34427 -0.03149 0.35416 -0.04028 C 0.35763 -0.04352 0.35885 -0.04815 0.3625 -0.05139 C 0.36458 -0.05556 0.36666 -0.05973 0.36875 -0.06389 C 0.37013 -0.06667 0.37291 -0.07223 0.37291 -0.07199 C 0.375 -0.0838 0.375 -0.07963 0.375 -0.08473 " pathEditMode="relative" rAng="0" ptsTypes="ffffffffffffffffffffffffffffffffffffffffffffffffA">
                                      <p:cBhvr>
                                        <p:cTn id="6" dur="52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-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>
            <a:extLst>
              <a:ext uri="{FF2B5EF4-FFF2-40B4-BE49-F238E27FC236}">
                <a16:creationId xmlns:a16="http://schemas.microsoft.com/office/drawing/2014/main" id="{11F63864-6198-46E1-BB4B-2233ECAD8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863" y="-11113"/>
            <a:ext cx="6913562" cy="70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0243" name="Picture 4">
            <a:extLst>
              <a:ext uri="{FF2B5EF4-FFF2-40B4-BE49-F238E27FC236}">
                <a16:creationId xmlns:a16="http://schemas.microsoft.com/office/drawing/2014/main" id="{48EFE4BA-DD23-47CD-8207-4F2F6AE273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1168400"/>
            <a:ext cx="2114550" cy="456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6997BE0-F831-43E8-913F-70C28081120C}"/>
              </a:ext>
            </a:extLst>
          </p:cNvPr>
          <p:cNvSpPr/>
          <p:nvPr/>
        </p:nvSpPr>
        <p:spPr>
          <a:xfrm>
            <a:off x="3825875" y="3652838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3F73B9C7-B27A-4CA9-A702-C70C90E72C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4125913" y="2676525"/>
            <a:ext cx="798512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3">
            <a:extLst>
              <a:ext uri="{FF2B5EF4-FFF2-40B4-BE49-F238E27FC236}">
                <a16:creationId xmlns:a16="http://schemas.microsoft.com/office/drawing/2014/main" id="{DEA63D11-DABC-40D8-9AFA-553697961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1896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0247" name="Picture 5">
            <a:extLst>
              <a:ext uri="{FF2B5EF4-FFF2-40B4-BE49-F238E27FC236}">
                <a16:creationId xmlns:a16="http://schemas.microsoft.com/office/drawing/2014/main" id="{67B94A3D-6BE7-40D8-9AEC-45E75EDF00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231775"/>
            <a:ext cx="2157412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997C0B61-389F-4C17-BE17-D2A1C73F36EF}"/>
              </a:ext>
            </a:extLst>
          </p:cNvPr>
          <p:cNvSpPr/>
          <p:nvPr/>
        </p:nvSpPr>
        <p:spPr>
          <a:xfrm>
            <a:off x="420688" y="6092825"/>
            <a:ext cx="936625" cy="649288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66667E-6 0.00718 C 0.00452 0.00232 0.00643 -0.00277 0.01042 -0.00833 C 0.01632 -0.01597 0.02309 -0.02361 0.02917 -0.03217 C 0.03663 -0.04166 0.04219 -0.05602 0.05104 -0.06365 C 0.0566 -0.07477 0.04931 -0.06157 0.05625 -0.07083 C 0.06094 -0.07685 0.06545 -0.08449 0.06979 -0.09143 C 0.0724 -0.09583 0.07813 -0.10416 0.07813 -0.10416 C 0.08038 -0.11273 0.08698 -0.12152 0.09167 -0.12893 C 0.09757 -0.13842 0.10365 -0.14838 0.10938 -0.1581 C 0.11667 -0.1706 0.12379 -0.18402 0.13021 -0.19699 C 0.13229 -0.20092 0.13351 -0.20671 0.13542 -0.21088 C 0.14045 -0.22199 0.14479 -0.23171 0.14792 -0.24421 C 0.14827 -0.24583 0.14948 -0.24676 0.15 -0.24838 C 0.15295 -0.25717 0.15799 -0.27523 0.15938 -0.28449 C 0.15834 -0.31134 0.15677 -0.34745 0.13334 -0.35532 C 0.12847 -0.35463 0.11962 -0.35486 0.11459 -0.35115 C 0.11233 -0.34953 0.10834 -0.3456 0.10834 -0.34537 C 0.10417 -0.3375 0.10226 -0.33379 0.1 -0.32477 C 0.09965 -0.32314 0.09844 -0.32222 0.09792 -0.3206 C 0.09705 -0.31782 0.09584 -0.31227 0.09584 -0.31203 C 0.09358 -0.2875 0.09097 -0.26157 0.08646 -0.23727 C 0.08559 -0.22662 0.08472 -0.21597 0.08334 -0.20532 C 0.08195 -0.17291 0.07952 -0.14051 0.07709 -0.1081 C 0.07535 -0.08379 0.07431 -0.05902 0.07292 -0.03449 C 0.07257 -0.0287 0.07136 0.00116 0.06979 0.01412 C 0.06875 0.02292 0.06649 0.03172 0.06563 0.04051 C 0.06406 0.0544 0.06302 0.06829 0.06146 0.08218 C 0.0592 0.10255 0.05834 0.12338 0.05417 0.14329 C 0.05087 0.15949 0.04479 0.17778 0.03959 0.19329 C 0.03768 0.19908 0.03663 0.20579 0.03438 0.21135 C 0.02604 0.23125 0.0125 0.24723 -0.00416 0.25301 C -0.01996 0.24931 -0.03073 0.23033 -0.03333 0.20996 C -0.03298 0.2007 -0.03281 0.19144 -0.03229 0.18218 C -0.03073 0.15648 -0.02118 0.13866 -0.00937 0.11968 C -0.00538 0.1132 -0.00104 0.10486 0.00417 0.10023 C 0.0066 0.09537 0.00886 0.09236 0.0125 0.08912 C 0.0158 0.08264 0.02084 0.07593 0.02604 0.07246 C 0.02934 0.06598 0.03472 0.06019 0.03959 0.05579 C 0.04427 0.04653 0.0507 0.04098 0.05625 0.03357 C 0.06406 0.02315 0.05521 0.03172 0.0625 0.02523 C 0.06788 0.01459 0.07709 0.00625 0.08438 -0.00254 C 0.08768 -0.00648 0.09063 -0.01088 0.09375 -0.01574 C 0.09549 -0.01736 0.09827 -0.01828 0.1 -0.02106 C 0.10295 -0.02477 0.10504 -0.02939 0.10834 -0.0331 C 0.11163 -0.0368 0.11597 -0.03796 0.11979 -0.04004 " pathEditMode="relative" rAng="0" ptsTypes="AAAAAAAAAAAAAAAAAAAAAAAAAAAAAAAAAAAAAAAAAAAAA">
                                      <p:cBhvr>
                                        <p:cTn id="6" dur="6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0C95BAB0-7ED0-4F72-8DB5-3A6A0CD95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-4763"/>
            <a:ext cx="6913562" cy="70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1267" name="Picture 4">
            <a:extLst>
              <a:ext uri="{FF2B5EF4-FFF2-40B4-BE49-F238E27FC236}">
                <a16:creationId xmlns:a16="http://schemas.microsoft.com/office/drawing/2014/main" id="{407CDC04-1E33-48D0-9951-099A03992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268413"/>
            <a:ext cx="3143250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2C7E4DDA-8DDC-4864-8599-9C97D8937DC7}"/>
              </a:ext>
            </a:extLst>
          </p:cNvPr>
          <p:cNvSpPr/>
          <p:nvPr/>
        </p:nvSpPr>
        <p:spPr>
          <a:xfrm>
            <a:off x="2987675" y="3103563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844C9D4E-BC42-44D3-9B67-CFB50BA6D4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268663" y="2036763"/>
            <a:ext cx="896937" cy="152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Box 3">
            <a:extLst>
              <a:ext uri="{FF2B5EF4-FFF2-40B4-BE49-F238E27FC236}">
                <a16:creationId xmlns:a16="http://schemas.microsoft.com/office/drawing/2014/main" id="{4C6D4E71-A580-4291-83F0-14F7CA617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1271" name="Picture 5">
            <a:extLst>
              <a:ext uri="{FF2B5EF4-FFF2-40B4-BE49-F238E27FC236}">
                <a16:creationId xmlns:a16="http://schemas.microsoft.com/office/drawing/2014/main" id="{00BC8EF6-8160-40F1-9BA9-5D595066BC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2400"/>
            <a:ext cx="2155825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267E250A-A613-478B-AF22-AA64AD425BB1}"/>
              </a:ext>
            </a:extLst>
          </p:cNvPr>
          <p:cNvSpPr/>
          <p:nvPr/>
        </p:nvSpPr>
        <p:spPr>
          <a:xfrm>
            <a:off x="4206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99 -3.33333E-6 C 0.01875 -0.00486 0.02691 -0.01273 0.03594 -0.01666 C 0.03889 -0.0206 0.04219 -0.02453 0.04532 -0.02777 C 0.04723 -0.02986 0.04948 -0.03148 0.05157 -0.03333 C 0.05261 -0.03426 0.05469 -0.03611 0.05469 -0.03588 C 0.06042 -0.04768 0.06771 -0.05787 0.07344 -0.06944 C 0.07535 -0.07314 0.07552 -0.07777 0.07657 -0.08194 C 0.07691 -0.08356 0.07813 -0.08449 0.07865 -0.08611 C 0.08004 -0.09004 0.08039 -0.09467 0.08177 -0.09861 C 0.08507 -0.1074 0.0882 -0.1162 0.09115 -0.125 C 0.0948 -0.13611 0.09653 -0.14953 0.10157 -0.15972 C 0.10365 -0.1706 0.11111 -0.18958 0.11615 -0.19861 C 0.11841 -0.20787 0.12414 -0.21736 0.12865 -0.225 C 0.13334 -0.23287 0.1349 -0.23889 0.14115 -0.24444 C 0.14671 -0.25555 0.15539 -0.26481 0.16511 -0.26805 C 0.16789 -0.26898 0.17066 -0.2699 0.17344 -0.27083 C 0.17483 -0.27129 0.17761 -0.27222 0.17761 -0.27199 C 0.18907 -0.2706 0.2 -0.26875 0.21094 -0.26389 C 0.2165 -0.26134 0.2132 -0.26342 0.22032 -0.25694 C 0.2224 -0.25509 0.22657 -0.25139 0.22657 -0.25115 C 0.23386 -0.2368 0.24011 -0.22338 0.24427 -0.20694 C 0.24671 -0.21643 0.2448 -0.20509 0.24115 -0.21944 C 0.23907 -0.22754 0.23837 -0.23009 0.23386 -0.23611 C 0.23247 -0.24189 0.22344 -0.25717 0.21927 -0.26111 C 0.21511 -0.26504 0.21007 -0.26713 0.20573 -0.27083 C 0.20296 -0.27338 0.19914 -0.27384 0.19636 -0.27639 C 0.19427 -0.27824 0.19011 -0.28194 0.19011 -0.28171 C 0.16806 -0.27939 0.15174 -0.26921 0.13698 -0.24722 C 0.13195 -0.23958 0.12587 -0.23426 0.1224 -0.225 C 0.11875 -0.21527 0.11563 -0.20555 0.11198 -0.19583 C 0.10938 -0.18889 0.10938 -0.18078 0.10677 -0.17361 C 0.10521 -0.16064 0.10365 -0.14791 0.10261 -0.13472 C 0.1033 -0.10671 0.10278 -0.0787 0.10782 -0.05139 C 0.10868 -0.04676 0.10921 -0.04051 0.11094 -0.03611 C 0.1158 -0.02453 0.12535 -0.01273 0.13386 -0.00694 C 0.14375 -0.00023 0.12709 -0.00856 0.14323 -0.00139 C 0.14532 -0.00046 0.14948 0.00139 0.14948 0.00162 C 0.16858 -0.00139 0.18646 -0.00578 0.20469 -0.01389 C 0.21025 -0.01643 0.21632 -0.02523 0.22032 -0.03055 C 0.22136 -0.03194 0.22344 -0.03472 0.22344 -0.03449 C 0.22466 -0.03935 0.22743 -0.04259 0.22865 -0.04722 C 0.23247 -0.06227 0.23646 -0.07615 0.23907 -0.09166 C 0.24098 -0.10324 0.23924 -0.09768 0.24115 -0.11111 C 0.24167 -0.11481 0.24323 -0.12222 0.24323 -0.12199 C 0.24427 -0.14305 0.24445 -0.16458 0.24948 -0.18472 C 0.25105 -0.20115 0.2533 -0.21713 0.25573 -0.23333 C 0.25677 -0.23981 0.2573 -0.24652 0.25886 -0.25277 C 0.25955 -0.25555 0.26129 -0.26389 0.26094 -0.26111 C 0.25799 -0.23727 0.25625 -0.21296 0.25365 -0.18889 C 0.24896 -0.14467 0.24167 -0.10115 0.23698 -0.05694 C 0.23386 -0.02777 0.23264 0.00139 0.23073 0.03056 C 0.2283 0.0669 0.2198 0.10857 0.21302 0.14445 C 0.20764 0.17269 0.20139 0.19931 0.19323 0.22639 C 0.18542 0.25255 0.17796 0.27014 0.15573 0.275 C 0.14393 0.27269 0.1283 0.26829 0.1224 0.25278 C 0.1198 0.24561 0.1165 0.23843 0.11511 0.23056 C 0.11424 0.22593 0.11198 0.21667 0.11198 0.2169 C 0.11302 0.20162 0.11476 0.18912 0.11823 0.175 C 0.11997 0.16783 0.12396 0.16088 0.12657 0.15417 C 0.12882 0.14815 0.12848 0.15139 0.13177 0.14584 C 0.13403 0.1419 0.13542 0.13681 0.13802 0.13334 C 0.14011 0.13056 0.14427 0.125 0.14427 0.12523 C 0.14618 0.11713 0.14462 0.12176 0.15157 0.1125 C 0.15886 0.10278 0.16667 0.09491 0.17448 0.08611 C 0.18021 0.07963 0.18698 0.07361 0.19219 0.06667 C 0.19341 0.06505 0.1941 0.06273 0.19532 0.06111 C 0.19931 0.05625 0.20469 0.05348 0.20886 0.04861 C 0.21684 0.03959 0.20695 0.04977 0.21511 0.03889 C 0.21945 0.03311 0.22726 0.02963 0.23177 0.02361 C 0.23768 0.01574 0.24532 0.00996 0.25261 0.00417 C 0.2573 0.00047 0.26077 -0.00439 0.26511 -0.00833 C 0.26598 -0.00926 0.26719 -0.00902 0.26823 -0.00972 C 0.275 -0.01481 0.28056 -0.02199 0.28698 -0.02777 C 0.28959 -0.03009 0.29289 -0.03102 0.29427 -0.03472 " pathEditMode="relative" rAng="0" ptsTypes="AAAAAAAAAAAAAAAAAAAAA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>
            <a:extLst>
              <a:ext uri="{FF2B5EF4-FFF2-40B4-BE49-F238E27FC236}">
                <a16:creationId xmlns:a16="http://schemas.microsoft.com/office/drawing/2014/main" id="{CE8819DB-60E5-45FD-B897-38A2BC802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-15875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2291" name="Picture 4">
            <a:extLst>
              <a:ext uri="{FF2B5EF4-FFF2-40B4-BE49-F238E27FC236}">
                <a16:creationId xmlns:a16="http://schemas.microsoft.com/office/drawing/2014/main" id="{EFD622CF-ACB7-4007-9FFB-9487FEE5B5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1116013"/>
            <a:ext cx="3998912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4A0E67CD-7AC6-4A7D-8BD4-9F090B7A6B17}"/>
              </a:ext>
            </a:extLst>
          </p:cNvPr>
          <p:cNvSpPr/>
          <p:nvPr/>
        </p:nvSpPr>
        <p:spPr>
          <a:xfrm>
            <a:off x="2490788" y="4770438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2267B4E1-7187-4590-A6EA-E12D853365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740025" y="3576638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Box 3">
            <a:extLst>
              <a:ext uri="{FF2B5EF4-FFF2-40B4-BE49-F238E27FC236}">
                <a16:creationId xmlns:a16="http://schemas.microsoft.com/office/drawing/2014/main" id="{5F604984-26E7-47D3-B932-9885F427D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2295" name="Picture 5">
            <a:extLst>
              <a:ext uri="{FF2B5EF4-FFF2-40B4-BE49-F238E27FC236}">
                <a16:creationId xmlns:a16="http://schemas.microsoft.com/office/drawing/2014/main" id="{4C220F05-5545-4E9F-B258-C32EE69900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228600"/>
            <a:ext cx="1941512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4354C430-BF97-4A17-B67A-F9D9459446A2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2864 -3.7037E-7 C 0.05052 -0.0169 0.06805 -0.03727 0.08594 -0.06111 C 0.08993 -0.06643 0.09219 -0.07361 0.09635 -0.07917 C 0.09826 -0.08704 0.1033 -0.09722 0.10677 -0.10417 C 0.11094 -0.1125 0.11302 -0.12407 0.11614 -0.13333 C 0.1191 -0.1419 0.12014 -0.14954 0.12344 -0.15833 C 0.12413 -0.16018 0.12552 -0.16389 0.12552 -0.16366 C 0.12691 -0.17292 0.12986 -0.17963 0.13281 -0.18773 C 0.13698 -0.19884 0.13785 -0.21366 0.14219 -0.22523 C 0.14392 -0.23681 0.14722 -0.24699 0.14948 -0.25833 C 0.15226 -0.27176 0.15434 -0.28518 0.15677 -0.29861 C 0.15833 -0.31713 0.16128 -0.33449 0.16302 -0.35278 C 0.16597 -0.38241 0.16701 -0.4125 0.17239 -0.44167 C 0.17517 -0.45602 0.17691 -0.47153 0.17864 -0.48611 C 0.17934 -0.49259 0.18003 -0.49907 0.18073 -0.50556 C 0.18108 -0.5088 0.18246 -0.51829 0.18177 -0.51528 C 0.18108 -0.5125 0.17969 -0.50694 0.17969 -0.50671 C 0.17656 -0.46852 0.16736 -0.43148 0.16302 -0.39306 C 0.15868 -0.3537 0.15608 -0.31412 0.15156 -0.275 C 0.14896 -0.25185 0.14618 -0.2287 0.14323 -0.20556 C 0.14167 -0.19352 0.13871 -0.18148 0.13698 -0.16944 C 0.1316 -0.13125 0.12396 -0.09375 0.11823 -0.05556 C 0.11649 -0.04352 0.11354 -0.03148 0.11198 -0.01944 C 0.10972 -0.00069 0.11215 -0.01829 0.10989 -0.00139 C 0.10955 0.00093 0.10764 0.00718 0.10885 0.00556 C 0.11042 0.00347 0.1125 -0.00856 0.11302 -0.0125 C 0.11562 -0.03056 0.11753 -0.04861 0.12031 -0.06667 C 0.12292 -0.08449 0.125 -0.10393 0.12969 -0.12083 C 0.13229 -0.13032 0.13507 -0.14005 0.13698 -0.15 C 0.14201 -0.17639 0.14757 -0.2037 0.15885 -0.22639 C 0.16146 -0.24097 0.175 -0.26018 0.18385 -0.26806 C 0.18715 -0.27454 0.19167 -0.27755 0.19635 -0.28194 C 0.21128 -0.29606 0.21823 -0.29699 0.23802 -0.29861 C 0.24948 -0.29768 0.25972 -0.29884 0.26927 -0.29028 C 0.27187 -0.28518 0.27587 -0.27986 0.27969 -0.27639 C 0.28976 -0.25625 0.29514 -0.23102 0.29739 -0.20694 C 0.29687 -0.19143 0.29653 -0.17778 0.29427 -0.1625 C 0.28889 -0.12685 0.27795 -0.09306 0.27448 -0.05694 C 0.275 -0.04259 0.2743 -0.02407 0.28073 -0.01111 C 0.28299 0.00093 0.29184 0.00857 0.29948 0.01505 C 0.29948 0.01551 0.30989 0.01875 0.31198 0.01921 C 0.31337 0.01991 0.31614 0.02083 0.31614 0.02107 C 0.32101 0.01921 0.32587 0.01829 0.33073 0.01667 C 0.3375 0.01065 0.34757 0.0037 0.35364 -0.00278 C 0.35851 -0.0081 0.36493 -0.01643 0.36927 -0.02222 C 0.3743 -0.02893 0.37726 -0.03495 0.38073 -0.04306 C 0.38194 -0.04606 0.38489 -0.05139 0.38489 -0.05116 " pathEditMode="relative" rAng="0" ptsTypes="ffffffffffffffffffffffffffffffffffffffffffffff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-2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>
            <a:extLst>
              <a:ext uri="{FF2B5EF4-FFF2-40B4-BE49-F238E27FC236}">
                <a16:creationId xmlns:a16="http://schemas.microsoft.com/office/drawing/2014/main" id="{8D7B93DD-3AB4-4BC4-8518-76D7984225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60350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3315" name="Picture 4">
            <a:extLst>
              <a:ext uri="{FF2B5EF4-FFF2-40B4-BE49-F238E27FC236}">
                <a16:creationId xmlns:a16="http://schemas.microsoft.com/office/drawing/2014/main" id="{1590138E-CD17-48AA-9042-03A48E4497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598613"/>
            <a:ext cx="2705100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590A59A-2C20-46AC-B9F0-8F306E7D8052}"/>
              </a:ext>
            </a:extLst>
          </p:cNvPr>
          <p:cNvSpPr/>
          <p:nvPr/>
        </p:nvSpPr>
        <p:spPr>
          <a:xfrm>
            <a:off x="2987675" y="4494213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B650B4C7-F989-4C76-802D-5D039FD112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459163" y="3260725"/>
            <a:ext cx="9477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3">
            <a:extLst>
              <a:ext uri="{FF2B5EF4-FFF2-40B4-BE49-F238E27FC236}">
                <a16:creationId xmlns:a16="http://schemas.microsoft.com/office/drawing/2014/main" id="{BC638A88-8537-46E7-AE87-D59F9B94D3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59737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3319" name="Picture 5">
            <a:extLst>
              <a:ext uri="{FF2B5EF4-FFF2-40B4-BE49-F238E27FC236}">
                <a16:creationId xmlns:a16="http://schemas.microsoft.com/office/drawing/2014/main" id="{DAF75380-3E97-4616-A814-7EFF8D8A14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333375"/>
            <a:ext cx="2389187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D835C5A9-24FD-44EC-9ED3-9F1757230AA2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666 0.00648 C -0.0085 0.00277 0.00174 0.0037 0.00938 -0.00186 C 0.02188 -0.01112 0.03369 -0.02315 0.04375 -0.03658 C 0.04671 -0.04051 0.05087 -0.04468 0.05313 -0.04908 C 0.05816 -0.05903 0.06372 -0.06829 0.06875 -0.07825 C 0.07049 -0.08195 0.07396 -0.08658 0.075 -0.09075 C 0.07761 -0.10093 0.08334 -0.10764 0.08542 -0.11575 C 0.08716 -0.12246 0.09098 -0.13149 0.0948 -0.13658 C 0.09653 -0.14352 0.09948 -0.15116 0.10209 -0.15741 C 0.1033 -0.16042 0.10539 -0.1625 0.10625 -0.16575 C 0.10695 -0.16852 0.10712 -0.17176 0.10834 -0.17431 C 0.10973 -0.17686 0.1125 -0.18264 0.1125 -0.18218 C 0.11407 -0.19051 0.11806 -0.19676 0.1198 -0.20463 C 0.12431 -0.22524 0.12761 -0.24653 0.1323 -0.26713 C 0.13403 -0.27477 0.13629 -0.28102 0.13855 -0.28797 C 0.14185 -0.29792 0.14289 -0.3095 0.1448 -0.31991 C 0.14514 -0.322 0.14323 -0.31621 0.14271 -0.31436 C 0.14219 -0.3125 0.14202 -0.31065 0.14167 -0.3088 C 0.14132 -0.30741 0.14098 -0.30602 0.14063 -0.30463 C 0.13994 -0.30093 0.13924 -0.29723 0.13855 -0.29352 C 0.13577 -0.27871 0.13195 -0.26412 0.12917 -0.24908 C 0.12362 -0.21899 0.1165 -0.18912 0.11146 -0.1588 C 0.10869 -0.1426 0.10764 -0.12547 0.10625 -0.1088 C 0.10504 -0.07593 0.10348 -0.04399 0.11459 -0.01436 C 0.11719 -0.00764 0.12362 0.00185 0.12917 0.00509 C 0.12917 0.00532 0.13698 0.00856 0.13855 0.00925 C 0.13959 0.00972 0.14167 0.01064 0.14167 0.01088 C 0.15764 0.00787 0.17431 0.00486 0.18959 -0.00186 C 0.19862 -0.00579 0.21129 -0.02385 0.21771 -0.03241 C 0.22205 -0.0382 0.2231 -0.04584 0.225 -0.05325 C 0.22778 -0.06436 0.22414 -0.05903 0.22709 -0.06297 L 0.22084 -0.07408 C 0.23316 -0.08172 0.24219 -0.08936 0.25313 -0.09908 C 0.2566 -0.10209 0.25903 -0.10718 0.2625 -0.11019 C 0.26511 -0.11528 0.2691 -0.12061 0.27292 -0.12408 C 0.27535 -0.13403 0.28004 -0.14445 0.28438 -0.15325 C 0.28438 -0.15301 0.28698 -0.16366 0.2875 -0.16575 C 0.28785 -0.1676 0.28907 -0.16829 0.28959 -0.16991 C 0.2941 -0.18357 0.29775 -0.19977 0.3 -0.21436 C 0.29983 -0.22385 0.30087 -0.27524 0.29792 -0.30047 C 0.2948 -0.32686 0.28716 -0.35325 0.275 -0.37408 C 0.27066 -0.38149 0.27223 -0.38149 0.26771 -0.38658 C 0.2625 -0.39237 0.25487 -0.39514 0.24896 -0.39908 C 0.23542 -0.40811 0.22223 -0.41459 0.2073 -0.41852 C 0.19063 -0.41783 0.18334 -0.41852 0.1698 -0.41575 C 0.16771 -0.41528 0.16268 -0.41389 0.16042 -0.41297 C 0.1573 -0.41181 0.15105 -0.4088 0.15105 -0.40857 C 0.1507 -0.41019 0.15 -0.41297 0.15 -0.41274 L 0.15834 -0.40186 " pathEditMode="relative" rAng="0" ptsTypes="ffffffffffffffffffffffffffffffAffffffffffffffffAA">
                                      <p:cBhvr>
                                        <p:cTn id="6" dur="8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8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8DE0701A-F5CF-491A-8EC8-8865B3169A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15888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4339" name="Picture 4">
            <a:extLst>
              <a:ext uri="{FF2B5EF4-FFF2-40B4-BE49-F238E27FC236}">
                <a16:creationId xmlns:a16="http://schemas.microsoft.com/office/drawing/2014/main" id="{8BC94AAD-454F-49F9-B371-C8DE2B34A8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052513"/>
            <a:ext cx="2074862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AB3CF883-D0BA-4DB7-AA2A-10154418BFC1}"/>
              </a:ext>
            </a:extLst>
          </p:cNvPr>
          <p:cNvSpPr/>
          <p:nvPr/>
        </p:nvSpPr>
        <p:spPr>
          <a:xfrm>
            <a:off x="3563938" y="3344863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3AF2B312-DEED-4B4B-B474-B762329F77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810000" y="2219325"/>
            <a:ext cx="896938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Box 3">
            <a:extLst>
              <a:ext uri="{FF2B5EF4-FFF2-40B4-BE49-F238E27FC236}">
                <a16:creationId xmlns:a16="http://schemas.microsoft.com/office/drawing/2014/main" id="{8EC6CE3F-FB9D-4331-9F5E-E57FD8F236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59737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4343" name="Picture 5">
            <a:extLst>
              <a:ext uri="{FF2B5EF4-FFF2-40B4-BE49-F238E27FC236}">
                <a16:creationId xmlns:a16="http://schemas.microsoft.com/office/drawing/2014/main" id="{B6772A1C-B546-4B6D-AE1B-C9B3FEE1A0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8775"/>
            <a:ext cx="2155825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C31826BC-D420-4AA8-B990-295E3B1C236D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C 0.00833 -0.00602 0.01684 -0.01157 0.025 -0.01806 C 0.02622 -0.01898 0.02691 -0.02106 0.02813 -0.02222 C 0.03924 -0.03287 0.04983 -0.04259 0.06042 -0.05417 C 0.06337 -0.05741 0.06701 -0.06019 0.06979 -0.06389 C 0.07292 -0.06806 0.07517 -0.07338 0.07813 -0.07778 C 0.08003 -0.08079 0.08281 -0.08287 0.08438 -0.08611 C 0.08837 -0.09398 0.09288 -0.10764 0.09583 -0.11667 C 0.09896 -0.12616 0.09983 -0.13704 0.10417 -0.14583 C 0.10677 -0.15949 0.10816 -0.17407 0.11146 -0.1875 C 0.11319 -0.2037 0.11736 -0.21875 0.11979 -0.23472 C 0.12049 -0.23981 0.12118 -0.24491 0.12188 -0.25 C 0.12222 -0.25278 0.12292 -0.26111 0.12292 -0.25833 C 0.12292 -0.24954 0.12153 -0.24306 0.12083 -0.23472 C 0.11944 -0.21528 0.11823 -0.19583 0.11667 -0.17639 C 0.11285 -0.1287 0.11024 -0.08032 0.10313 -0.03333 C 0.1 0.02199 0.0934 0.07778 0.08438 0.13194 C 0.08125 0.15093 0.07656 0.18843 0.06875 0.20417 C 0.06597 0.21875 0.05903 0.23657 0.05104 0.24722 C 0.04948 0.25347 0.04566 0.25903 0.04167 0.2625 C 0.03819 0.26944 0.03194 0.27523 0.02604 0.27778 C 0.02066 0.2831 0.0158 0.28403 0.00938 0.28611 C -0.0026 0.2838 -0.00243 0.27894 -0.01146 0.27083 C -0.0184 0.25694 -0.02187 0.2412 -0.02396 0.225 C -0.02049 0.20208 -0.01701 0.17546 -0.00417 0.15833 C -0.00069 0.14444 0.0092 0.13356 0.01667 0.12361 C 0.02309 0.11505 0.02813 0.10741 0.03542 0.1 C 0.04063 0.09468 0.04514 0.08773 0.05 0.08194 C 0.06354 0.06574 0.0809 0.05463 0.09375 0.0375 C 0.10538 0.02199 0.11858 0.00856 0.13125 -0.00556 C 0.13993 -0.01528 0.14931 -0.01968 0.15833 -0.02778 C 0.15972 -0.03056 0.16111 -0.03333 0.1625 -0.03611 C 0.16319 -0.0375 0.16111 -0.03333 0.16042 -0.03194 C 0.15972 -0.03079 0.1625 -0.03287 0.16354 -0.03333 C 0.16319 -0.03472 0.16181 -0.03657 0.1625 -0.0375 C 0.16319 -0.03843 0.16458 -0.03611 0.16563 -0.03611 C 0.17153 -0.03611 0.17847 -0.04005 0.18438 -0.04167 C 0.19288 -0.04398 0.20174 -0.04722 0.20938 -0.05278 C 0.21163 -0.0544 0.21354 -0.05648 0.21563 -0.05833 C 0.21667 -0.05926 0.21875 -0.06111 0.21875 -0.06088 C 0.22135 -0.0662 0.22535 -0.07153 0.22917 -0.075 C 0.23177 -0.08542 0.22795 -0.07292 0.23333 -0.08194 C 0.23906 -0.09144 0.22847 -0.08102 0.2375 -0.08889 C 0.23941 -0.09676 0.24236 -0.10231 0.24479 -0.10972 C 0.24948 -0.12407 0.25295 -0.13889 0.25521 -0.15417 C 0.25486 -0.16366 0.25521 -0.17708 0.25313 -0.1875 C 0.24705 -0.21713 0.23542 -0.24329 0.22083 -0.26667 C 0.21545 -0.27523 0.21024 -0.28356 0.20417 -0.29167 C 0.20208 -0.29444 0.20052 -0.29815 0.19792 -0.3 C 0.18958 -0.30556 0.18177 -0.31111 0.17396 -0.31806 C 0.16823 -0.32315 0.14878 -0.3287 0.14167 -0.33056 C 0.14063 -0.33009 0.13854 -0.33056 0.13854 -0.32917 C 0.13854 -0.32778 0.14115 -0.32639 0.14167 -0.32778 C 0.14219 -0.32917 0.14028 -0.33056 0.13958 -0.33194 C 0.13889 -0.33056 0.13767 -0.3294 0.1375 -0.32778 C 0.13733 -0.32639 0.13958 -0.32431 0.13854 -0.32361 C 0.1375 -0.32292 0.13576 -0.32477 0.13542 -0.32639 C 0.13524 -0.32731 0.13681 -0.32731 0.1375 -0.32778 " pathEditMode="relative" rAng="0" ptsTypes="fffffffffffffffffffffffffffffffffffffffffffffffffffffffffA">
                                      <p:cBhvr>
                                        <p:cTn id="6" dur="82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CCF7E109-9BC8-4FC1-95C1-0C58716BB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-15875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5363" name="Picture 4">
            <a:extLst>
              <a:ext uri="{FF2B5EF4-FFF2-40B4-BE49-F238E27FC236}">
                <a16:creationId xmlns:a16="http://schemas.microsoft.com/office/drawing/2014/main" id="{E019B161-FA07-4AFB-A830-951AEA4D8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50" y="1116013"/>
            <a:ext cx="3449638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C955A605-ACE0-4CA3-93E1-D7D909A7D632}"/>
              </a:ext>
            </a:extLst>
          </p:cNvPr>
          <p:cNvSpPr/>
          <p:nvPr/>
        </p:nvSpPr>
        <p:spPr>
          <a:xfrm>
            <a:off x="2774950" y="4770438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7736532A-E8FC-4D7B-845A-9D352996A5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100388" y="3576638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Box 3">
            <a:extLst>
              <a:ext uri="{FF2B5EF4-FFF2-40B4-BE49-F238E27FC236}">
                <a16:creationId xmlns:a16="http://schemas.microsoft.com/office/drawing/2014/main" id="{6B268A5B-36BF-4EE9-A66A-FA07C6EF70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59737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5367" name="Picture 5">
            <a:extLst>
              <a:ext uri="{FF2B5EF4-FFF2-40B4-BE49-F238E27FC236}">
                <a16:creationId xmlns:a16="http://schemas.microsoft.com/office/drawing/2014/main" id="{068061E2-6134-4EAF-803B-CBFAE5277B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5888"/>
            <a:ext cx="1655763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DEF4344D-832A-491D-8AB5-9F2BD87A6BBA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65" decel="49935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44444E-6 -4.81481E-6 C 0.00625 -0.00162 0.0132 -0.00254 0.01875 -0.00694 C 0.02796 -0.01435 0.03664 -0.02453 0.04688 -0.02916 C 0.05018 -0.03356 0.05382 -0.03611 0.0573 -0.04027 C 0.06754 -0.05254 0.05973 -0.04537 0.06667 -0.05138 C 0.07309 -0.06412 0.0816 -0.07407 0.08855 -0.08611 C 0.09532 -0.09791 0.10018 -0.11134 0.10625 -0.12361 C 0.10747 -0.12615 0.10764 -0.12916 0.10834 -0.13194 C 0.11007 -0.13912 0.11372 -0.14537 0.11563 -0.15277 C 0.11719 -0.15902 0.12119 -0.16458 0.12292 -0.17083 C 0.12535 -0.17986 0.1283 -0.18842 0.13125 -0.19722 C 0.13716 -0.21504 0.14011 -0.23564 0.1448 -0.25416 C 0.14723 -0.26365 0.14671 -0.27083 0.14792 -0.28055 C 0.15122 -0.3081 0.15348 -0.33611 0.15625 -0.36388 C 0.1599 -0.40069 0.16372 -0.43726 0.1698 -0.47361 C 0.17171 -0.48541 0.17275 -0.49768 0.17396 -0.50972 C 0.17431 -0.51342 0.17466 -0.51712 0.175 -0.52083 C 0.17535 -0.52314 0.17622 -0.53009 0.17605 -0.52777 C 0.17379 -0.5074 0.17136 -0.48657 0.16771 -0.46666 C 0.1658 -0.45601 0.16355 -0.44745 0.1625 -0.43611 C 0.15869 -0.39537 0.15573 -0.35462 0.15209 -0.31388 C 0.15087 -0.30092 0.15087 -0.28773 0.14896 -0.275 C 0.14445 -0.24444 0.14098 -0.21388 0.13646 -0.18333 C 0.13091 -0.14583 0.12709 -0.1081 0.12084 -0.07083 C 0.11806 -0.05416 0.11459 -0.03773 0.1125 -0.02083 C 0.11233 -0.02013 0.11007 -0.00555 0.11042 -0.00555 C 0.11372 -0.00555 0.11355 -0.01805 0.11355 -0.01782 C 0.11667 -0.04722 0.12431 -0.07523 0.12813 -0.10416 C 0.13108 -0.12638 0.13525 -0.14791 0.14063 -0.16944 C 0.14254 -0.17708 0.14341 -0.18495 0.14688 -0.19166 C 0.15105 -0.21342 0.16094 -0.23819 0.17292 -0.25416 C 0.17518 -0.26296 0.18178 -0.2699 0.1875 -0.275 C 0.19011 -0.28032 0.19323 -0.28194 0.19688 -0.28611 C 0.20782 -0.29861 0.22327 -0.30416 0.2375 -0.30694 C 0.25139 -0.30509 0.26285 -0.30092 0.27292 -0.2875 C 0.27414 -0.2824 0.27605 -0.27222 0.27605 -0.27199 C 0.27483 -0.25509 0.27101 -0.23981 0.26459 -0.225 C 0.25973 -0.21365 0.25053 -0.20486 0.24375 -0.19583 C 0.23907 -0.18958 0.23421 -0.18171 0.22813 -0.17777 C 0.2198 -0.17222 0.21216 -0.16736 0.20313 -0.16388 C 0.19219 -0.15972 0.20764 -0.16643 0.19271 -0.15972 C 0.19167 -0.15925 0.18959 -0.15833 0.18959 -0.1581 C 0.1724 -0.15949 0.1533 -0.15763 0.14688 -0.18333 C 0.14879 -0.16527 0.15469 -0.14837 0.1573 -0.13055 C 0.15938 -0.11666 0.16181 -0.0993 0.16771 -0.0875 C 0.16945 -0.07847 0.17292 -0.07222 0.17605 -0.06388 C 0.17761 -0.05972 0.17882 -0.0537 0.18125 -0.05 C 0.18473 -0.04467 0.1908 -0.03819 0.1948 -0.03333 C 0.20087 -0.02592 0.20348 -0.02129 0.21042 -0.01666 C 0.21372 -0.01458 0.21771 -0.01342 0.22084 -0.01111 C 0.22553 -0.00763 0.22587 -0.00532 0.23021 -0.00416 C 0.23438 -0.003 0.24271 -0.00138 0.24271 -0.00115 C 0.254 -0.00324 0.26355 -0.00694 0.27396 -0.0125 C 0.29098 -0.02152 0.30764 -0.02731 0.31875 -0.04861 C 0.31875 -0.04837 0.32396 -0.05902 0.325 -0.06111 C 0.32796 -0.06689 0.32744 -0.0743 0.32917 -0.08055 C 0.33073 -0.08634 0.33247 -0.0831 0.33021 -0.08611 " pathEditMode="relative" rAng="0" ptsTypes="ffffffffffffffffffffffffffffffffffffffffffffffffffffffffA">
                                      <p:cBhvr>
                                        <p:cTn id="6" dur="7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-2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D67DB511-77FE-48DD-BF90-12E5711CE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-15875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6387" name="Picture 4">
            <a:extLst>
              <a:ext uri="{FF2B5EF4-FFF2-40B4-BE49-F238E27FC236}">
                <a16:creationId xmlns:a16="http://schemas.microsoft.com/office/drawing/2014/main" id="{8D04E57B-FE9F-4A5F-B538-60482FAC7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268413"/>
            <a:ext cx="2506662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5211A41-403F-4EBE-874A-00CA60B11893}"/>
              </a:ext>
            </a:extLst>
          </p:cNvPr>
          <p:cNvSpPr/>
          <p:nvPr/>
        </p:nvSpPr>
        <p:spPr>
          <a:xfrm>
            <a:off x="3246438" y="4922838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F65F51EC-EFEE-450B-93BA-C870EF7390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532188" y="3729038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Box 3">
            <a:extLst>
              <a:ext uri="{FF2B5EF4-FFF2-40B4-BE49-F238E27FC236}">
                <a16:creationId xmlns:a16="http://schemas.microsoft.com/office/drawing/2014/main" id="{5B96A41A-9637-4F43-B18E-69F2C633A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59737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6391" name="Picture 5">
            <a:extLst>
              <a:ext uri="{FF2B5EF4-FFF2-40B4-BE49-F238E27FC236}">
                <a16:creationId xmlns:a16="http://schemas.microsoft.com/office/drawing/2014/main" id="{9587F8C2-16C4-41F6-857D-FCBEC7AB25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52400"/>
            <a:ext cx="23272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F22DB043-A178-4526-8A83-F8A1941376B7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007 -2.59259E-6 C 0.01597 -0.00602 0.02205 -0.0118 0.02778 -0.01805 C 0.03038 -0.02106 0.03229 -0.02523 0.03507 -0.02778 C 0.04323 -0.03495 0.05 -0.04213 0.05695 -0.05139 C 0.06354 -0.06018 0.06806 -0.07176 0.07465 -0.08055 C 0.07622 -0.0868 0.08038 -0.0912 0.08195 -0.09722 C 0.08438 -0.10671 0.0882 -0.11389 0.09236 -0.12222 C 0.09688 -0.13125 0.09913 -0.14213 0.10382 -0.15139 C 0.10556 -0.15486 0.10642 -0.16018 0.10799 -0.16389 C 0.11267 -0.17523 0.11771 -0.18588 0.12153 -0.19722 C 0.12517 -0.20903 0.12795 -0.21967 0.13195 -0.23055 C 0.13542 -0.23981 0.13681 -0.25254 0.13924 -0.2625 C 0.14392 -0.28148 0.14566 -0.31227 0.14757 -0.33194 C 0.15017 -0.35995 0.15625 -0.38727 0.15903 -0.41528 C 0.16111 -0.43541 0.16146 -0.45972 0.16632 -0.47916 C 0.16754 -0.49236 0.16962 -0.50509 0.17153 -0.51805 C 0.17188 -0.52083 0.17361 -0.52824 0.17361 -0.53055 C 0.17361 -0.53194 0.17292 -0.52778 0.17257 -0.52639 C 0.17222 -0.52407 0.17188 -0.52176 0.17153 -0.51944 C 0.16979 -0.5044 0.16754 -0.4912 0.16528 -0.47639 C 0.16042 -0.44421 0.16024 -0.41134 0.1559 -0.37916 C 0.14879 -0.32754 0.14392 -0.27523 0.13715 -0.22384 C 0.13021 -0.17153 0.12101 -0.12083 0.11736 -0.06805 C 0.11823 -0.04583 0.11684 -0.02315 0.12778 -0.00555 C 0.12969 -0.00254 0.13021 0.0007 0.13299 0.00278 C 0.13576 0.00486 0.14236 0.00834 0.14549 0.00972 C 0.15174 0.00926 0.15903 0.01158 0.16424 0.00695 C 0.17014 0.00162 0.17587 -0.00532 0.18299 -0.00833 C 0.18576 -0.01389 0.19254 -0.02268 0.19653 -0.02662 C 0.19896 -0.03125 0.20226 -0.03287 0.20486 -0.0375 C 0.20642 -0.04004 0.20729 -0.04352 0.20903 -0.04583 C 0.21007 -0.04722 0.21129 -0.04838 0.21215 -0.05 C 0.2132 -0.05162 0.21945 -0.07106 0.21945 -0.06528 " pathEditMode="relative" rAng="0" ptsTypes="AAAAAAAAAAAAAAAAAAAAAAAAAAAAAAAAA">
                                      <p:cBhvr>
                                        <p:cTn id="6" dur="4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-2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id="{D655B178-5601-4BD1-9545-6987137C72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271463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7411" name="Picture 4">
            <a:extLst>
              <a:ext uri="{FF2B5EF4-FFF2-40B4-BE49-F238E27FC236}">
                <a16:creationId xmlns:a16="http://schemas.microsoft.com/office/drawing/2014/main" id="{19C4675F-6B21-4712-9EC0-15E01BD962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1970088"/>
            <a:ext cx="5975350" cy="304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7AA8597-322B-4B51-B2E0-AE0529465B81}"/>
              </a:ext>
            </a:extLst>
          </p:cNvPr>
          <p:cNvSpPr/>
          <p:nvPr/>
        </p:nvSpPr>
        <p:spPr>
          <a:xfrm>
            <a:off x="1703388" y="4491038"/>
            <a:ext cx="500062" cy="4984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421349A5-1E93-472F-BD92-A00E74312C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082800" y="3308350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Box 3">
            <a:extLst>
              <a:ext uri="{FF2B5EF4-FFF2-40B4-BE49-F238E27FC236}">
                <a16:creationId xmlns:a16="http://schemas.microsoft.com/office/drawing/2014/main" id="{7D1DB39B-836C-47A8-8E0B-0031B66DF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7415" name="Picture 5">
            <a:extLst>
              <a:ext uri="{FF2B5EF4-FFF2-40B4-BE49-F238E27FC236}">
                <a16:creationId xmlns:a16="http://schemas.microsoft.com/office/drawing/2014/main" id="{49E29066-D4A2-474E-99BE-EBF1E32F66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60325"/>
            <a:ext cx="2127250" cy="160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330D865A-01D1-492D-B96A-7C855793C2B9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36000" decel="6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069 0.01204 C 0.01007 0.00972 0.02101 0.00579 0.0316 0.00231 C 0.03594 0.00093 0.03976 -0.00278 0.0441 -0.00463 C 0.04775 -0.00625 0.05035 -0.01019 0.05348 -0.01296 C 0.06424 -0.02245 0.07327 -0.0331 0.0816 -0.0463 C 0.08959 -0.05903 0.09757 -0.0713 0.10452 -0.08519 C 0.10834 -0.09282 0.11059 -0.10208 0.11389 -0.11019 C 0.11702 -0.11759 0.12066 -0.12454 0.12327 -0.13241 C 0.12778 -0.14583 0.13039 -0.16065 0.13473 -0.17407 C 0.13681 -0.18032 0.13681 -0.18727 0.13889 -0.19352 C 0.14323 -0.20718 0.14688 -0.2213 0.15035 -0.23519 C 0.15296 -0.24537 0.15313 -0.25671 0.15764 -0.26574 C 0.16007 -0.27847 0.16372 -0.29051 0.16598 -0.30324 C 0.16789 -0.31435 0.1691 -0.32569 0.17118 -0.33657 C 0.17205 -0.34167 0.17431 -0.34815 0.17431 -0.35324 C 0.17431 -0.35463 0.17362 -0.35046 0.17327 -0.34907 C 0.17257 -0.3456 0.17153 -0.34005 0.17118 -0.33657 C 0.16927 -0.32199 0.17084 -0.32894 0.16806 -0.31019 C 0.16424 -0.28495 0.15921 -0.26088 0.1566 -0.23519 C 0.15226 -0.19213 0.14532 -0.14884 0.13889 -0.10602 C 0.13351 -0.07037 0.12605 -0.03542 0.12327 0.00093 C 0.12362 0.00278 0.12396 0.00833 0.12431 0.00648 C 0.12535 0.00116 0.125 -0.00463 0.12535 -0.01019 C 0.12657 -0.02731 0.12848 -0.04792 0.13264 -0.06435 C 0.13976 -0.09259 0.14289 -0.12292 0.14827 -0.15185 C 0.15122 -0.16759 0.15191 -0.18819 0.15868 -0.20185 C 0.16094 -0.21366 0.16389 -0.22269 0.16702 -0.2338 C 0.17084 -0.24769 0.17379 -0.26273 0.17952 -0.27546 C 0.19184 -0.30301 0.20921 -0.33171 0.2316 -0.34491 C 0.2382 -0.34884 0.24532 -0.35023 0.25243 -0.35185 C 0.26927 -0.35093 0.28507 -0.35023 0.30139 -0.34491 C 0.30573 -0.3412 0.30712 -0.33819 0.30973 -0.33241 C 0.31094 -0.32963 0.31389 -0.32407 0.31389 -0.32384 C 0.31424 -0.32222 0.31459 -0.32037 0.31493 -0.31852 C 0.31563 -0.31574 0.31702 -0.31019 0.31702 -0.30995 C 0.31615 -0.28241 0.31302 -0.25579 0.31077 -0.22824 C 0.30903 -0.20694 0.30764 -0.18542 0.30452 -0.16435 C 0.30191 -0.12801 0.29966 -0.08958 0.29098 -0.05463 C 0.28889 -0.03449 0.28629 -0.01528 0.28473 0.00509 C 0.28334 0.02454 0.28247 0.02662 0.28473 0.01759 C 0.28768 -0.02523 0.29914 -0.06782 0.30452 -0.11019 C 0.30747 -0.13426 0.30886 -0.15856 0.31181 -0.18241 C 0.31511 -0.20949 0.32136 -0.23611 0.32848 -0.26157 C 0.33438 -0.28287 0.34497 -0.30324 0.35764 -0.31852 C 0.36459 -0.32685 0.37118 -0.33634 0.38056 -0.33935 C 0.39427 -0.35139 0.4132 -0.34954 0.42848 -0.35046 C 0.44393 -0.34907 0.45851 -0.34792 0.47014 -0.33241 C 0.47518 -0.32569 0.47674 -0.31366 0.47848 -0.30463 C 0.47761 -0.2669 0.47622 -0.22963 0.47431 -0.19213 C 0.47344 -0.17361 0.47362 -0.15486 0.47014 -0.13657 C 0.46841 -0.11667 0.46719 -0.09676 0.46598 -0.07685 C 0.46719 -0.06042 0.46702 -0.03472 0.47223 -0.01852 C 0.47587 -0.00741 0.48247 0.00208 0.48889 0.01065 C 0.49028 0.0125 0.50243 0.01435 0.50452 0.01481 C 0.52327 0.01134 0.54115 0.00787 0.55764 -0.00463 C 0.56233 -0.0081 0.56875 -0.01319 0.57118 -0.01991 C 0.57691 -0.03542 0.58473 -0.04931 0.58889 -0.06574 C 0.58959 -0.06852 0.59844 -0.07824 0.59306 -0.07824 " pathEditMode="relative" rAng="0" ptsTypes="AAAAAAAAAAAAAAAAAAAAAAAAAAAAAAAAAAAAAAAAAAAAAAAAAAAAAAAAAA">
                                      <p:cBhvr>
                                        <p:cTn id="6" dur="7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>
            <a:extLst>
              <a:ext uri="{FF2B5EF4-FFF2-40B4-BE49-F238E27FC236}">
                <a16:creationId xmlns:a16="http://schemas.microsoft.com/office/drawing/2014/main" id="{2D8A32BF-9C1A-4C00-AF5C-A54EDDC31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0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8435" name="Picture 4">
            <a:extLst>
              <a:ext uri="{FF2B5EF4-FFF2-40B4-BE49-F238E27FC236}">
                <a16:creationId xmlns:a16="http://schemas.microsoft.com/office/drawing/2014/main" id="{FF66691F-BE42-4BC3-BF61-1B1AAD3F7D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844675"/>
            <a:ext cx="4760913" cy="304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464FA422-D404-40C4-8CC6-56D8E9FBE187}"/>
              </a:ext>
            </a:extLst>
          </p:cNvPr>
          <p:cNvSpPr/>
          <p:nvPr/>
        </p:nvSpPr>
        <p:spPr>
          <a:xfrm>
            <a:off x="2268538" y="4365625"/>
            <a:ext cx="517525" cy="51752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24F5BA3F-8959-4950-A71F-D849A3C222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740025" y="3182938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Box 3">
            <a:extLst>
              <a:ext uri="{FF2B5EF4-FFF2-40B4-BE49-F238E27FC236}">
                <a16:creationId xmlns:a16="http://schemas.microsoft.com/office/drawing/2014/main" id="{995101C1-7C7C-4CB5-8E36-D1665C57F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8439" name="Picture 5">
            <a:extLst>
              <a:ext uri="{FF2B5EF4-FFF2-40B4-BE49-F238E27FC236}">
                <a16:creationId xmlns:a16="http://schemas.microsoft.com/office/drawing/2014/main" id="{C559E3C5-1720-4D42-AF0D-83AF54E6CB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1528763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AC27CD65-1662-4F23-9F06-922C603D07F2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77778E-6 -2.22222E-6 C 0.00382 -0.00231 0.00781 -0.00416 0.01146 -0.00694 C 0.01545 -0.00972 0.01892 -0.01389 0.02291 -0.01666 C 0.02882 -0.0206 0.03541 -0.02338 0.04062 -0.02916 C 0.04653 -0.03565 0.05295 -0.04282 0.05937 -0.04861 C 0.06371 -0.05717 0.06962 -0.06227 0.075 -0.06944 C 0.08194 -0.0787 0.07187 -0.06898 0.08021 -0.07639 C 0.08507 -0.08611 0.08229 -0.08287 0.0875 -0.0875 C 0.09774 -0.1081 0.11128 -0.12616 0.11979 -0.14861 C 0.1342 -0.18727 0.14496 -0.22847 0.15208 -0.27083 C 0.1559 -0.29375 0.16215 -0.31574 0.16562 -0.33889 C 0.17031 -0.36967 0.1658 -0.34352 0.16875 -0.35694 C 0.16875 -0.35717 0.17118 -0.36991 0.17083 -0.36944 C 0.16753 -0.36504 0.16701 -0.34745 0.16666 -0.34305 C 0.16458 -0.32037 0.1625 -0.29745 0.15937 -0.275 C 0.15486 -0.24166 0.15191 -0.2081 0.14687 -0.175 C 0.14496 -0.16273 0.14444 -0.14328 0.14166 -0.13194 C 0.13177 -0.09259 0.1243 -0.04953 0.12083 -0.00833 C 0.12118 -0.00602 0.12031 -0.00023 0.12187 -0.00139 C 0.12378 -0.00254 0.12257 -0.00694 0.12291 -0.00972 C 0.12326 -0.01203 0.12361 -0.01435 0.12396 -0.01666 C 0.1243 -0.02037 0.12465 -0.02407 0.125 -0.02778 C 0.12725 -0.04838 0.13159 -0.06852 0.13541 -0.08889 C 0.14323 -0.13078 0.14843 -0.17361 0.15729 -0.21528 C 0.16163 -0.23588 0.16284 -0.25972 0.17187 -0.27778 C 0.17343 -0.28565 0.17448 -0.28866 0.17812 -0.29583 C 0.18073 -0.30092 0.18281 -0.30717 0.18541 -0.3125 C 0.19409 -0.32986 0.20781 -0.34097 0.22083 -0.35139 C 0.22621 -0.35555 0.2309 -0.36065 0.23646 -0.36389 C 0.24271 -0.36759 0.24982 -0.36944 0.25625 -0.37222 C 0.2658 -0.37639 0.27639 -0.37315 0.28646 -0.37361 C 0.29496 -0.37176 0.30225 -0.36944 0.31041 -0.36666 C 0.3125 -0.36481 0.31458 -0.36296 0.31666 -0.36111 C 0.31771 -0.36018 0.31979 -0.35833 0.31979 -0.3581 C 0.32118 -0.35555 0.32257 -0.35278 0.32396 -0.35 C 0.32552 -0.34676 0.33021 -0.34166 0.33021 -0.34143 C 0.33194 -0.33495 0.33611 -0.32893 0.33854 -0.32222 C 0.34357 -0.30879 0.34357 -0.29074 0.34479 -0.27639 C 0.34566 -0.24514 0.34653 -0.24537 0.34479 -0.21805 C 0.34253 -0.18379 0.33437 -0.15069 0.33125 -0.11666 C 0.33212 -0.09097 0.33316 -0.07106 0.34062 -0.04861 C 0.34392 -0.03842 0.34687 -0.02731 0.35416 -0.02083 C 0.35833 -0.01227 0.3658 -0.01065 0.37291 -0.00833 C 0.38073 -0.01041 0.38819 -0.0118 0.39583 -0.01528 C 0.40538 -0.01944 0.41267 -0.03032 0.42083 -0.0375 C 0.42396 -0.04352 0.42882 -0.04583 0.43229 -0.05139 C 0.43663 -0.05833 0.43906 -0.0662 0.44271 -0.07361 C 0.44462 -0.07731 0.44496 -0.08241 0.44687 -0.08611 C 0.44826 -0.08889 0.45208 -0.09305 0.45208 -0.09282 " pathEditMode="relative" rAng="0" ptsTypes="ffffffffffffffffffffffffffffffffffffffffffffffffA">
                                      <p:cBhvr>
                                        <p:cTn id="6" dur="62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04" y="-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5249BC10-5761-4987-AC22-57FD4E499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-7938"/>
            <a:ext cx="6911975" cy="70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19459" name="Picture 4">
            <a:extLst>
              <a:ext uri="{FF2B5EF4-FFF2-40B4-BE49-F238E27FC236}">
                <a16:creationId xmlns:a16="http://schemas.microsoft.com/office/drawing/2014/main" id="{AC95D8C8-78E2-48F7-ABF0-21B6FB1DD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800" y="1628775"/>
            <a:ext cx="4729163" cy="325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4BD56A67-905E-4A34-831E-59EB7A436BC2}"/>
              </a:ext>
            </a:extLst>
          </p:cNvPr>
          <p:cNvSpPr/>
          <p:nvPr/>
        </p:nvSpPr>
        <p:spPr>
          <a:xfrm>
            <a:off x="2411413" y="4338638"/>
            <a:ext cx="530225" cy="53022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64B23015-579D-4644-8408-CDC9854BCC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857500" y="3182938"/>
            <a:ext cx="9477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extBox 3">
            <a:extLst>
              <a:ext uri="{FF2B5EF4-FFF2-40B4-BE49-F238E27FC236}">
                <a16:creationId xmlns:a16="http://schemas.microsoft.com/office/drawing/2014/main" id="{B97FAAC0-1930-4B3E-8E9B-FE607D27F1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59737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19463" name="Picture 5">
            <a:extLst>
              <a:ext uri="{FF2B5EF4-FFF2-40B4-BE49-F238E27FC236}">
                <a16:creationId xmlns:a16="http://schemas.microsoft.com/office/drawing/2014/main" id="{05016C52-4996-4574-8006-4CFEE1ECCD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266700"/>
            <a:ext cx="2501900" cy="160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0175C282-F984-430F-8536-8A4563E416BB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74" decel="49926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88889E-6 -2.96296E-6 C 0.00972 -0.0044 0.02118 -0.00949 0.0302 -0.01666 C 0.0302 -0.01643 0.03802 -0.02361 0.03958 -0.025 C 0.04166 -0.02685 0.04583 -0.03055 0.04583 -0.03032 C 0.04843 -0.03565 0.05243 -0.04097 0.05625 -0.04444 C 0.06232 -0.05648 0.071 -0.06551 0.07708 -0.07777 C 0.07864 -0.08078 0.08055 -0.08333 0.08229 -0.08611 C 0.0842 -0.08912 0.08854 -0.09444 0.08854 -0.09421 C 0.09062 -0.10254 0.09618 -0.10856 0.1 -0.11527 C 0.10607 -0.12569 0.10989 -0.13727 0.11458 -0.14861 C 0.11805 -0.15694 0.11857 -0.15509 0.12083 -0.1625 C 0.12378 -0.17245 0.12656 -0.18287 0.12916 -0.19305 C 0.1309 -0.20023 0.13472 -0.20694 0.13645 -0.21389 C 0.13836 -0.22152 0.14027 -0.22893 0.1427 -0.23611 C 0.14461 -0.24166 0.14757 -0.24699 0.14895 -0.25277 C 0.15121 -0.26157 0.15329 -0.26713 0.15729 -0.275 C 0.15902 -0.27847 0.15989 -0.28379 0.16145 -0.2875 C 0.1651 -0.29583 0.16909 -0.30416 0.17291 -0.3125 C 0.17482 -0.3169 0.17604 -0.32222 0.17916 -0.325 C 0.18159 -0.32731 0.18368 -0.32847 0.18541 -0.33194 C 0.18628 -0.33356 0.18645 -0.33588 0.1875 -0.3375 C 0.19548 -0.35069 0.21024 -0.36805 0.22187 -0.375 C 0.23159 -0.38078 0.2427 -0.38217 0.25312 -0.38333 C 0.27708 -0.3824 0.296 -0.38402 0.31562 -0.36666 C 0.31632 -0.36527 0.31892 -0.3625 0.3177 -0.3625 C 0.31632 -0.3625 0.31579 -0.36551 0.31458 -0.36666 C 0.31093 -0.3706 0.30642 -0.37176 0.30208 -0.37361 C 0.28819 -0.37986 0.27291 -0.38055 0.25833 -0.38194 C 0.25121 -0.38148 0.22795 -0.3831 0.21875 -0.375 C 0.20156 -0.35972 0.1875 -0.34606 0.17395 -0.325 C 0.16979 -0.31852 0.16441 -0.31203 0.16145 -0.30416 C 0.15659 -0.29143 0.15104 -0.27916 0.14583 -0.26666 C 0.14184 -0.25694 0.13993 -0.24514 0.13541 -0.23611 C 0.13107 -0.21319 0.12534 -0.19143 0.12291 -0.16805 C 0.12326 -0.15555 0.12343 -0.14305 0.12395 -0.13055 C 0.12552 -0.0912 0.13316 -0.02963 0.16562 -0.01527 C 0.17621 -0.00486 0.18923 -0.00115 0.20208 0.00139 C 0.21961 -0.00046 0.23541 -0.00509 0.25208 -0.0125 C 0.25573 -0.01412 0.26111 -0.0206 0.26458 -0.02361 C 0.26875 -0.02731 0.2743 -0.03055 0.27812 -0.03472 C 0.28663 -0.04375 0.29531 -0.05625 0.30312 -0.06666 C 0.30954 -0.07523 0.31267 -0.08773 0.31875 -0.09583 C 0.32031 -0.10185 0.32309 -0.10671 0.325 -0.1125 C 0.32708 -0.11875 0.32743 -0.12361 0.3302 -0.12916 C 0.33316 -0.14467 0.33767 -0.15926 0.34062 -0.175 C 0.34201 -0.1824 0.34375 -0.19722 0.34375 -0.19699 C 0.34531 -0.22523 0.34218 -0.25208 0.3375 -0.27916 C 0.33628 -0.28565 0.33437 -0.2919 0.33333 -0.29861 C 0.33055 -0.31736 0.32708 -0.34027 0.31666 -0.35416 C 0.31632 -0.35555 0.31632 -0.3574 0.31562 -0.35833 C 0.31493 -0.35926 0.31336 -0.35879 0.3125 -0.35972 C 0.3092 -0.36319 0.30711 -0.36828 0.30416 -0.37222 C 0.30121 -0.37615 0.30139 -0.37407 0.29791 -0.37639 C 0.29687 -0.37708 0.29357 -0.37916 0.29479 -0.37916 C 0.30139 -0.37916 0.30781 -0.37014 0.31354 -0.36666 C 0.325 -0.35995 0.33732 -0.35926 0.34895 -0.35416 C 0.37066 -0.35602 0.39149 -0.35694 0.4125 -0.36389 C 0.41788 -0.36574 0.42274 -0.36875 0.42812 -0.37083 C 0.4342 -0.37315 0.42829 -0.37083 0.43437 -0.375 C 0.43541 -0.37569 0.4375 -0.37639 0.4375 -0.37615 " pathEditMode="relative" rAng="0" ptsTypes="AAAAAAA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-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29BDEA8F-C8AD-44D9-B5F2-745BF356DC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6063" y="20638"/>
            <a:ext cx="69135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0483" name="Picture 4">
            <a:extLst>
              <a:ext uri="{FF2B5EF4-FFF2-40B4-BE49-F238E27FC236}">
                <a16:creationId xmlns:a16="http://schemas.microsoft.com/office/drawing/2014/main" id="{99EC5994-DDA9-4121-9572-037032A2E7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1385888"/>
            <a:ext cx="3519488" cy="427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CEA52D4-3635-4F72-9531-933283A9B8DD}"/>
              </a:ext>
            </a:extLst>
          </p:cNvPr>
          <p:cNvSpPr/>
          <p:nvPr/>
        </p:nvSpPr>
        <p:spPr>
          <a:xfrm>
            <a:off x="3132138" y="3286125"/>
            <a:ext cx="446087" cy="446088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E30BA192-C24E-481E-90FB-786344E590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530600" y="2063750"/>
            <a:ext cx="9477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Box 3">
            <a:extLst>
              <a:ext uri="{FF2B5EF4-FFF2-40B4-BE49-F238E27FC236}">
                <a16:creationId xmlns:a16="http://schemas.microsoft.com/office/drawing/2014/main" id="{EBA43054-06BD-4ED4-BBFB-25E72DCEC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599281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0487" name="Picture 5">
            <a:extLst>
              <a:ext uri="{FF2B5EF4-FFF2-40B4-BE49-F238E27FC236}">
                <a16:creationId xmlns:a16="http://schemas.microsoft.com/office/drawing/2014/main" id="{1E6333AD-092D-4118-9C64-9B201DFE75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152400"/>
            <a:ext cx="2243138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1712C6A2-6EFE-4A4D-A439-40842EA5DF6E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31000" decel="62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77778E-6 1.48148E-6 C 0.00347 -0.01134 0.00659 -0.0081 0.01562 -0.00972 C 0.02396 -0.01528 0.03316 -0.02176 0.04062 -0.02917 C 0.04479 -0.03333 0.0493 -0.03958 0.05416 -0.04167 C 0.05729 -0.04792 0.0625 -0.05208 0.06562 -0.05833 C 0.06927 -0.06551 0.07343 -0.07199 0.07708 -0.07917 C 0.07847 -0.08195 0.08038 -0.08426 0.08125 -0.0875 C 0.0842 -0.09954 0.09062 -0.11435 0.09583 -0.125 C 0.09705 -0.13195 0.1 -0.13681 0.10208 -0.14306 C 0.10416 -0.14931 0.10451 -0.15417 0.10729 -0.15972 C 0.11198 -0.18449 0.11805 -0.2081 0.12187 -0.23333 C 0.12326 -0.24283 0.12604 -0.25301 0.12604 -0.2625 C 0.12604 -0.26435 0.12517 -0.2588 0.125 -0.25695 C 0.12361 -0.24583 0.12413 -0.24375 0.12291 -0.23195 C 0.12066 -0.21065 0.11892 -0.18935 0.11666 -0.16806 C 0.11597 -0.16134 0.11545 -0.15394 0.11458 -0.14722 C 0.11389 -0.14259 0.1125 -0.13333 0.1125 -0.1331 C 0.11007 -0.09699 0.10468 -0.06065 0.09896 -0.025 C 0.09722 -0.01458 0.09444 -0.00509 0.09271 0.00555 C 0.0868 0.04097 0.08177 0.07685 0.07604 0.1125 C 0.07153 0.14028 0.06528 0.16782 0.06146 0.19583 C 0.05729 0.22616 0.05399 0.25694 0.05104 0.2875 C 0.05295 0.30949 0.05173 0.3044 0.05416 0.27083 C 0.05486 0.26065 0.05555 0.25046 0.05625 0.24028 C 0.0592 0.19954 0.06319 0.15833 0.06875 0.11805 C 0.07239 0.0912 0.07795 0.06528 0.08333 0.03889 C 0.0868 0.02222 0.08923 0.00532 0.09271 -0.01111 C 0.09514 -0.02269 0.09826 -0.03403 0.1 -0.04583 C 0.10625 -0.08704 0.11093 -0.12847 0.11771 -0.16945 C 0.12014 -0.18426 0.12309 -0.19884 0.12812 -0.2125 C 0.12951 -0.21621 0.13038 -0.22176 0.13229 -0.225 C 0.146 -0.24861 0.16493 -0.26644 0.18646 -0.27361 C 0.20034 -0.27269 0.21337 -0.27107 0.22708 -0.26945 C 0.23298 -0.2669 0.22743 -0.26991 0.23333 -0.26389 C 0.23906 -0.2581 0.24375 -0.25278 0.24896 -0.24583 C 0.25833 -0.23333 0.26024 -0.2044 0.26146 -0.18889 C 0.26007 -0.15926 0.2559 -0.12871 0.25 -0.1 C 0.24722 -0.08611 0.24496 -0.07246 0.23958 -0.05972 C 0.23646 -0.05255 0.23142 -0.04746 0.22708 -0.04167 C 0.22187 -0.03472 0.21666 -0.02778 0.21146 -0.02083 C 0.20972 -0.01852 0.20451 -0.01667 0.20208 -0.01528 C 0.19948 -0.01389 0.19739 -0.01111 0.19479 -0.00972 C 0.18906 -0.00695 0.1842 -0.00648 0.17812 -0.00556 C 0.16875 -0.00648 0.16076 -0.00718 0.15208 -0.01111 C 0.14409 -0.02176 0.14826 -0.01736 0.13958 -0.025 C 0.12639 -0.03658 0.1375 -0.02917 0.13125 -0.0375 C 0.1283 -0.04144 0.12482 -0.04468 0.12187 -0.04861 C 0.11771 -0.05417 0.1151 -0.05648 0.11146 -0.06389 C 0.11076 -0.06505 0.11093 -0.06667 0.11041 -0.06806 C 0.10989 -0.06945 0.10712 -0.07222 0.10833 -0.07222 C 0.11146 -0.07222 0.11354 -0.06227 0.11458 -0.05972 C 0.11892 -0.04838 0.12621 -0.0338 0.13437 -0.02639 C 0.13854 -0.02269 0.14271 -0.01898 0.14687 -0.01528 C 0.15173 -0.01088 0.15659 -0.00255 0.1625 1.48148E-6 C 0.16718 0.00208 0.17118 0.00509 0.17604 0.00694 C 0.17812 0.00787 0.18229 0.00972 0.18229 0.00995 C 0.21128 0.0081 0.2368 0.0037 0.26458 -0.00556 C 0.26996 -0.01042 0.27725 -0.0132 0.28333 -0.01667 C 0.28663 -0.01852 0.29271 -0.01945 0.29583 -0.02222 C 0.29687 -0.02315 0.29791 -0.02431 0.29896 -0.025 C 0.3 -0.0257 0.30104 -0.0257 0.30208 -0.02639 C 0.30694 -0.02986 0.30989 -0.03449 0.31458 -0.0375 C 0.31962 -0.04097 0.32309 -0.04746 0.32708 -0.05278 C 0.32795 -0.05394 0.3283 -0.05579 0.32916 -0.05695 C 0.33003 -0.0581 0.33229 -0.05972 0.33229 -0.05949 " pathEditMode="relative" rAng="0" ptsTypes="AAAAAAAAAAAAAAAAAAAAAAAAAAAAAAAAAAAAAAAAAAAAAAAAAAAAAAAAAAAAAAAAA">
                                      <p:cBhvr>
                                        <p:cTn id="6" dur="7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133A7AAC-D302-4578-97BC-FD5DF389E2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6175" y="-15875"/>
            <a:ext cx="6913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1507" name="Picture 4">
            <a:extLst>
              <a:ext uri="{FF2B5EF4-FFF2-40B4-BE49-F238E27FC236}">
                <a16:creationId xmlns:a16="http://schemas.microsoft.com/office/drawing/2014/main" id="{4B07EB6E-C41E-42A0-99F5-2811132CFF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00" y="1268413"/>
            <a:ext cx="3468688" cy="427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B88148CA-D32D-4C9E-9EA4-237AA1D975E2}"/>
              </a:ext>
            </a:extLst>
          </p:cNvPr>
          <p:cNvSpPr/>
          <p:nvPr/>
        </p:nvSpPr>
        <p:spPr>
          <a:xfrm>
            <a:off x="2771775" y="3160713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5FD0040B-FCC6-422F-AEFC-D9B2C7E472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098800" y="1946275"/>
            <a:ext cx="9477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TextBox 3">
            <a:extLst>
              <a:ext uri="{FF2B5EF4-FFF2-40B4-BE49-F238E27FC236}">
                <a16:creationId xmlns:a16="http://schemas.microsoft.com/office/drawing/2014/main" id="{343E16EE-2B0D-49EC-AF90-9D3B67651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1511" name="Picture 5">
            <a:extLst>
              <a:ext uri="{FF2B5EF4-FFF2-40B4-BE49-F238E27FC236}">
                <a16:creationId xmlns:a16="http://schemas.microsoft.com/office/drawing/2014/main" id="{7BA4585C-5CB6-4CE4-A8F9-B6A01F14F8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2400"/>
            <a:ext cx="1355725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660FC303-E01E-4C61-9508-C7320E338F8D}"/>
              </a:ext>
            </a:extLst>
          </p:cNvPr>
          <p:cNvSpPr/>
          <p:nvPr/>
        </p:nvSpPr>
        <p:spPr>
          <a:xfrm>
            <a:off x="468313" y="6021388"/>
            <a:ext cx="935037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5E-6 1.11111E-6 C 0.01719 -0.00394 0.03178 -0.01945 0.04584 -0.03195 C 0.05018 -0.04074 0.05591 -0.04954 0.06146 -0.05695 C 0.06337 -0.06435 0.06181 -0.05995 0.06667 -0.06945 C 0.06789 -0.07199 0.06754 -0.07523 0.06876 -0.07778 C 0.07518 -0.09074 0.08073 -0.10533 0.08542 -0.11945 C 0.08716 -0.12454 0.0882 -0.13079 0.08959 -0.13611 C 0.08994 -0.13773 0.09115 -0.13866 0.09167 -0.14028 C 0.09445 -0.14861 0.09723 -0.15695 0.10001 -0.16528 C 0.1106 -0.19722 0.12049 -0.22732 0.13959 -0.25278 C 0.14584 -0.26111 0.15417 -0.26713 0.16146 -0.27361 C 0.16789 -0.2794 0.17778 -0.28125 0.18542 -0.28333 C 0.2198 -0.28102 0.19775 -0.28495 0.20938 -0.28056 C 0.21042 -0.28009 0.21528 -0.2787 0.21667 -0.27778 C 0.21893 -0.27616 0.22292 -0.27222 0.22292 -0.27199 C 0.22709 -0.26389 0.2349 -0.25903 0.23751 -0.24861 C 0.23837 -0.24491 0.23976 -0.23565 0.24167 -0.23195 C 0.24306 -0.22917 0.24497 -0.22685 0.24584 -0.22361 C 0.24601 -0.22269 0.24757 -0.21528 0.24896 -0.21528 C 0.25001 -0.21528 0.24844 -0.21806 0.24792 -0.21945 C 0.24549 -0.22523 0.24237 -0.23056 0.23959 -0.23611 C 0.23594 -0.24352 0.23212 -0.25023 0.22813 -0.25695 C 0.22362 -0.26458 0.22188 -0.27037 0.21459 -0.27361 C 0.20851 -0.28171 0.19879 -0.2831 0.19063 -0.28472 C 0.18369 -0.28403 0.17622 -0.28565 0.1698 -0.28195 C 0.16268 -0.27778 0.16042 -0.27222 0.15417 -0.26667 C 0.14584 -0.25926 0.13924 -0.25093 0.1323 -0.24167 C 0.13021 -0.23357 0.13178 -0.23889 0.12709 -0.22639 C 0.12605 -0.22338 0.12379 -0.2213 0.12292 -0.21806 C 0.12101 -0.21065 0.11823 -0.20417 0.11563 -0.19722 C 0.10921 -0.18009 0.10556 -0.15347 0.10209 -0.13472 C 0.10278 -0.10533 0.10313 -0.08056 0.10834 -0.05278 C 0.10973 -0.04491 0.11216 -0.0338 0.11667 -0.02778 C 0.12292 -0.01945 0.13091 -0.01343 0.13855 -0.00833 C 0.14549 -0.0037 0.15539 -0.0037 0.16251 -0.00278 C 0.16945 -0.00347 0.18056 -0.0037 0.18751 -0.00833 C 0.19566 -0.01366 0.18594 -0.00903 0.19376 -0.0125 C 0.20365 -0.0257 0.19098 -0.00995 0.20001 -0.01806 C 0.20643 -0.02384 0.21233 -0.03171 0.21876 -0.0375 C 0.22275 -0.04537 0.23004 -0.05509 0.2323 -0.06389 C 0.23716 -0.08357 0.23994 -0.10347 0.24376 -0.12361 C 0.2481 -0.14676 0.254 -0.16945 0.2573 -0.19306 C 0.26112 -0.22083 0.26355 -0.24908 0.26876 -0.27639 C 0.2691 -0.27824 0.26771 -0.27083 0.26771 -0.2706 C 0.26702 -0.25625 0.2665 -0.24213 0.26459 -0.22778 C 0.26025 -0.19653 0.25226 -0.1662 0.24896 -0.13472 C 0.24132 -0.06389 0.23316 0.00694 0.22501 0.07778 C 0.22032 0.11852 0.21789 0.15856 0.21042 0.19861 C 0.20782 0.21273 0.20417 0.22592 0.20209 0.24028 C 0.20122 0.24583 0.20001 0.25694 0.20001 0.25717 C 0.20035 0.26111 0.19983 0.26551 0.20105 0.26944 C 0.20157 0.2713 0.20174 0.26574 0.20209 0.26389 C 0.20296 0.25972 0.20417 0.25555 0.20521 0.25139 C 0.20851 0.23819 0.21372 0.22616 0.21876 0.21389 C 0.23421 0.17616 0.2533 0.14282 0.27605 0.1125 C 0.2823 0.10417 0.29028 0.09375 0.29792 0.0875 C 0.29931 0.08634 0.30087 0.08611 0.30209 0.08472 C 0.30834 0.07801 0.31285 0.07222 0.3198 0.06667 C 0.32501 0.0625 0.32865 0.05532 0.33438 0.05278 C 0.33994 0.05023 0.33664 0.05231 0.34376 0.04583 C 0.34428 0.04537 0.34237 0.04583 0.34167 0.04583 " pathEditMode="relative" rAng="0" ptsTypes="AAAAAAAAAAAAAAAAAAAAAAAAAAAAAAAAAAAAAAAAAAAAAAAAAAAAAAAAAAAAA">
                                      <p:cBhvr>
                                        <p:cTn id="6" dur="72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>
            <a:extLst>
              <a:ext uri="{FF2B5EF4-FFF2-40B4-BE49-F238E27FC236}">
                <a16:creationId xmlns:a16="http://schemas.microsoft.com/office/drawing/2014/main" id="{B31FB43C-D37C-4F12-A18C-281A8AD2C9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25" y="0"/>
            <a:ext cx="6913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8A38E418-DA49-46F5-860A-81D842A538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1671638"/>
            <a:ext cx="4697413" cy="325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0340ACE9-9815-46C1-92BC-8B4CEE2DA479}"/>
              </a:ext>
            </a:extLst>
          </p:cNvPr>
          <p:cNvSpPr/>
          <p:nvPr/>
        </p:nvSpPr>
        <p:spPr>
          <a:xfrm>
            <a:off x="2484438" y="4403725"/>
            <a:ext cx="509587" cy="508000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1B6EE0CD-7708-46C5-80DA-830C098F7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898775" y="3236913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3">
            <a:extLst>
              <a:ext uri="{FF2B5EF4-FFF2-40B4-BE49-F238E27FC236}">
                <a16:creationId xmlns:a16="http://schemas.microsoft.com/office/drawing/2014/main" id="{E3EAF848-7BC4-487F-847F-903AC73D5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2535" name="Picture 5">
            <a:extLst>
              <a:ext uri="{FF2B5EF4-FFF2-40B4-BE49-F238E27FC236}">
                <a16:creationId xmlns:a16="http://schemas.microsoft.com/office/drawing/2014/main" id="{74CFFE3B-E015-42E8-BFE4-869463DCE0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38"/>
            <a:ext cx="1827213" cy="160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F2E2A1BA-1275-43FC-8E40-9F826D1D7B36}"/>
              </a:ext>
            </a:extLst>
          </p:cNvPr>
          <p:cNvSpPr/>
          <p:nvPr/>
        </p:nvSpPr>
        <p:spPr>
          <a:xfrm>
            <a:off x="3952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-3.33333E-6 C 0.00382 -0.00115 0.00764 -0.00139 0.01146 -0.00277 C 0.01771 -0.00509 0.02222 -0.00995 0.02813 -0.0125 C 0.03299 -0.01736 0.03576 -0.01967 0.04167 -0.02222 C 0.0441 -0.02338 0.04566 -0.02639 0.04792 -0.02777 C 0.05208 -0.03055 0.05625 -0.03333 0.06042 -0.03611 C 0.07014 -0.04259 0.07656 -0.05463 0.08542 -0.0625 C 0.09028 -0.07222 0.09948 -0.08217 0.10417 -0.09166 C 0.11788 -0.11921 0.12986 -0.1456 0.14271 -0.175 C 0.14635 -0.18356 0.14878 -0.19352 0.15104 -0.20277 C 0.1526 -0.20902 0.15503 -0.21504 0.15729 -0.22083 C 0.1592 -0.22615 0.16007 -0.23333 0.16146 -0.23889 C 0.16528 -0.25416 0.1592 -0.23102 0.16458 -0.24722 C 0.16736 -0.25555 0.16823 -0.26481 0.16979 -0.27361 C 0.17465 -0.29953 0.18003 -0.32523 0.18438 -0.35139 C 0.18594 -0.36041 0.18646 -0.37222 0.18854 -0.38055 C 0.18941 -0.38379 0.19063 -0.38842 0.19063 -0.39166 C 0.19063 -0.39352 0.18993 -0.38796 0.18958 -0.38611 C 0.18819 -0.36875 0.1849 -0.35185 0.18333 -0.33472 C 0.17899 -0.28842 0.17656 -0.24143 0.16875 -0.19583 C 0.16181 -0.15555 0.15556 -0.11574 0.15 -0.075 C 0.14635 -0.04861 0.14063 -0.01967 0.14063 0.00695 C 0.14063 0.00834 0.14132 0.00417 0.14167 0.00278 C 0.14236 -0.00092 0.14323 -0.00463 0.14375 -0.00833 C 0.14462 -0.01551 0.14566 -0.02453 0.14688 -0.03194 C 0.15069 -0.05486 0.15295 -0.07847 0.15729 -0.10139 C 0.16649 -0.15092 0.16997 -0.20208 0.17917 -0.25139 C 0.1842 -0.27777 0.18924 -0.30926 0.20417 -0.32916 C 0.20642 -0.33819 0.2158 -0.34629 0.22188 -0.35139 C 0.23767 -0.36458 0.24983 -0.37453 0.26875 -0.37777 C 0.27969 -0.37662 0.29028 -0.3743 0.30104 -0.37222 C 0.31892 -0.36435 0.33663 -0.35764 0.35521 -0.35416 C 0.36563 -0.35463 0.37604 -0.35486 0.38646 -0.35555 C 0.40156 -0.35671 0.41806 -0.36389 0.43125 -0.37361 C 0.43351 -0.37523 0.43507 -0.37801 0.4375 -0.37916 C 0.43993 -0.38032 0.45313 -0.38865 0.45313 -0.39027 " pathEditMode="relative" rAng="0" ptsTypes="AAAAAAAAAAAAAAAAAAAAAAAAAAAAAAAAAAAA">
                                      <p:cBhvr>
                                        <p:cTn id="6" dur="62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-1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E11B0D78-A5A4-4C44-8BC5-D034FB8A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6225" y="57150"/>
            <a:ext cx="6913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3555" name="Picture 4">
            <a:extLst>
              <a:ext uri="{FF2B5EF4-FFF2-40B4-BE49-F238E27FC236}">
                <a16:creationId xmlns:a16="http://schemas.microsoft.com/office/drawing/2014/main" id="{2EF09459-5EAC-4943-94E6-D987432052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814513"/>
            <a:ext cx="4513262" cy="325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30BD5694-00BD-446E-AF29-68B2A2FEF4AB}"/>
              </a:ext>
            </a:extLst>
          </p:cNvPr>
          <p:cNvSpPr/>
          <p:nvPr/>
        </p:nvSpPr>
        <p:spPr>
          <a:xfrm>
            <a:off x="2246313" y="4522788"/>
            <a:ext cx="519112" cy="520700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3C36A44F-EF0B-42DE-BF2D-0D01589F39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601913" y="3379788"/>
            <a:ext cx="9477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extBox 3">
            <a:extLst>
              <a:ext uri="{FF2B5EF4-FFF2-40B4-BE49-F238E27FC236}">
                <a16:creationId xmlns:a16="http://schemas.microsoft.com/office/drawing/2014/main" id="{E2C483AF-CAA9-4BDD-BA67-8669FA19D9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0848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3559" name="Picture 5">
            <a:extLst>
              <a:ext uri="{FF2B5EF4-FFF2-40B4-BE49-F238E27FC236}">
                <a16:creationId xmlns:a16="http://schemas.microsoft.com/office/drawing/2014/main" id="{C816560D-6369-4C8B-BEEC-0CD0D86D2B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55588"/>
            <a:ext cx="196215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8B7A41BD-6AD8-40F1-B94F-9FFCA6A02268}"/>
              </a:ext>
            </a:extLst>
          </p:cNvPr>
          <p:cNvSpPr/>
          <p:nvPr/>
        </p:nvSpPr>
        <p:spPr>
          <a:xfrm>
            <a:off x="388938" y="6021388"/>
            <a:ext cx="935037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2222E-6 3.33333E-6 C 0.01893 -0.01204 0.0356 -0.02477 0.05105 -0.04306 C 0.06789 -0.06297 0.0816 -0.08959 0.09271 -0.11551 C 0.09636 -0.12385 0.10105 -0.13125 0.10521 -0.13889 C 0.10938 -0.14699 0.1125 -0.15602 0.11667 -0.16412 C 0.11754 -0.16551 0.11893 -0.16644 0.1198 -0.16806 C 0.13039 -0.19028 0.13785 -0.21551 0.14896 -0.2375 C 0.15087 -0.24746 0.15643 -0.26135 0.16042 -0.27084 C 0.16233 -0.27523 0.16459 -0.27917 0.16667 -0.28334 C 0.16737 -0.28473 0.16875 -0.2875 0.16875 -0.28727 C 0.17084 -0.29908 0.17987 -0.31551 0.1875 -0.32223 C 0.19393 -0.33519 0.20382 -0.34584 0.2125 -0.35556 C 0.22448 -0.36898 0.23525 -0.38357 0.25105 -0.38889 C 0.25799 -0.39514 0.2698 -0.39838 0.27813 -0.4 C 0.29757 -0.39908 0.31389 -0.39769 0.3323 -0.39167 C 0.33646 -0.38797 0.34098 -0.38403 0.34584 -0.38195 C 0.35 -0.37361 0.35313 -0.36528 0.3573 -0.35695 C 0.35851 -0.3544 0.35938 -0.35139 0.36042 -0.34861 C 0.36094 -0.34723 0.36146 -0.34306 0.36146 -0.34445 C 0.36146 -0.35116 0.35625 -0.35787 0.35313 -0.3625 C 0.35122 -0.36551 0.34688 -0.37084 0.34688 -0.37061 C 0.34462 -0.37963 0.34775 -0.3713 0.34271 -0.37639 C 0.33629 -0.38311 0.33664 -0.38449 0.33021 -0.38889 C 0.31667 -0.39792 0.30244 -0.40186 0.2875 -0.40417 C 0.2731 -0.40278 0.25556 -0.40093 0.24271 -0.39028 C 0.23681 -0.38542 0.23178 -0.37871 0.22605 -0.37361 C 0.22327 -0.36806 0.21928 -0.3632 0.21563 -0.35834 C 0.21233 -0.34537 0.21771 -0.36459 0.21146 -0.35 C 0.20973 -0.34607 0.20903 -0.3375 0.20834 -0.33334 C 0.20921 -0.31273 0.20834 -0.30139 0.21875 -0.2875 C 0.22153 -0.27616 0.23316 -0.27246 0.23959 -0.26528 C 0.24688 -0.25718 0.25504 -0.24815 0.26355 -0.24167 C 0.27327 -0.23426 0.28386 -0.2294 0.29271 -0.21945 C 0.30174 -0.20949 0.30955 -0.19977 0.31667 -0.1875 C 0.31893 -0.18357 0.32084 -0.17917 0.32292 -0.175 C 0.32431 -0.17223 0.32709 -0.16667 0.32709 -0.16644 C 0.32744 -0.16482 0.32778 -0.16297 0.32813 -0.16111 C 0.32848 -0.15973 0.32882 -0.15834 0.32917 -0.15695 C 0.32987 -0.15324 0.33125 -0.14607 0.33125 -0.14561 C 0.33056 -0.12616 0.33091 -0.09445 0.32188 -0.07639 C 0.3198 -0.06551 0.31459 -0.05695 0.30938 -0.04861 C 0.29532 -0.02616 0.27396 -0.00926 0.25209 -0.00556 C 0.23369 -0.00741 0.2158 -0.01065 0.19792 -0.01667 C 0.19219 -0.01852 0.18316 -0.02061 0.17813 -0.025 C 0.17153 -0.03102 0.16285 -0.03264 0.15521 -0.03611 C 0.15157 -0.03773 0.14948 -0.04283 0.14584 -0.04445 C 0.1448 -0.04491 0.14271 -0.04723 0.14271 -0.04584 C 0.14271 -0.04422 0.1448 -0.04398 0.14584 -0.04306 C 0.14931 -0.03611 0.14688 -0.03982 0.15417 -0.03334 C 0.15903 -0.02894 0.16389 -0.02061 0.1698 -0.01806 C 0.18125 -0.01297 0.16389 -0.02107 0.17605 -0.01389 C 0.18785 -0.00695 0.20087 -0.00394 0.21355 -0.00139 C 0.22153 0.00023 0.21615 3.33333E-6 0.225 0.00139 C 0.2316 0.00254 0.2448 0.00416 0.2448 0.00439 C 0.2974 0.00254 0.33959 0.00555 0.38334 -0.03334 C 0.39671 -0.04514 0.40851 -0.05996 0.4198 -0.075 C 0.42344 -0.07986 0.42605 -0.09028 0.43021 -0.09306 " pathEditMode="relative" rAng="0" ptsTypes="AAAAAAAAAAAAAAAAAAAAAAAAAAAAAAAAAAAAAAAAAAAAAAAAAAAAAAAAA">
                                      <p:cBhvr>
                                        <p:cTn id="6" dur="7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2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6BCE32B9-BB10-432E-9E6F-BD1268703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2125" y="57150"/>
            <a:ext cx="6913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id="{7FBC9B38-558A-41BF-B86F-D7FBB5BA76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588" y="1196975"/>
            <a:ext cx="3044825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7150CC76-4F75-46B4-AE28-1118708DB456}"/>
              </a:ext>
            </a:extLst>
          </p:cNvPr>
          <p:cNvSpPr/>
          <p:nvPr/>
        </p:nvSpPr>
        <p:spPr>
          <a:xfrm>
            <a:off x="2843213" y="5013325"/>
            <a:ext cx="561975" cy="5619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D8D689CE-D808-47CE-894F-2AFFED64A8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249613" y="3871913"/>
            <a:ext cx="9477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TextBox 3">
            <a:extLst>
              <a:ext uri="{FF2B5EF4-FFF2-40B4-BE49-F238E27FC236}">
                <a16:creationId xmlns:a16="http://schemas.microsoft.com/office/drawing/2014/main" id="{D146F363-36F0-488A-90E1-69FC8BCEB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2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4583" name="Picture 5">
            <a:extLst>
              <a:ext uri="{FF2B5EF4-FFF2-40B4-BE49-F238E27FC236}">
                <a16:creationId xmlns:a16="http://schemas.microsoft.com/office/drawing/2014/main" id="{6E3D6A2B-60BB-4697-B601-003007183A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260350"/>
            <a:ext cx="2522538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9FD013F4-23EA-4F79-AAD0-0EB5D4943EC6}"/>
              </a:ext>
            </a:extLst>
          </p:cNvPr>
          <p:cNvSpPr/>
          <p:nvPr/>
        </p:nvSpPr>
        <p:spPr>
          <a:xfrm>
            <a:off x="4206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94444E-6 4.07407E-6 C 0.00573 -0.00764 0.01337 -0.01181 0.02083 -0.01482 C 0.02656 -0.01737 0.03212 -0.02385 0.0375 -0.02755 C 0.04132 -0.0301 0.04028 -0.03056 0.04375 -0.03426 C 0.05121 -0.04283 0.05851 -0.05278 0.06666 -0.05973 C 0.0691 -0.06436 0.0717 -0.0669 0.075 -0.07037 C 0.07916 -0.07547 0.08194 -0.08172 0.08646 -0.08612 C 0.09219 -0.09746 0.10104 -0.10949 0.10833 -0.11922 C 0.11198 -0.12385 0.11337 -0.13102 0.11666 -0.13612 C 0.12517 -0.14885 0.13229 -0.16436 0.13958 -0.17894 C 0.1408 -0.18149 0.14097 -0.18449 0.14166 -0.18704 C 0.14271 -0.19121 0.14548 -0.19537 0.14687 -0.19977 C 0.15139 -0.21297 0.15243 -0.22778 0.15625 -0.2419 C 0.17135 -0.29537 0.17726 -0.35186 0.18437 -0.40787 C 0.18715 -0.43033 0.19149 -0.45255 0.19479 -0.475 C 0.19618 -0.48449 0.19653 -0.49399 0.19791 -0.50371 C 0.19896 -0.52107 0.20208 -0.53959 0.20208 -0.55649 C 0.20208 -0.55949 0.20139 -0.55093 0.20104 -0.54838 C 0.19982 -0.53704 0.19861 -0.52593 0.19791 -0.51528 C 0.19601 -0.48635 0.19062 -0.45857 0.1875 -0.4301 C 0.17864 -0.34699 0.16406 -0.26505 0.15625 -0.18149 C 0.1559 -0.17176 0.15521 -0.16204 0.15521 -0.15255 C 0.15521 -0.13866 0.1559 -0.12454 0.15625 -0.11065 C 0.15746 -0.07153 0.15816 -0.01621 0.19479 -0.00811 C 0.20729 -0.00996 0.21753 -0.01135 0.22812 -0.02061 C 0.23038 -0.02246 0.23281 -0.02454 0.23541 -0.02639 C 0.2375 -0.02732 0.24166 -0.02894 0.24166 -0.02871 C 0.24444 -0.03264 0.24826 -0.03473 0.25104 -0.03866 C 0.25625 -0.04607 0.26163 -0.05139 0.26666 -0.05811 C 0.26857 -0.06574 0.26632 -0.05857 0.27083 -0.06667 C 0.27639 -0.07593 0.28368 -0.0882 0.28646 -0.1 C 0.28541 -0.10047 0.28437 -0.10301 0.28333 -0.10255 C 0.28229 -0.10186 0.28437 -0.09838 0.28437 -0.09792 C 0.28958 -0.1051 0.29392 -0.10949 0.3 -0.11482 C 0.30208 -0.1169 0.30416 -0.11875 0.30625 -0.12037 C 0.30729 -0.12176 0.30937 -0.12338 0.30937 -0.12315 C 0.31528 -0.13565 0.30746 -0.1213 0.31458 -0.12894 C 0.32135 -0.13612 0.31198 -0.13102 0.31979 -0.13426 C 0.32448 -0.14074 0.33021 -0.14584 0.33541 -0.15093 C 0.33837 -0.15394 0.34219 -0.15602 0.34479 -0.15949 C 0.35399 -0.17176 0.36337 -0.18311 0.37083 -0.19676 C 0.37552 -0.20579 0.38107 -0.21644 0.38437 -0.22616 C 0.38576 -0.23033 0.38958 -0.23912 0.38958 -0.23843 C 0.39062 -0.24468 0.39219 -0.24885 0.39479 -0.25394 C 0.39722 -0.26667 0.39531 -0.26204 0.39896 -0.26922 C 0.40173 -0.2838 0.4066 -0.29815 0.40833 -0.31274 C 0.41007 -0.32616 0.41128 -0.33912 0.4125 -0.35232 C 0.4118 -0.37917 0.41215 -0.42801 0.40208 -0.45556 C 0.39982 -0.47061 0.39271 -0.48704 0.3875 -0.50116 C 0.38264 -0.51412 0.37778 -0.52709 0.37291 -0.54005 C 0.36788 -0.55348 0.35868 -0.56274 0.35208 -0.57477 C 0.34687 -0.58426 0.34097 -0.59213 0.33437 -0.59954 C 0.32378 -0.61227 0.30868 -0.63403 0.29479 -0.63866 C 0.28889 -0.64375 0.27882 -0.64885 0.27187 -0.65093 C 0.26892 -0.65394 0.26476 -0.65625 0.26146 -0.65787 C 0.25885 -0.65926 0.25573 -0.65926 0.25312 -0.66112 C 0.24913 -0.6632 0.24601 -0.66505 0.24166 -0.66621 C 0.2342 -0.67315 0.22326 -0.67362 0.21458 -0.67454 C 0.20399 -0.6713 0.19305 -0.67246 0.18229 -0.66945 C 0.18229 -0.66899 0.17187 -0.66574 0.16979 -0.66505 C 0.16701 -0.66412 0.16146 -0.66227 0.16146 -0.66204 C 0.15364 -0.65533 0.16354 -0.6632 0.15416 -0.65787 C 0.14809 -0.6544 0.13368 -0.64399 0.12812 -0.63866 C 0.12344 -0.63357 0.11962 -0.62755 0.11458 -0.62315 C 0.11128 -0.61667 0.10694 -0.61112 0.10312 -0.60556 C 0.09653 -0.59468 0.09114 -0.58218 0.08541 -0.57037 C 0.08125 -0.56204 0.07934 -0.55116 0.075 -0.5426 C 0.07274 -0.53079 0.06719 -0.51945 0.06562 -0.50672 C 0.06319 -0.48658 0.06406 -0.49584 0.0625 -0.48033 C 0.06319 -0.46505 0.06232 -0.45024 0.07083 -0.43843 C 0.07257 -0.43195 0.07482 -0.42709 0.07916 -0.42315 C 0.08368 -0.41412 0.09601 -0.39792 0.10416 -0.39422 C 0.10955 -0.38704 0.11649 -0.38195 0.12291 -0.37616 C 0.12916 -0.37061 0.12864 -0.36667 0.13541 -0.36389 C 0.13507 -0.36482 0.13437 -0.3676 0.13437 -0.36737 C 0.13819 -0.37547 0.13437 -0.37061 0.13958 -0.37061 C 0.14166 -0.37061 0.14375 -0.37153 0.14583 -0.37199 C 0.16719 -0.36991 0.18802 -0.36598 0.20937 -0.36389 C 0.23594 -0.36713 0.26337 -0.36042 0.28958 -0.36922 C 0.28923 -0.37061 0.28958 -0.37315 0.28854 -0.37315 C 0.2875 -0.37315 0.28698 -0.37061 0.2875 -0.36922 C 0.28802 -0.3676 0.28958 -0.36852 0.29062 -0.3676 C 0.28941 -0.37431 0.28958 -0.37524 0.28958 -0.37061 " pathEditMode="relative" rAng="0" ptsTypes="AAAAAAAAAAAAAAAAAAAAAAAAAAAAAAAAAAAAAAAAAAAAAAAAAAAAAAAAAAAAAAAAAAAAAAAAAAAAAAAAAAA">
                                      <p:cBhvr>
                                        <p:cTn id="6" dur="8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25" y="-3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id="{77B69712-425E-44A1-8243-7BC1E0C55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182563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5603" name="Picture 4">
            <a:extLst>
              <a:ext uri="{FF2B5EF4-FFF2-40B4-BE49-F238E27FC236}">
                <a16:creationId xmlns:a16="http://schemas.microsoft.com/office/drawing/2014/main" id="{9943E657-59A2-4872-AAB4-CE32E08E8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922463"/>
            <a:ext cx="5118100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13DABB06-51B4-4519-AE0C-B838157E2FCF}"/>
              </a:ext>
            </a:extLst>
          </p:cNvPr>
          <p:cNvSpPr/>
          <p:nvPr/>
        </p:nvSpPr>
        <p:spPr>
          <a:xfrm>
            <a:off x="2124075" y="4618038"/>
            <a:ext cx="565150" cy="566737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1580A37B-651F-427F-B60E-963F59A2DC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595563" y="3524250"/>
            <a:ext cx="9477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TextBox 3">
            <a:extLst>
              <a:ext uri="{FF2B5EF4-FFF2-40B4-BE49-F238E27FC236}">
                <a16:creationId xmlns:a16="http://schemas.microsoft.com/office/drawing/2014/main" id="{4E8CB132-6AF9-4934-A91B-C04A7E02B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5607" name="Picture 5">
            <a:extLst>
              <a:ext uri="{FF2B5EF4-FFF2-40B4-BE49-F238E27FC236}">
                <a16:creationId xmlns:a16="http://schemas.microsoft.com/office/drawing/2014/main" id="{79C3EF4C-2A74-4FA4-98DB-E9C6C46D76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" y="0"/>
            <a:ext cx="1995487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24D79292-98B5-421F-97BA-0173FCFD2DB6}"/>
              </a:ext>
            </a:extLst>
          </p:cNvPr>
          <p:cNvSpPr/>
          <p:nvPr/>
        </p:nvSpPr>
        <p:spPr>
          <a:xfrm>
            <a:off x="4206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69" decel="49931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7 -1.48148E-6 C 0.00781 -0.00139 0.01389 -0.00463 0.02083 -0.00972 C 0.02483 -0.01273 0.02691 -0.0162 0.03125 -0.01805 C 0.03542 -0.02361 0.0401 -0.02754 0.04479 -0.03194 C 0.05017 -0.03704 0.05469 -0.04352 0.06042 -0.04861 C 0.06563 -0.05324 0.06788 -0.05995 0.07188 -0.06528 C 0.07778 -0.07315 0.08264 -0.08241 0.08854 -0.09028 C 0.08993 -0.09606 0.09201 -0.09815 0.09479 -0.10278 C 0.09896 -0.10995 0.10417 -0.11944 0.10729 -0.12778 C 0.11024 -0.13565 0.11424 -0.14305 0.11667 -0.15139 C 0.11823 -0.15648 0.12083 -0.16805 0.12292 -0.17222 C 0.12483 -0.17592 0.12674 -0.18055 0.12813 -0.18472 C 0.12951 -0.18866 0.12934 -0.19352 0.13125 -0.19722 C 0.13507 -0.20486 0.13785 -0.21319 0.14167 -0.22083 C 0.14288 -0.22731 0.14722 -0.24028 0.15 -0.24583 C 0.15295 -0.2618 0.14879 -0.24213 0.15313 -0.25555 C 0.15538 -0.2625 0.15625 -0.26991 0.15938 -0.27639 C 0.16059 -0.28333 0.16319 -0.28912 0.16458 -0.29583 C 0.16858 -0.31435 0.17257 -0.33287 0.17604 -0.35139 C 0.1776 -0.35926 0.17934 -0.36713 0.18125 -0.375 C 0.18194 -0.37778 0.18438 -0.38333 0.18229 -0.38333 C 0.18004 -0.38333 0.1809 -0.37778 0.18021 -0.375 C 0.17743 -0.36412 0.17656 -0.35278 0.175 -0.34167 C 0.17326 -0.32801 0.17031 -0.31504 0.16875 -0.30139 C 0.16372 -0.25787 0.16163 -0.21342 0.15833 -0.16944 C 0.15729 -0.12546 0.15208 -0.04514 0.19583 -0.03055 C 0.20799 -0.01991 0.22552 -0.01759 0.23958 -0.01528 C 0.25729 -0.01643 0.27674 -0.01597 0.29271 -0.02778 C 0.29705 -0.03102 0.30156 -0.03588 0.30521 -0.04028 C 0.30747 -0.04282 0.31146 -0.04861 0.31146 -0.04838 C 0.31372 -0.05764 0.32101 -0.06574 0.325 -0.07361 C 0.33021 -0.08426 0.33333 -0.09653 0.33854 -0.10694 C 0.34028 -0.11667 0.34375 -0.12917 0.34792 -0.1375 C 0.35278 -0.16319 0.36059 -0.18773 0.36458 -0.21389 C 0.37083 -0.25602 0.37587 -0.29907 0.38021 -0.34167 C 0.38212 -0.36111 0.38646 -0.38171 0.38646 -0.40139 C 0.38646 -0.40324 0.38576 -0.39768 0.38542 -0.39583 C 0.38472 -0.3912 0.38385 -0.38657 0.38333 -0.38194 C 0.38142 -0.36435 0.37899 -0.34676 0.37708 -0.32917 C 0.375 -0.30972 0.37031 -0.29236 0.36667 -0.27361 C 0.36146 -0.24768 0.35903 -0.21967 0.35625 -0.19305 C 0.35556 -0.17963 0.35469 -0.1662 0.35417 -0.15278 C 0.35347 -0.13426 0.35208 -0.09722 0.35208 -0.09699 C 0.3533 -0.0787 0.35243 -0.05995 0.35521 -0.04167 C 0.35538 -0.04028 0.35816 -0.02454 0.35938 -0.02222 C 0.36389 -0.01319 0.36944 -0.00903 0.37708 -0.00555 C 0.37917 -0.00463 0.38125 -0.0037 0.38333 -0.00278 C 0.38438 -0.00231 0.38646 -0.00139 0.38646 -0.00116 C 0.39844 -0.00231 0.40938 -0.00278 0.42083 -0.00694 C 0.42865 -0.00972 0.43524 -0.0162 0.44271 -0.01944 C 0.45104 -0.02778 0.45938 -0.03611 0.46667 -0.04583 C 0.46788 -0.05046 0.46979 -0.05579 0.47188 -0.05972 C 0.47517 -0.06597 0.47674 -0.06273 0.47917 -0.07222 C 0.47986 -0.075 0.48125 -0.08055 0.48125 -0.08032 " pathEditMode="relative" rAng="0" ptsTypes="A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62" y="-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>
            <a:extLst>
              <a:ext uri="{FF2B5EF4-FFF2-40B4-BE49-F238E27FC236}">
                <a16:creationId xmlns:a16="http://schemas.microsoft.com/office/drawing/2014/main" id="{C2A8CF91-F080-4D32-87D7-705DAE062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12700"/>
            <a:ext cx="69135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6627" name="Picture 4">
            <a:extLst>
              <a:ext uri="{FF2B5EF4-FFF2-40B4-BE49-F238E27FC236}">
                <a16:creationId xmlns:a16="http://schemas.microsoft.com/office/drawing/2014/main" id="{564594A3-4B2A-439C-8337-26EE28F731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1789113"/>
            <a:ext cx="5959475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B69CA04-DACF-443E-A298-D09D2465E72B}"/>
              </a:ext>
            </a:extLst>
          </p:cNvPr>
          <p:cNvSpPr/>
          <p:nvPr/>
        </p:nvSpPr>
        <p:spPr>
          <a:xfrm>
            <a:off x="2211388" y="4575175"/>
            <a:ext cx="582612" cy="582613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D42EE8F1-DD60-4ED0-B76F-056317E288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611438" y="3452813"/>
            <a:ext cx="9477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TextBox 3">
            <a:extLst>
              <a:ext uri="{FF2B5EF4-FFF2-40B4-BE49-F238E27FC236}">
                <a16:creationId xmlns:a16="http://schemas.microsoft.com/office/drawing/2014/main" id="{467A7413-6CA6-4845-B4FD-05CDD4458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59737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6631" name="Picture 6">
            <a:extLst>
              <a:ext uri="{FF2B5EF4-FFF2-40B4-BE49-F238E27FC236}">
                <a16:creationId xmlns:a16="http://schemas.microsoft.com/office/drawing/2014/main" id="{9B3BE6C0-5581-4F1C-B914-F6699AAD8C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3405188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FF4DDFA1-F952-4869-9C8B-A04B1B6B5AB7}"/>
              </a:ext>
            </a:extLst>
          </p:cNvPr>
          <p:cNvSpPr/>
          <p:nvPr/>
        </p:nvSpPr>
        <p:spPr>
          <a:xfrm>
            <a:off x="420688" y="5876925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61111E-6 -0.00555 C 0.0052 -0.00717 0.00764 -0.00949 0.0125 -0.0125 C 0.01545 -0.01435 0.01909 -0.01412 0.02187 -0.01666 C 0.0283 -0.02245 0.0342 -0.02916 0.04062 -0.03472 C 0.04461 -0.04282 0.05277 -0.04768 0.05833 -0.05416 C 0.06319 -0.05995 0.06753 -0.06875 0.07291 -0.07361 C 0.07673 -0.08125 0.08264 -0.08703 0.08645 -0.09444 C 0.09166 -0.10509 0.09739 -0.11319 0.10416 -0.12222 C 0.10573 -0.12847 0.10972 -0.13333 0.1125 -0.13888 C 0.1177 -0.14953 0.12257 -0.16203 0.12916 -0.17083 C 0.13177 -0.18125 0.12986 -0.17685 0.13437 -0.18472 C 0.13698 -0.1949 0.14236 -0.203 0.14583 -0.2125 C 0.15069 -0.22546 0.15607 -0.23819 0.16041 -0.25138 C 0.16458 -0.26412 0.16857 -0.27708 0.17187 -0.29027 C 0.17482 -0.30185 0.17604 -0.31388 0.1802 -0.325 C 0.18246 -0.3405 0.18698 -0.35532 0.18958 -0.37083 C 0.19201 -0.38564 0.19323 -0.40092 0.19687 -0.41527 C 0.19809 -0.40416 0.19982 -0.39305 0.20104 -0.38194 C 0.20295 -0.3655 0.2033 -0.34768 0.20729 -0.33194 C 0.21093 -0.31759 0.21475 -0.30231 0.21666 -0.2875 C 0.21823 -0.27453 0.21909 -0.26157 0.22083 -0.24861 C 0.22586 -0.21226 0.23316 -0.17638 0.23854 -0.14027 C 0.24305 -0.10995 0.24791 -0.07939 0.2552 -0.05 C 0.25764 -0.04004 0.25955 -0.02962 0.26145 -0.01944 C 0.26232 -0.01481 0.26458 -0.00555 0.26458 -0.00532 C 0.26857 -0.01342 0.26961 -0.0243 0.27187 -0.03333 C 0.27309 -0.03819 0.27691 -0.04097 0.27812 -0.04583 C 0.28055 -0.05555 0.28836 -0.07175 0.2927 -0.08055 C 0.29409 -0.08356 0.29444 -0.08726 0.29583 -0.09027 C 0.30243 -0.10578 0.31024 -0.1206 0.31666 -0.13634 C 0.31996 -0.14398 0.32187 -0.15231 0.32604 -0.15972 C 0.32882 -0.17083 0.33645 -0.19328 0.34166 -0.20277 C 0.34357 -0.21018 0.34635 -0.21666 0.34895 -0.22361 C 0.35156 -0.23055 0.35295 -0.23865 0.3552 -0.24583 C 0.35746 -0.25277 0.36093 -0.25972 0.36354 -0.26666 C 0.36788 -0.27824 0.3717 -0.28981 0.37604 -0.30138 C 0.38159 -0.31597 0.38836 -0.32986 0.39375 -0.34444 C 0.39948 -0.35949 0.40642 -0.37476 0.41145 -0.39027 C 0.41284 -0.3949 0.41354 -0.4 0.41562 -0.40416 C 0.41701 -0.40694 0.41979 -0.4125 0.41979 -0.41226 C 0.42031 -0.41018 0.42118 -0.40555 0.42291 -0.40416 C 0.43142 -0.39699 0.45191 -0.39351 0.46145 -0.39166 C 0.49132 -0.39305 0.51979 -0.39768 0.54895 -0.40555 C 0.55468 -0.40717 0.56232 -0.40902 0.5677 -0.4125 C 0.57465 -0.41712 0.58159 -0.42175 0.58854 -0.42638 " pathEditMode="relative" rAng="0" ptsTypes="AAAAAAAAAAAAAAAAAAAAAAAAAAAAAAAAAAAAAAAAAAAAA">
                                      <p:cBhvr>
                                        <p:cTn id="6" dur="6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27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id="{DAC8FA47-22B6-47F8-8FE7-2ABBD2F43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-15875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7651" name="Picture 4">
            <a:extLst>
              <a:ext uri="{FF2B5EF4-FFF2-40B4-BE49-F238E27FC236}">
                <a16:creationId xmlns:a16="http://schemas.microsoft.com/office/drawing/2014/main" id="{2BB57FCE-C8BA-43E1-8F2C-9B73AC3B5F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1912938"/>
            <a:ext cx="7229475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8831420-B46B-4E6F-BDF6-C79CDF435266}"/>
              </a:ext>
            </a:extLst>
          </p:cNvPr>
          <p:cNvSpPr/>
          <p:nvPr/>
        </p:nvSpPr>
        <p:spPr>
          <a:xfrm>
            <a:off x="900113" y="4446588"/>
            <a:ext cx="547687" cy="547687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C9A8CCCA-140E-438A-8CE8-25967F30D4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1338263" y="3308350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Box 3">
            <a:extLst>
              <a:ext uri="{FF2B5EF4-FFF2-40B4-BE49-F238E27FC236}">
                <a16:creationId xmlns:a16="http://schemas.microsoft.com/office/drawing/2014/main" id="{5E885F66-6B88-47B6-8D4F-AD504610C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7655" name="Picture 5">
            <a:extLst>
              <a:ext uri="{FF2B5EF4-FFF2-40B4-BE49-F238E27FC236}">
                <a16:creationId xmlns:a16="http://schemas.microsoft.com/office/drawing/2014/main" id="{8D9223D2-5101-4681-90F9-EE756A5E56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" y="98425"/>
            <a:ext cx="1417638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07965ECA-FB3B-47C6-AEE6-C782158EF887}"/>
              </a:ext>
            </a:extLst>
          </p:cNvPr>
          <p:cNvSpPr/>
          <p:nvPr/>
        </p:nvSpPr>
        <p:spPr>
          <a:xfrm>
            <a:off x="4206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7 1.11022E-16 C 0.0059 -0.0044 0.01198 -0.00903 0.01771 -0.01389 C 0.01962 -0.01551 0.02274 -0.01944 0.025 -0.02083 C 0.02917 -0.02361 0.02743 -0.02037 0.03125 -0.025 C 0.03733 -0.03218 0.04392 -0.03866 0.05 -0.04583 C 0.05538 -0.05231 0.05955 -0.05995 0.06458 -0.06667 C 0.06944 -0.07315 0.07483 -0.0787 0.07917 -0.08611 C 0.08715 -0.09977 0.09427 -0.11435 0.10208 -0.12778 C 0.1059 -0.13449 0.10816 -0.14282 0.1125 -0.14861 C 0.11406 -0.15671 0.1184 -0.1662 0.12292 -0.17222 C 0.12448 -0.17824 0.12708 -0.18333 0.12917 -0.18889 C 0.13767 -0.21157 0.14757 -0.2338 0.15521 -0.25694 C 0.16076 -0.27361 0.16424 -0.29167 0.16979 -0.30833 C 0.17292 -0.31782 0.17274 -0.3287 0.17708 -0.3375 C 0.17934 -0.34954 0.18004 -0.36157 0.18229 -0.37361 C 0.18594 -0.3662 0.18576 -0.3588 0.18646 -0.35 C 0.18976 -0.26667 0.20747 -0.18681 0.21458 -0.10417 C 0.21615 -0.08611 0.21754 -0.07014 0.22083 -0.05278 C 0.22274 -0.04236 0.22309 -0.03426 0.23125 -0.03056 C 0.23611 -0.04028 0.24097 -0.05 0.24583 -0.05972 C 0.24774 -0.06366 0.24965 -0.06898 0.25208 -0.07222 C 0.25625 -0.07778 0.26007 -0.08426 0.26354 -0.09028 C 0.26858 -0.09884 0.27135 -0.10903 0.27708 -0.11667 C 0.27969 -0.12685 0.28576 -0.13634 0.28958 -0.14583 C 0.29444 -0.15787 0.29844 -0.1706 0.30417 -0.18194 C 0.30625 -0.19306 0.31163 -0.20486 0.31563 -0.21528 C 0.31667 -0.21806 0.31754 -0.22083 0.31875 -0.22361 C 0.31997 -0.22662 0.32292 -0.23194 0.32292 -0.23171 C 0.325 -0.24259 0.32986 -0.25463 0.33438 -0.26389 C 0.33611 -0.27315 0.34028 -0.28194 0.34375 -0.29028 C 0.34722 -0.29815 0.34896 -0.30648 0.35313 -0.31389 C 0.35625 -0.32639 0.36198 -0.34421 0.37188 -0.34861 C 0.37448 -0.33819 0.375 -0.32731 0.37708 -0.31667 C 0.38316 -0.28634 0.3908 -0.25694 0.39688 -0.22639 C 0.40069 -0.20602 0.40191 -0.18333 0.40365 -0.1625 C 0.40625 -0.14097 0.41215 -0.11944 0.41649 -0.09861 C 0.42049 -0.08056 0.42413 -0.06227 0.42813 -0.04444 C 0.43021 -0.03495 0.43194 -0.02569 0.43958 -0.02222 C 0.4467 -0.02546 0.44618 -0.03681 0.44983 -0.04444 C 0.45243 -0.05718 0.4592 -0.06852 0.46458 -0.07917 C 0.47292 -0.09653 0.47795 -0.11667 0.4875 -0.13333 C 0.4908 -0.14745 0.49705 -0.16042 0.50208 -0.17361 C 0.50504 -0.18171 0.50747 -0.19005 0.51129 -0.19722 C 0.51649 -0.21759 0.52413 -0.23519 0.53125 -0.25417 C 0.53576 -0.2662 0.53854 -0.2794 0.54462 -0.29028 C 0.54722 -0.30023 0.55278 -0.31204 0.55729 -0.32083 C 0.55816 -0.32639 0.55799 -0.32685 0.56024 -0.33194 C 0.56163 -0.33472 0.56458 -0.34028 0.56458 -0.34005 C 0.56597 -0.34745 0.56892 -0.35231 0.57188 -0.35833 C 0.57205 -0.35856 0.57674 -0.37361 0.57708 -0.375 C 0.5783 -0.37245 0.57865 -0.36875 0.58021 -0.36667 C 0.58299 -0.36296 0.59219 -0.35995 0.59583 -0.35833 C 0.61163 -0.35139 0.6283 -0.35 0.64479 -0.34861 C 0.67153 -0.34977 0.69722 -0.34931 0.71979 -0.36944 C 0.72274 -0.37199 0.72552 -0.37292 0.72813 -0.37639 " pathEditMode="relative" rAng="0" ptsTypes="AAAAAAAAAAAAAAAAAAAAAAAAAAAAAAAAAAAAAAAAAAAAAAAAAAAAAAA">
                                      <p:cBhvr>
                                        <p:cTn id="6" dur="7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06" y="-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>
            <a:extLst>
              <a:ext uri="{FF2B5EF4-FFF2-40B4-BE49-F238E27FC236}">
                <a16:creationId xmlns:a16="http://schemas.microsoft.com/office/drawing/2014/main" id="{164123C3-A594-4133-806F-3C05EB41A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12700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8675" name="Picture 4">
            <a:extLst>
              <a:ext uri="{FF2B5EF4-FFF2-40B4-BE49-F238E27FC236}">
                <a16:creationId xmlns:a16="http://schemas.microsoft.com/office/drawing/2014/main" id="{65D5E92C-AD8D-4B3F-9262-4312E31C82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28775"/>
            <a:ext cx="5100637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F75EA702-85C6-4E7C-9530-297E257DCF0C}"/>
              </a:ext>
            </a:extLst>
          </p:cNvPr>
          <p:cNvSpPr/>
          <p:nvPr/>
        </p:nvSpPr>
        <p:spPr>
          <a:xfrm>
            <a:off x="2195513" y="4486275"/>
            <a:ext cx="592137" cy="592138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2AC0D982-5D1B-454C-9356-4E0F72E915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649538" y="3357563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Box 3">
            <a:extLst>
              <a:ext uri="{FF2B5EF4-FFF2-40B4-BE49-F238E27FC236}">
                <a16:creationId xmlns:a16="http://schemas.microsoft.com/office/drawing/2014/main" id="{993843FC-2218-45E7-A7B9-8116B99C6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046788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8679" name="Picture 6">
            <a:extLst>
              <a:ext uri="{FF2B5EF4-FFF2-40B4-BE49-F238E27FC236}">
                <a16:creationId xmlns:a16="http://schemas.microsoft.com/office/drawing/2014/main" id="{A5276EA3-6E7B-414F-9378-AEF45FBFBE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17475"/>
            <a:ext cx="1646237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1AA39148-D2AC-410C-A2C1-FE8F1894B022}"/>
              </a:ext>
            </a:extLst>
          </p:cNvPr>
          <p:cNvSpPr/>
          <p:nvPr/>
        </p:nvSpPr>
        <p:spPr>
          <a:xfrm>
            <a:off x="420688" y="5949950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07407E-6 C 0.00729 -0.00834 0.01528 -0.01366 0.02292 -0.02084 C 0.03039 -0.02801 0.03646 -0.0375 0.04375 -0.04445 C 0.04879 -0.04908 0.05365 -0.05417 0.05834 -0.05973 C 0.07622 -0.08149 0.09063 -0.10764 0.10625 -0.13195 C 0.10973 -0.13727 0.11129 -0.14445 0.11459 -0.15 C 0.11893 -0.15718 0.12275 -0.16505 0.12709 -0.17223 C 0.12969 -0.18287 0.14028 -0.20463 0.14584 -0.21389 C 0.1474 -0.22037 0.15157 -0.22547 0.15313 -0.23195 C 0.15695 -0.24746 0.16111 -0.26459 0.16667 -0.27917 C 0.17084 -0.29051 0.17535 -0.30301 0.17813 -0.31528 C 0.18125 -0.32917 0.18559 -0.34306 0.18854 -0.35695 C 0.19254 -0.3757 0.19427 -0.39537 0.19896 -0.41389 C 0.20104 -0.40533 0.20348 -0.39954 0.20834 -0.39306 C 0.21007 -0.38588 0.20816 -0.39121 0.21354 -0.38473 C 0.2158 -0.38218 0.21979 -0.37639 0.21979 -0.37616 C 0.22257 -0.36505 0.23507 -0.35718 0.24063 -0.34723 C 0.24809 -0.3338 0.25782 -0.32153 0.26667 -0.30973 C 0.27032 -0.30487 0.27327 -0.29815 0.27709 -0.29306 C 0.28073 -0.2882 0.28507 -0.28334 0.28854 -0.27778 C 0.29532 -0.26667 0.30278 -0.24792 0.31146 -0.24028 C 0.32309 -0.2169 0.33577 -0.19422 0.34896 -0.17223 C 0.35261 -0.15787 0.36736 -0.1382 0.375 -0.12639 C 0.38907 -0.10463 0.40035 -0.0801 0.41563 -0.05973 C 0.41841 -0.05602 0.42014 -0.05093 0.42292 -0.04723 C 0.42483 -0.03959 0.42865 -0.03241 0.43229 -0.02639 C 0.43716 -0.01806 0.44028 -0.0088 0.44584 -0.00139 C 0.44653 -0.00278 0.44705 -0.0044 0.44792 -0.00556 C 0.44983 -0.00764 0.45417 -0.01112 0.45417 -0.01088 C 0.46632 -0.01019 0.47136 -0.01019 0.48125 -0.00695 C 0.48559 -0.00556 0.48594 -0.00417 0.49063 4.07407E-6 C 0.49167 0.00092 0.49375 0.00277 0.49375 0.00301 C 0.49705 0.00949 0.49479 0.01481 0.49375 0.02222 C 0.49132 0.03865 0.48785 0.05324 0.48229 0.06805 C 0.47848 0.07824 0.46771 0.10277 0.46146 0.11111 C 0.45434 0.1206 0.44514 0.12916 0.43646 0.13611 C 0.42778 0.14305 0.41893 0.15231 0.4092 0.15694 C 0.39393 0.16435 0.37882 0.16643 0.36233 0.16805 C 0.32414 0.16643 0.28473 0.16296 0.24688 0.15277 C 0.23282 0.14907 0.21997 0.14074 0.20625 0.13611 C 0.20209 0.1324 0.19653 0.12939 0.19167 0.12777 C 0.18455 0.12152 0.1783 0.11551 0.17188 0.10833 C 0.16841 0.10439 0.16441 0.10208 0.16146 0.09722 C 0.154 0.08541 0.14879 0.07338 0.14375 0.05972 C 0.13959 0.04884 0.13664 0.03287 0.13542 0.02083 C 0.13403 0.00671 0.13143 0.00694 0.1375 0.00972 C 0.1382 0.00833 0.13872 0.00671 0.13959 0.00555 C 0.14045 0.00439 0.14184 0.00393 0.14271 0.00277 C 0.14792 -0.00533 0.15052 -0.01482 0.15729 -0.02084 C 0.16545 -0.03727 0.17882 -0.04977 0.18959 -0.0625 C 0.19861 -0.07315 0.20643 -0.08542 0.21563 -0.09584 C 0.21927 -0.1 0.22118 -0.10602 0.225 -0.10973 C 0.23039 -0.11482 0.23559 -0.12037 0.24063 -0.12639 C 0.25452 -0.14329 0.26719 -0.16135 0.28229 -0.17639 C 0.28368 -0.17778 0.2842 -0.18033 0.28542 -0.18195 C 0.29236 -0.19213 0.30018 -0.20162 0.30729 -0.21112 C 0.31389 -0.21991 0.32257 -0.22593 0.32917 -0.23473 C 0.33733 -0.24561 0.34757 -0.25811 0.35729 -0.26667 C 0.36198 -0.27639 0.3717 -0.28241 0.37813 -0.29028 C 0.38403 -0.29746 0.39011 -0.30394 0.39584 -0.31112 C 0.40782 -0.32593 0.4 -0.31852 0.40729 -0.325 C 0.41129 -0.33311 0.40712 -0.3257 0.41459 -0.33473 C 0.42396 -0.3463 0.43334 -0.35787 0.44271 -0.36945 C 0.45226 -0.38125 0.46094 -0.39584 0.47188 -0.40556 C 0.475 -0.41181 0.47952 -0.41574 0.48334 -0.42084 " pathEditMode="relative" rAng="0" ptsTypes="AAAAAAAAAAAAAAAAAAAAAAAAAAAAAAAAAAAAAAAAAAAAAAAAAAAAAAAAAAAAAAAAA">
                                      <p:cBhvr>
                                        <p:cTn id="6" dur="8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57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>
            <a:extLst>
              <a:ext uri="{FF2B5EF4-FFF2-40B4-BE49-F238E27FC236}">
                <a16:creationId xmlns:a16="http://schemas.microsoft.com/office/drawing/2014/main" id="{C08C139D-93F6-46E4-8A86-9A03BF36C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44450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29699" name="Picture 4">
            <a:extLst>
              <a:ext uri="{FF2B5EF4-FFF2-40B4-BE49-F238E27FC236}">
                <a16:creationId xmlns:a16="http://schemas.microsoft.com/office/drawing/2014/main" id="{93D487FC-4FC9-4BFF-B9AA-7554E115DD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75" y="981075"/>
            <a:ext cx="3609975" cy="465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71AEED6-ADF2-4678-BDD7-8F5829F8C76F}"/>
              </a:ext>
            </a:extLst>
          </p:cNvPr>
          <p:cNvSpPr/>
          <p:nvPr/>
        </p:nvSpPr>
        <p:spPr>
          <a:xfrm>
            <a:off x="3044825" y="3043238"/>
            <a:ext cx="447675" cy="447675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E8F877BE-91D4-4B85-BF5E-CC8ED3C639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3381375" y="1876425"/>
            <a:ext cx="9477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TextBox 3">
            <a:extLst>
              <a:ext uri="{FF2B5EF4-FFF2-40B4-BE49-F238E27FC236}">
                <a16:creationId xmlns:a16="http://schemas.microsoft.com/office/drawing/2014/main" id="{FFA5B1BF-754B-4410-BE2A-DBD8F2F44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118225"/>
            <a:ext cx="5111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29703" name="Picture 6">
            <a:extLst>
              <a:ext uri="{FF2B5EF4-FFF2-40B4-BE49-F238E27FC236}">
                <a16:creationId xmlns:a16="http://schemas.microsoft.com/office/drawing/2014/main" id="{DBC6ED56-3EA2-4189-A487-B8C56ED19B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117475"/>
            <a:ext cx="127952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833E8B92-D4EE-4D3D-A10E-687AC6ED5864}"/>
              </a:ext>
            </a:extLst>
          </p:cNvPr>
          <p:cNvSpPr/>
          <p:nvPr/>
        </p:nvSpPr>
        <p:spPr>
          <a:xfrm>
            <a:off x="420688" y="6021388"/>
            <a:ext cx="936625" cy="6477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74" decel="49926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22222E-6 -3.7037E-6 C 0.01111 -0.00648 0.01944 -0.01226 0.02916 -0.02083 C 0.03229 -0.02361 0.03541 -0.02639 0.03854 -0.02916 C 0.04062 -0.03101 0.04479 -0.03472 0.04479 -0.03449 C 0.04757 -0.04027 0.05208 -0.0449 0.05625 -0.04861 C 0.06076 -0.05764 0.06684 -0.06504 0.07187 -0.07361 C 0.07951 -0.08657 0.08576 -0.10162 0.09271 -0.11527 C 0.09531 -0.12037 0.09635 -0.12685 0.09896 -0.13194 C 0.10104 -0.14328 0.10972 -0.16064 0.11354 -0.17222 C 0.12153 -0.19629 0.12396 -0.22384 0.13021 -0.24861 C 0.13333 -0.26088 0.13437 -0.27384 0.1375 -0.28611 C 0.13854 -0.29051 0.13871 -0.29537 0.13958 -0.3 C 0.13993 -0.30185 0.14062 -0.3074 0.14062 -0.30555 C 0.14062 -0.2949 0.1375 -0.28287 0.13646 -0.27222 C 0.13368 -0.2449 0.13194 -0.21736 0.12812 -0.19027 C 0.12621 -0.17662 0.12587 -0.17291 0.125 -0.15972 C 0.1243 -0.14814 0.12291 -0.125 0.12291 -0.12476 C 0.12413 -0.08657 0.12205 -0.03912 0.14896 -0.01527 C 0.15173 -0.01296 0.15521 -0.00833 0.15833 -0.00694 C 0.16597 -0.00347 0.17344 -0.00139 0.18125 -3.7037E-6 C 0.19774 -0.00208 0.21232 -0.00439 0.22812 -0.00972 C 0.23403 -0.01504 0.2401 -0.01967 0.24583 -0.025 C 0.2493 -0.02824 0.25052 -0.03287 0.25416 -0.03611 C 0.26041 -0.04838 0.26649 -0.06088 0.27187 -0.07361 C 0.27604 -0.08333 0.27413 -0.07476 0.27708 -0.08472 C 0.28941 -0.12592 0.29219 -0.1699 0.29583 -0.21389 C 0.29705 -0.22916 0.29861 -0.24444 0.3 -0.25972 C 0.30017 -0.26111 0.30208 -0.28541 0.30208 -0.28611 C 0.30191 -0.28819 0.30069 -0.2824 0.3 -0.28055 C 0.29791 -0.26458 0.29739 -0.24791 0.29479 -0.23194 C 0.29219 -0.21643 0.28906 -0.20046 0.2875 -0.18472 C 0.28368 -0.14467 0.28316 -0.10393 0.28021 -0.06389 C 0.27778 -0.03078 0.27222 0.00209 0.26771 0.03473 C 0.26389 0.0625 0.25972 0.09028 0.25625 0.11806 C 0.25416 0.13496 0.25208 0.15162 0.24791 0.16806 C 0.23993 0.2 0.23646 0.23357 0.225 0.26389 C 0.22239 0.27084 0.21441 0.29028 0.20833 0.29306 C 0.20052 0.29653 0.19323 0.30209 0.18541 0.30556 C 0.17361 0.30463 0.16024 0.30371 0.15 0.29445 C 0.14722 0.28889 0.1401 0.27963 0.13854 0.27361 C 0.1368 0.2669 0.13541 0.26111 0.13437 0.25417 C 0.13594 0.23635 0.13941 0.21991 0.14375 0.20278 C 0.14566 0.19537 0.14913 0.1882 0.15104 0.18056 C 0.1533 0.17153 0.16024 0.16297 0.16458 0.15556 C 0.17083 0.14491 0.17795 0.12986 0.18646 0.12223 C 0.18941 0.11621 0.1934 0.10949 0.19791 0.10556 C 0.2 0.10371 0.20243 0.10232 0.20416 0.1 C 0.20989 0.09236 0.2158 0.08496 0.22187 0.07778 C 0.22587 0.07315 0.23073 0.06389 0.23541 0.05973 C 0.24496 0.05116 0.23003 0.06482 0.24271 0.05139 C 0.24566 0.04815 0.24948 0.04653 0.25208 0.04306 C 0.26423 0.02662 0.27951 0.01227 0.29375 -3.7037E-6 C 0.30746 -0.01226 0.32083 -0.025 0.33541 -0.03611 C 0.34184 -0.04097 0.34514 -0.04907 0.35 -0.05555 C 0.35052 -0.05625 0.3493 -0.0537 0.34896 -0.05277 " pathEditMode="relative" rAng="0" ptsTypes="AAAAAAAAAAAAAAAAAAAAAAAAAAAAAAAAAAAAAAAAAAAAAAAAAAAAAAA">
                                      <p:cBhvr>
                                        <p:cTn id="6" dur="675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>
            <a:extLst>
              <a:ext uri="{FF2B5EF4-FFF2-40B4-BE49-F238E27FC236}">
                <a16:creationId xmlns:a16="http://schemas.microsoft.com/office/drawing/2014/main" id="{4C48BD1B-6D26-46AA-9E58-520DCCE75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2738" y="7938"/>
            <a:ext cx="69135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Rg" pitchFamily="50" charset="0"/>
              </a:rPr>
              <a:t>Watch the pencil.</a:t>
            </a:r>
          </a:p>
        </p:txBody>
      </p:sp>
      <p:pic>
        <p:nvPicPr>
          <p:cNvPr id="30723" name="Picture 4">
            <a:extLst>
              <a:ext uri="{FF2B5EF4-FFF2-40B4-BE49-F238E27FC236}">
                <a16:creationId xmlns:a16="http://schemas.microsoft.com/office/drawing/2014/main" id="{55831CC0-9403-42A3-BF0C-42D0AE79C6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63" y="1889125"/>
            <a:ext cx="4800600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04BCB92-F295-46D2-8F78-8EB65EC5BFE1}"/>
              </a:ext>
            </a:extLst>
          </p:cNvPr>
          <p:cNvSpPr/>
          <p:nvPr/>
        </p:nvSpPr>
        <p:spPr>
          <a:xfrm>
            <a:off x="2389188" y="4775200"/>
            <a:ext cx="598487" cy="598488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9" name="Picture 7">
            <a:extLst>
              <a:ext uri="{FF2B5EF4-FFF2-40B4-BE49-F238E27FC236}">
                <a16:creationId xmlns:a16="http://schemas.microsoft.com/office/drawing/2014/main" id="{5618696F-B82D-42F3-84A4-F54A89EF1A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2740025" y="3617913"/>
            <a:ext cx="9461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TextBox 3">
            <a:extLst>
              <a:ext uri="{FF2B5EF4-FFF2-40B4-BE49-F238E27FC236}">
                <a16:creationId xmlns:a16="http://schemas.microsoft.com/office/drawing/2014/main" id="{F7030030-07BA-4610-BDBB-6EDD5D1E3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6189663"/>
            <a:ext cx="5111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Sassoon Infant Rg" pitchFamily="50" charset="0"/>
              </a:rPr>
              <a:t>Click on the pencil to see it write.</a:t>
            </a:r>
          </a:p>
        </p:txBody>
      </p:sp>
      <p:pic>
        <p:nvPicPr>
          <p:cNvPr id="30727" name="Picture 6">
            <a:extLst>
              <a:ext uri="{FF2B5EF4-FFF2-40B4-BE49-F238E27FC236}">
                <a16:creationId xmlns:a16="http://schemas.microsoft.com/office/drawing/2014/main" id="{178BB031-1294-4366-B1AC-E5D911B626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60350"/>
            <a:ext cx="2341563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8">
            <a:hlinkClick r:id="rId7" action="ppaction://hlinksldjump"/>
            <a:extLst>
              <a:ext uri="{FF2B5EF4-FFF2-40B4-BE49-F238E27FC236}">
                <a16:creationId xmlns:a16="http://schemas.microsoft.com/office/drawing/2014/main" id="{1487C218-E559-4CF0-B93E-4E0D0B71B706}"/>
              </a:ext>
            </a:extLst>
          </p:cNvPr>
          <p:cNvSpPr/>
          <p:nvPr/>
        </p:nvSpPr>
        <p:spPr>
          <a:xfrm>
            <a:off x="349250" y="6092825"/>
            <a:ext cx="935038" cy="649288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Sassoon Infant Md" panose="02000603050000020003" pitchFamily="50" charset="0"/>
              </a:rPr>
              <a:t>MENU</a:t>
            </a: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285 1.11111E-6 C 0.02535 -0.01111 0.03993 -0.01389 0.05243 -0.025 C 0.05573 -0.02801 0.05868 -0.03287 0.0618 -0.03611 C 0.06597 -0.04051 0.07031 -0.04398 0.0743 -0.04861 C 0.07917 -0.0544 0.08351 -0.0632 0.08889 -0.06806 C 0.09114 -0.07269 0.09496 -0.07593 0.09722 -0.08056 C 0.10069 -0.0875 0.10434 -0.09537 0.10972 -0.1 C 0.11354 -0.10764 0.12118 -0.11644 0.12326 -0.125 C 0.12483 -0.13125 0.12778 -0.13611 0.13055 -0.14167 C 0.13177 -0.14421 0.13194 -0.14722 0.13264 -0.15 C 0.13368 -0.15417 0.13646 -0.15833 0.13785 -0.1625 C 0.14201 -0.175 0.14253 -0.19144 0.14826 -0.20278 C 0.15139 -0.21968 0.1566 -0.23611 0.16076 -0.25278 C 0.16267 -0.26019 0.16371 -0.26875 0.16493 -0.27639 C 0.16701 -0.28843 0.16996 -0.30046 0.17222 -0.3125 C 0.17344 -0.31852 0.17378 -0.32963 0.17639 -0.33472 C 0.17917 -0.34028 0.18021 -0.3463 0.1816 -0.35278 C 0.18472 -0.36829 0.18871 -0.38426 0.1941 -0.39861 C 0.19653 -0.40509 0.19792 -0.40995 0.20243 -0.41389 C 0.21424 -0.41158 0.22483 -0.41134 0.2368 -0.4125 C 0.25451 -0.41158 0.27135 -0.41019 0.28889 -0.40833 C 0.32639 -0.40926 0.36389 -0.41111 0.40139 -0.4125 C 0.41875 -0.41181 0.43212 -0.41852 0.44514 -0.40695 C 0.44583 -0.40556 0.44705 -0.4044 0.44722 -0.40278 C 0.44792 -0.39537 0.4368 -0.37546 0.4316 -0.37083 C 0.4283 -0.36435 0.42691 -0.35972 0.42222 -0.35556 C 0.4191 -0.34931 0.41476 -0.34421 0.41076 -0.33889 C 0.4 -0.32454 0.38924 -0.31019 0.37847 -0.29583 C 0.37483 -0.29097 0.36962 -0.2882 0.36597 -0.28333 C 0.35799 -0.27269 0.34913 -0.26412 0.34097 -0.25417 C 0.33437 -0.2463 0.33055 -0.23912 0.32326 -0.23195 C 0.3092 -0.21783 0.29826 -0.19653 0.2868 -0.17917 C 0.28281 -0.17292 0.27951 -0.16574 0.2743 -0.16111 C 0.27083 -0.15417 0.26805 -0.14769 0.26285 -0.14306 C 0.25573 -0.1287 0.2467 -0.1162 0.23889 -0.10278 C 0.23559 -0.09699 0.23368 -0.09051 0.23055 -0.08472 C 0.22621 -0.07662 0.22118 -0.06945 0.21597 -0.0625 C 0.21406 -0.05463 0.21562 -0.05926 0.20868 -0.05 C 0.20295 -0.04236 0.18924 -0.02222 0.1868 -0.0125 C 0.18889 0.00185 0.19323 -0.00255 0.20243 -0.00556 C 0.24236 -0.0044 0.28055 -0.00833 0.32014 -0.01111 C 0.34549 -0.00972 0.36944 -0.00787 0.39514 -0.00695 C 0.39722 -0.00648 0.40139 -0.00556 0.40139 -0.00533 " pathEditMode="relative" rAng="0" ptsTypes="AAAAAAAAAAAAAAAAAAAAAAAAAAAAAAAAAAAAAAAAAAA">
                                      <p:cBhvr>
                                        <p:cTn id="6" dur="6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2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0618729-9A73-4936-A94C-DD34BFD114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549275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sz="5400">
                <a:latin typeface="Sassoon Infant Md" pitchFamily="50" charset="0"/>
              </a:rPr>
              <a:t>Forming Letters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13F40F-0A8D-4E60-B77D-C1E5B3E3BC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4763" y="4508500"/>
            <a:ext cx="6400800" cy="7207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Sassoon Infant Md" pitchFamily="50" charset="0"/>
              </a:rPr>
              <a:t>Copyright © 2012 </a:t>
            </a:r>
            <a:r>
              <a:rPr lang="en-GB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assoon Infant Md" pitchFamily="50" charset="0"/>
              </a:rPr>
              <a:t>twinkl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Sassoon Infant Md" pitchFamily="50" charset="0"/>
            </a:endParaRP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8EAE1948-600F-4FDC-A700-F80D92135D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3" y="0"/>
            <a:ext cx="209391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4">
            <a:extLst>
              <a:ext uri="{FF2B5EF4-FFF2-40B4-BE49-F238E27FC236}">
                <a16:creationId xmlns:a16="http://schemas.microsoft.com/office/drawing/2014/main" id="{92C39458-0CE2-45FE-B916-6CF8155C35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788" y="1773238"/>
            <a:ext cx="3960812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AFF3E09-52E1-42A6-A5D0-4B64E97D3999}"/>
              </a:ext>
            </a:extLst>
          </p:cNvPr>
          <p:cNvSpPr txBox="1">
            <a:spLocks/>
          </p:cNvSpPr>
          <p:nvPr/>
        </p:nvSpPr>
        <p:spPr>
          <a:xfrm>
            <a:off x="1258888" y="5445125"/>
            <a:ext cx="6400800" cy="720725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5200" b="1" dirty="0">
                <a:solidFill>
                  <a:srgbClr val="00B0F0"/>
                </a:solidFill>
                <a:latin typeface="BPreplay" pitchFamily="50" charset="0"/>
              </a:rPr>
              <a:t>www.twinkl.co.uk</a:t>
            </a:r>
            <a:endParaRPr lang="en-GB" b="1" dirty="0">
              <a:solidFill>
                <a:srgbClr val="00B0F0"/>
              </a:solidFill>
              <a:latin typeface="BPreplay" pitchFamily="50" charset="0"/>
            </a:endParaRPr>
          </a:p>
        </p:txBody>
      </p:sp>
    </p:spTree>
  </p:cSld>
  <p:clrMapOvr>
    <a:masterClrMapping/>
  </p:clrMapOvr>
  <p:transition spd="slow">
    <p:sndAc>
      <p:stSnd>
        <p:snd r:embed="rId2" name="whoosh.wav"/>
      </p:stSnd>
    </p:sndAc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429</Words>
  <Application>Microsoft Office PowerPoint</Application>
  <PresentationFormat>On-screen Show (4:3)</PresentationFormat>
  <Paragraphs>86</Paragraphs>
  <Slides>30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Sassoon Infant Md</vt:lpstr>
      <vt:lpstr>Sassoon Infant Rg</vt:lpstr>
      <vt:lpstr>BPreplay</vt:lpstr>
      <vt:lpstr>Office Theme</vt:lpstr>
      <vt:lpstr>Forming Letters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Forming Letters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Letters</dc:title>
  <dc:creator>User</dc:creator>
  <cp:lastModifiedBy>Amelia Mcevoy</cp:lastModifiedBy>
  <cp:revision>92</cp:revision>
  <dcterms:created xsi:type="dcterms:W3CDTF">2012-11-23T10:07:41Z</dcterms:created>
  <dcterms:modified xsi:type="dcterms:W3CDTF">2021-02-18T07:45:02Z</dcterms:modified>
</cp:coreProperties>
</file>