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3" y="132221"/>
            <a:ext cx="49402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solidFill>
                  <a:srgbClr val="FF0000"/>
                </a:solidFill>
                <a:latin typeface="CCW Cursive Writing 1" panose="03050602040000000000" pitchFamily="66" charset="0"/>
              </a:rPr>
              <a:t>Term:</a:t>
            </a:r>
            <a:r>
              <a:rPr lang="en-GB" sz="3600" dirty="0" err="1">
                <a:solidFill>
                  <a:srgbClr val="0070C0"/>
                </a:solidFill>
                <a:latin typeface="CCW Cursive Writing 1" panose="03050602040000000000" pitchFamily="66" charset="0"/>
              </a:rPr>
              <a:t>Spring</a:t>
            </a:r>
            <a:r>
              <a:rPr lang="en-GB" sz="3600" dirty="0">
                <a:solidFill>
                  <a:srgbClr val="0070C0"/>
                </a:solidFill>
                <a:latin typeface="CCW Cursive Writing 1" panose="03050602040000000000" pitchFamily="66" charset="0"/>
              </a:rPr>
              <a:t> 1</a:t>
            </a:r>
          </a:p>
          <a:p>
            <a:r>
              <a:rPr lang="en-GB" sz="3600" dirty="0" err="1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3600" dirty="0" err="1">
                <a:solidFill>
                  <a:srgbClr val="0070C0"/>
                </a:solidFill>
                <a:latin typeface="CCW Cursive Writing 1" panose="03050602040000000000" pitchFamily="66" charset="0"/>
              </a:rPr>
              <a:t>Space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29" y="2259756"/>
            <a:ext cx="1611678" cy="20269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72" y="2292983"/>
            <a:ext cx="1693364" cy="17324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941" y="2197708"/>
            <a:ext cx="1613601" cy="186184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72079" y="1728057"/>
            <a:ext cx="3834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Our Focussed books will be </a:t>
            </a: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070" y="2153890"/>
            <a:ext cx="1821841" cy="18977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439" y="2097389"/>
            <a:ext cx="1646089" cy="190566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056" y="1920391"/>
            <a:ext cx="1705012" cy="210503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66205" y="4859383"/>
            <a:ext cx="113124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Some activities we will be doing: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 err="1">
                <a:latin typeface="Comic Sans MS" panose="030F0702030302020204" pitchFamily="66" charset="0"/>
              </a:rPr>
              <a:t>Papier</a:t>
            </a:r>
            <a:r>
              <a:rPr lang="en-GB" sz="1400" dirty="0">
                <a:latin typeface="Comic Sans MS" panose="030F0702030302020204" pitchFamily="66" charset="0"/>
              </a:rPr>
              <a:t> Mache planets                                 exploring the space station and dark den                                        moving to space music                 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Painting aliens                                            making rockets  with 3D materials                                                  designing underpants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Tasting space food                                     making up alien language using alliteration                                      discussing healthy food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Learning about the solar system                using </a:t>
            </a:r>
            <a:r>
              <a:rPr lang="en-GB" sz="1400" dirty="0" err="1">
                <a:latin typeface="Comic Sans MS" panose="030F0702030302020204" pitchFamily="66" charset="0"/>
              </a:rPr>
              <a:t>Ipads</a:t>
            </a:r>
            <a:r>
              <a:rPr lang="en-GB" sz="1400" dirty="0">
                <a:latin typeface="Comic Sans MS" panose="030F0702030302020204" pitchFamily="66" charset="0"/>
              </a:rPr>
              <a:t>                                                                                      cooking rock cakes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61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Nicola Green</cp:lastModifiedBy>
  <cp:revision>13</cp:revision>
  <dcterms:created xsi:type="dcterms:W3CDTF">2016-10-04T11:24:38Z</dcterms:created>
  <dcterms:modified xsi:type="dcterms:W3CDTF">2020-01-09T11:14:59Z</dcterms:modified>
</cp:coreProperties>
</file>