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handoutMasterIdLst>
    <p:handoutMasterId r:id="rId27"/>
  </p:handoutMasterIdLst>
  <p:sldIdLst>
    <p:sldId id="261" r:id="rId2"/>
    <p:sldId id="286" r:id="rId3"/>
    <p:sldId id="263" r:id="rId4"/>
    <p:sldId id="264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5" r:id="rId13"/>
    <p:sldId id="277" r:id="rId14"/>
    <p:sldId id="288" r:id="rId15"/>
    <p:sldId id="289" r:id="rId16"/>
    <p:sldId id="290" r:id="rId17"/>
    <p:sldId id="291" r:id="rId18"/>
    <p:sldId id="292" r:id="rId19"/>
    <p:sldId id="293" r:id="rId20"/>
    <p:sldId id="294" r:id="rId21"/>
    <p:sldId id="295" r:id="rId22"/>
    <p:sldId id="296" r:id="rId23"/>
    <p:sldId id="297" r:id="rId24"/>
    <p:sldId id="298" r:id="rId25"/>
    <p:sldId id="287" r:id="rId26"/>
  </p:sldIdLst>
  <p:sldSz cx="9144000" cy="6858000" type="screen4x3"/>
  <p:notesSz cx="6858000" cy="9144000"/>
  <p:embeddedFontLst>
    <p:embeddedFont>
      <p:font typeface="Tuffy" panose="020B0603060100000000" pitchFamily="34" charset="0"/>
      <p:regular r:id="rId28"/>
      <p:bold r:id="rId29"/>
      <p:italic r:id="rId30"/>
      <p:boldItalic r:id="rId31"/>
    </p:embeddedFont>
    <p:embeddedFont>
      <p:font typeface="Twinkl SemiBold" pitchFamily="2" charset="0"/>
      <p:bold r:id="rId32"/>
    </p:embeddedFont>
    <p:embeddedFont>
      <p:font typeface="Calibri" panose="020F0502020204030204" pitchFamily="34" charset="0"/>
      <p:regular r:id="rId33"/>
      <p:bold r:id="rId34"/>
      <p:italic r:id="rId35"/>
      <p:boldItalic r:id="rId36"/>
    </p:embeddedFont>
    <p:embeddedFont>
      <p:font typeface="Sassoon Infant Rg" panose="02000503030000020003" pitchFamily="50" charset="0"/>
      <p:regular r:id="rId37"/>
      <p:bold r:id="rId38"/>
    </p:embeddedFont>
    <p:embeddedFont>
      <p:font typeface="Twinkl" pitchFamily="2" charset="0"/>
      <p:regular r:id="rId39"/>
      <p:bold r:id="rId4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Sassoon Infant Rg" panose="02000503030000020003" pitchFamily="50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17">
          <p15:clr>
            <a:srgbClr val="A4A3A4"/>
          </p15:clr>
        </p15:guide>
        <p15:guide id="4" orient="horz" pos="3997">
          <p15:clr>
            <a:srgbClr val="A4A3A4"/>
          </p15:clr>
        </p15:guide>
        <p15:guide id="5" pos="5443">
          <p15:clr>
            <a:srgbClr val="A4A3A4"/>
          </p15:clr>
        </p15:guide>
        <p15:guide id="6" orient="horz" pos="323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59">
          <p15:clr>
            <a:srgbClr val="A4A3A4"/>
          </p15:clr>
        </p15:guide>
        <p15:guide id="9" orient="horz" pos="3861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DEAE5"/>
    <a:srgbClr val="DB5183"/>
    <a:srgbClr val="3399FF"/>
    <a:srgbClr val="48C5DB"/>
    <a:srgbClr val="EDF8F0"/>
    <a:srgbClr val="FAD0DF"/>
    <a:srgbClr val="7F3331"/>
    <a:srgbClr val="14B4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919" autoAdjust="0"/>
    <p:restoredTop sz="94660"/>
  </p:normalViewPr>
  <p:slideViewPr>
    <p:cSldViewPr snapToGrid="0" showGuides="1">
      <p:cViewPr varScale="1">
        <p:scale>
          <a:sx n="111" d="100"/>
          <a:sy n="111" d="100"/>
        </p:scale>
        <p:origin x="1722" y="108"/>
      </p:cViewPr>
      <p:guideLst>
        <p:guide orient="horz" pos="2160"/>
        <p:guide pos="2880"/>
        <p:guide pos="317"/>
        <p:guide orient="horz" pos="3997"/>
        <p:guide pos="5443"/>
        <p:guide orient="horz" pos="323"/>
        <p:guide pos="476"/>
        <p:guide orient="horz" pos="459"/>
        <p:guide orient="horz" pos="3861"/>
        <p:guide pos="5284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 showGuides="1">
      <p:cViewPr varScale="1">
        <p:scale>
          <a:sx n="86" d="100"/>
          <a:sy n="86" d="100"/>
        </p:scale>
        <p:origin x="2928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12.fntdata"/><Relationship Id="rId21" Type="http://schemas.openxmlformats.org/officeDocument/2006/relationships/slide" Target="slides/slide20.xml"/><Relationship Id="rId34" Type="http://schemas.openxmlformats.org/officeDocument/2006/relationships/font" Target="fonts/font7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2.fntdata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5.fntdata"/><Relationship Id="rId37" Type="http://schemas.openxmlformats.org/officeDocument/2006/relationships/font" Target="fonts/font10.fntdata"/><Relationship Id="rId40" Type="http://schemas.openxmlformats.org/officeDocument/2006/relationships/font" Target="fonts/font1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1.fntdata"/><Relationship Id="rId36" Type="http://schemas.openxmlformats.org/officeDocument/2006/relationships/font" Target="fonts/font9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4.fntdata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handoutMaster" Target="handoutMasters/handoutMaster1.xml"/><Relationship Id="rId30" Type="http://schemas.openxmlformats.org/officeDocument/2006/relationships/font" Target="fonts/font3.fntdata"/><Relationship Id="rId35" Type="http://schemas.openxmlformats.org/officeDocument/2006/relationships/font" Target="fonts/font8.fntdata"/><Relationship Id="rId43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font" Target="fonts/font6.fntdata"/><Relationship Id="rId38" Type="http://schemas.openxmlformats.org/officeDocument/2006/relationships/font" Target="fonts/font11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CBE3C6E-E3BA-4F7B-A24B-F7BC8DE05DF3}" type="datetimeFigureOut">
              <a:rPr lang="en-GB"/>
              <a:pPr>
                <a:defRPr/>
              </a:pPr>
              <a:t>02/01/2019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44BBD138-74F2-4F88-A242-04D910C00BF3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6725" y="1122363"/>
            <a:ext cx="8201025" cy="2387600"/>
          </a:xfrm>
        </p:spPr>
        <p:txBody>
          <a:bodyPr>
            <a:normAutofit/>
          </a:bodyPr>
          <a:lstStyle>
            <a:lvl1pPr algn="ctr">
              <a:defRPr sz="4000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6725" y="3602038"/>
            <a:ext cx="8201025" cy="1655762"/>
          </a:xfrm>
        </p:spPr>
        <p:txBody>
          <a:bodyPr/>
          <a:lstStyle>
            <a:lvl1pPr marL="0" indent="0" algn="ctr">
              <a:buNone/>
              <a:defRPr sz="2400">
                <a:latin typeface="Twinkl" pitchFamily="2" charset="0"/>
                <a:ea typeface="Twinkl" pitchFamily="2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5539710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198" y="485773"/>
            <a:ext cx="8220075" cy="1595581"/>
          </a:xfrm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197" y="2153354"/>
            <a:ext cx="8220075" cy="4242683"/>
          </a:xfrm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5230618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6249" y="549275"/>
            <a:ext cx="8181975" cy="1325563"/>
          </a:xfrm>
          <a:noFill/>
          <a:ln>
            <a:noFill/>
          </a:ln>
        </p:spPr>
        <p:txBody>
          <a:bodyPr>
            <a:normAutofit/>
          </a:bodyPr>
          <a:lstStyle>
            <a:lvl1pPr>
              <a:defRPr sz="4000" b="1">
                <a:latin typeface="Twinkl SemiBold" pitchFamily="2" charset="0"/>
              </a:defRPr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012" y="2014537"/>
            <a:ext cx="8181975" cy="4351338"/>
          </a:xfrm>
          <a:noFill/>
          <a:ln>
            <a:noFill/>
          </a:ln>
        </p:spPr>
        <p:txBody>
          <a:bodyPr/>
          <a:lstStyle>
            <a:lvl1pPr>
              <a:defRPr sz="1800">
                <a:latin typeface="Twinkl" pitchFamily="2" charset="0"/>
                <a:ea typeface="Twinkl" pitchFamily="2" charset="0"/>
              </a:defRPr>
            </a:lvl1pPr>
            <a:lvl2pPr>
              <a:defRPr sz="1600">
                <a:latin typeface="Twinkl" pitchFamily="2" charset="0"/>
                <a:ea typeface="Twinkl" pitchFamily="2" charset="0"/>
              </a:defRPr>
            </a:lvl2pPr>
            <a:lvl3pPr>
              <a:defRPr sz="1400">
                <a:latin typeface="Twinkl" pitchFamily="2" charset="0"/>
                <a:ea typeface="Twinkl" pitchFamily="2" charset="0"/>
              </a:defRPr>
            </a:lvl3pPr>
            <a:lvl4pPr>
              <a:defRPr sz="1400">
                <a:latin typeface="Twinkl" pitchFamily="2" charset="0"/>
                <a:ea typeface="Twinkl" pitchFamily="2" charset="0"/>
              </a:defRPr>
            </a:lvl4pPr>
            <a:lvl5pPr>
              <a:defRPr sz="1400">
                <a:latin typeface="Twinkl" pitchFamily="2" charset="0"/>
                <a:ea typeface="Twinkl" pitchFamily="2" charset="0"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908074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nit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750" y="2359034"/>
            <a:ext cx="8064500" cy="655294"/>
          </a:xfrm>
          <a:noFill/>
          <a:ln>
            <a:noFill/>
          </a:ln>
        </p:spPr>
        <p:txBody>
          <a:bodyPr>
            <a:noAutofit/>
          </a:bodyPr>
          <a:lstStyle>
            <a:lvl1pPr algn="ctr">
              <a:defRPr sz="6600" b="1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11" name="Text Placeholder 10"/>
          <p:cNvSpPr>
            <a:spLocks noGrp="1"/>
          </p:cNvSpPr>
          <p:nvPr>
            <p:ph type="body" sz="quarter" idx="10"/>
          </p:nvPr>
        </p:nvSpPr>
        <p:spPr>
          <a:xfrm>
            <a:off x="1654969" y="3199950"/>
            <a:ext cx="5834062" cy="543989"/>
          </a:xfrm>
          <a:noFill/>
          <a:ln>
            <a:noFill/>
          </a:ln>
        </p:spPr>
        <p:txBody>
          <a:bodyPr anchor="ctr" anchorCtr="1">
            <a:noAutofit/>
          </a:bodyPr>
          <a:lstStyle>
            <a:lvl1pPr marL="0" indent="0" algn="ctr">
              <a:buNone/>
              <a:defRPr sz="2800">
                <a:solidFill>
                  <a:schemeClr val="bg1"/>
                </a:solidFill>
                <a:latin typeface="Tuffy" panose="020B0603060100000000" pitchFamily="34" charset="0"/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72102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033858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4"/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53438" y="6700838"/>
            <a:ext cx="584200" cy="84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8063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8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7" r:id="rId1"/>
    <p:sldLayoutId id="2147483748" r:id="rId2"/>
    <p:sldLayoutId id="2147483744" r:id="rId3"/>
    <p:sldLayoutId id="2147483745" r:id="rId4"/>
    <p:sldLayoutId id="2147483746" r:id="rId5"/>
    <p:sldLayoutId id="2147483749" r:id="rId6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kern="1200">
          <a:solidFill>
            <a:srgbClr val="1C1C1C"/>
          </a:solidFill>
          <a:latin typeface="Twinkl SemiBold" pitchFamily="2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>
          <a:solidFill>
            <a:srgbClr val="1C1C1C"/>
          </a:solidFill>
          <a:latin typeface="Twinkl SemiBold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2" charset="0"/>
          <a:ea typeface="Twinkl" pitchFamily="2" charset="0"/>
          <a:cs typeface="Twinkl" pitchFamily="2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audio" Target="../media/media4.WAV"/><Relationship Id="rId13" Type="http://schemas.microsoft.com/office/2007/relationships/media" Target="../media/media7.WAV"/><Relationship Id="rId18" Type="http://schemas.openxmlformats.org/officeDocument/2006/relationships/image" Target="../media/image6.png"/><Relationship Id="rId26" Type="http://schemas.openxmlformats.org/officeDocument/2006/relationships/image" Target="../media/image14.png"/><Relationship Id="rId3" Type="http://schemas.microsoft.com/office/2007/relationships/media" Target="../media/media2.WAV"/><Relationship Id="rId21" Type="http://schemas.openxmlformats.org/officeDocument/2006/relationships/image" Target="../media/image9.png"/><Relationship Id="rId7" Type="http://schemas.microsoft.com/office/2007/relationships/media" Target="../media/media4.WAV"/><Relationship Id="rId12" Type="http://schemas.openxmlformats.org/officeDocument/2006/relationships/audio" Target="../media/media6.WAV"/><Relationship Id="rId17" Type="http://schemas.openxmlformats.org/officeDocument/2006/relationships/slideLayout" Target="../slideLayouts/slideLayout2.xml"/><Relationship Id="rId25" Type="http://schemas.openxmlformats.org/officeDocument/2006/relationships/image" Target="../media/image13.png"/><Relationship Id="rId2" Type="http://schemas.openxmlformats.org/officeDocument/2006/relationships/audio" Target="../media/media1.WAV"/><Relationship Id="rId16" Type="http://schemas.openxmlformats.org/officeDocument/2006/relationships/audio" Target="../media/media8.WAV"/><Relationship Id="rId20" Type="http://schemas.openxmlformats.org/officeDocument/2006/relationships/image" Target="../media/image8.png"/><Relationship Id="rId1" Type="http://schemas.microsoft.com/office/2007/relationships/media" Target="../media/media1.WAV"/><Relationship Id="rId6" Type="http://schemas.openxmlformats.org/officeDocument/2006/relationships/audio" Target="../media/media3.WAV"/><Relationship Id="rId11" Type="http://schemas.microsoft.com/office/2007/relationships/media" Target="../media/media6.WAV"/><Relationship Id="rId24" Type="http://schemas.openxmlformats.org/officeDocument/2006/relationships/image" Target="../media/image12.png"/><Relationship Id="rId5" Type="http://schemas.microsoft.com/office/2007/relationships/media" Target="../media/media3.WAV"/><Relationship Id="rId15" Type="http://schemas.microsoft.com/office/2007/relationships/media" Target="../media/media8.WAV"/><Relationship Id="rId23" Type="http://schemas.openxmlformats.org/officeDocument/2006/relationships/image" Target="../media/image11.png"/><Relationship Id="rId28" Type="http://schemas.openxmlformats.org/officeDocument/2006/relationships/image" Target="../media/image16.png"/><Relationship Id="rId10" Type="http://schemas.openxmlformats.org/officeDocument/2006/relationships/audio" Target="../media/media5.WAV"/><Relationship Id="rId19" Type="http://schemas.openxmlformats.org/officeDocument/2006/relationships/image" Target="../media/image7.png"/><Relationship Id="rId4" Type="http://schemas.openxmlformats.org/officeDocument/2006/relationships/audio" Target="../media/media2.WAV"/><Relationship Id="rId9" Type="http://schemas.microsoft.com/office/2007/relationships/media" Target="../media/media5.WAV"/><Relationship Id="rId14" Type="http://schemas.openxmlformats.org/officeDocument/2006/relationships/audio" Target="../media/media7.WAV"/><Relationship Id="rId22" Type="http://schemas.openxmlformats.org/officeDocument/2006/relationships/image" Target="../media/image10.png"/><Relationship Id="rId27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6.WAV"/><Relationship Id="rId1" Type="http://schemas.microsoft.com/office/2007/relationships/media" Target="../media/media6.WAV"/><Relationship Id="rId6" Type="http://schemas.openxmlformats.org/officeDocument/2006/relationships/image" Target="../media/image7.png"/><Relationship Id="rId5" Type="http://schemas.openxmlformats.org/officeDocument/2006/relationships/image" Target="../media/image1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3.WAV"/><Relationship Id="rId1" Type="http://schemas.microsoft.com/office/2007/relationships/media" Target="../media/media3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1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7.WAV"/><Relationship Id="rId1" Type="http://schemas.microsoft.com/office/2007/relationships/media" Target="../media/media7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5.WAV"/><Relationship Id="rId1" Type="http://schemas.microsoft.com/office/2007/relationships/media" Target="../media/media5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8.WAV"/><Relationship Id="rId1" Type="http://schemas.microsoft.com/office/2007/relationships/media" Target="../media/media8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2.WAV"/><Relationship Id="rId1" Type="http://schemas.microsoft.com/office/2007/relationships/media" Target="../media/media2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png"/><Relationship Id="rId2" Type="http://schemas.openxmlformats.org/officeDocument/2006/relationships/audio" Target="../media/media4.WAV"/><Relationship Id="rId1" Type="http://schemas.microsoft.com/office/2007/relationships/media" Target="../media/media4.WAV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24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microsoft.com/office/2007/relationships/media" Target="../media/media10.WAV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audio" Target="../media/media9.WAV"/><Relationship Id="rId1" Type="http://schemas.microsoft.com/office/2007/relationships/media" Target="../media/media9.WAV"/><Relationship Id="rId6" Type="http://schemas.openxmlformats.org/officeDocument/2006/relationships/image" Target="../media/image6.pn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16.png"/><Relationship Id="rId10" Type="http://schemas.openxmlformats.org/officeDocument/2006/relationships/image" Target="../media/image28.png"/><Relationship Id="rId4" Type="http://schemas.openxmlformats.org/officeDocument/2006/relationships/audio" Target="../media/media10.WAV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microsoft.com/office/2007/relationships/media" Target="../media/media12.WAV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audio" Target="../media/media11.WAV"/><Relationship Id="rId16" Type="http://schemas.openxmlformats.org/officeDocument/2006/relationships/image" Target="../media/image16.png"/><Relationship Id="rId1" Type="http://schemas.microsoft.com/office/2007/relationships/media" Target="../media/media11.WAV"/><Relationship Id="rId6" Type="http://schemas.openxmlformats.org/officeDocument/2006/relationships/image" Target="../media/image6.pn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audio" Target="../media/media12.WAV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microsoft.com/office/2007/relationships/media" Target="../media/media14.WAV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audio" Target="../media/media13.WAV"/><Relationship Id="rId16" Type="http://schemas.openxmlformats.org/officeDocument/2006/relationships/image" Target="../media/image16.png"/><Relationship Id="rId1" Type="http://schemas.microsoft.com/office/2007/relationships/media" Target="../media/media13.WAV"/><Relationship Id="rId6" Type="http://schemas.openxmlformats.org/officeDocument/2006/relationships/image" Target="../media/image6.pn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audio" Target="../media/media14.WAV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microsoft.com/office/2007/relationships/media" Target="../media/media14.WAV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audio" Target="../media/media10.WAV"/><Relationship Id="rId16" Type="http://schemas.openxmlformats.org/officeDocument/2006/relationships/image" Target="../media/image16.png"/><Relationship Id="rId1" Type="http://schemas.microsoft.com/office/2007/relationships/media" Target="../media/media10.WAV"/><Relationship Id="rId6" Type="http://schemas.openxmlformats.org/officeDocument/2006/relationships/image" Target="../media/image6.pn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audio" Target="../media/media14.WAV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microsoft.com/office/2007/relationships/media" Target="../media/media12.WAV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audio" Target="../media/media15.WAV"/><Relationship Id="rId16" Type="http://schemas.openxmlformats.org/officeDocument/2006/relationships/image" Target="../media/image16.png"/><Relationship Id="rId1" Type="http://schemas.microsoft.com/office/2007/relationships/media" Target="../media/media15.WAV"/><Relationship Id="rId6" Type="http://schemas.openxmlformats.org/officeDocument/2006/relationships/image" Target="../media/image6.pn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audio" Target="../media/media12.WAV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microsoft.com/office/2007/relationships/media" Target="../media/media17.WAV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audio" Target="../media/media16.WAV"/><Relationship Id="rId16" Type="http://schemas.openxmlformats.org/officeDocument/2006/relationships/image" Target="../media/image16.png"/><Relationship Id="rId1" Type="http://schemas.microsoft.com/office/2007/relationships/media" Target="../media/media16.WAV"/><Relationship Id="rId6" Type="http://schemas.openxmlformats.org/officeDocument/2006/relationships/image" Target="../media/image6.pn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audio" Target="../media/media17.WAV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microsoft.com/office/2007/relationships/media" Target="../media/media14.WAV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audio" Target="../media/media18.WAV"/><Relationship Id="rId16" Type="http://schemas.openxmlformats.org/officeDocument/2006/relationships/image" Target="../media/image16.png"/><Relationship Id="rId1" Type="http://schemas.microsoft.com/office/2007/relationships/media" Target="../media/media18.WAV"/><Relationship Id="rId6" Type="http://schemas.openxmlformats.org/officeDocument/2006/relationships/image" Target="../media/image6.pn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audio" Target="../media/media14.WAV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microsoft.com/office/2007/relationships/media" Target="../media/media14.WAV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audio" Target="../media/media19.WAV"/><Relationship Id="rId16" Type="http://schemas.openxmlformats.org/officeDocument/2006/relationships/image" Target="../media/image16.png"/><Relationship Id="rId1" Type="http://schemas.microsoft.com/office/2007/relationships/media" Target="../media/media19.WAV"/><Relationship Id="rId6" Type="http://schemas.openxmlformats.org/officeDocument/2006/relationships/image" Target="../media/image6.pn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audio" Target="../media/media14.WAV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microsoft.com/office/2007/relationships/media" Target="../media/media12.WAV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audio" Target="../media/media20.WAV"/><Relationship Id="rId16" Type="http://schemas.openxmlformats.org/officeDocument/2006/relationships/image" Target="../media/image16.png"/><Relationship Id="rId1" Type="http://schemas.microsoft.com/office/2007/relationships/media" Target="../media/media20.WAV"/><Relationship Id="rId6" Type="http://schemas.openxmlformats.org/officeDocument/2006/relationships/image" Target="../media/image6.pn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audio" Target="../media/media12.WAV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13" Type="http://schemas.openxmlformats.org/officeDocument/2006/relationships/image" Target="../media/image31.png"/><Relationship Id="rId3" Type="http://schemas.microsoft.com/office/2007/relationships/media" Target="../media/media14.WAV"/><Relationship Id="rId7" Type="http://schemas.openxmlformats.org/officeDocument/2006/relationships/image" Target="../media/image25.png"/><Relationship Id="rId12" Type="http://schemas.openxmlformats.org/officeDocument/2006/relationships/image" Target="../media/image30.png"/><Relationship Id="rId2" Type="http://schemas.openxmlformats.org/officeDocument/2006/relationships/audio" Target="../media/media21.WAV"/><Relationship Id="rId16" Type="http://schemas.openxmlformats.org/officeDocument/2006/relationships/image" Target="../media/image16.png"/><Relationship Id="rId1" Type="http://schemas.microsoft.com/office/2007/relationships/media" Target="../media/media21.WAV"/><Relationship Id="rId6" Type="http://schemas.openxmlformats.org/officeDocument/2006/relationships/image" Target="../media/image6.png"/><Relationship Id="rId11" Type="http://schemas.openxmlformats.org/officeDocument/2006/relationships/image" Target="../media/image29.png"/><Relationship Id="rId5" Type="http://schemas.openxmlformats.org/officeDocument/2006/relationships/slideLayout" Target="../slideLayouts/slideLayout2.xml"/><Relationship Id="rId15" Type="http://schemas.openxmlformats.org/officeDocument/2006/relationships/image" Target="../media/image33.png"/><Relationship Id="rId10" Type="http://schemas.openxmlformats.org/officeDocument/2006/relationships/image" Target="../media/image28.png"/><Relationship Id="rId4" Type="http://schemas.openxmlformats.org/officeDocument/2006/relationships/audio" Target="../media/media14.WAV"/><Relationship Id="rId9" Type="http://schemas.openxmlformats.org/officeDocument/2006/relationships/image" Target="../media/image27.png"/><Relationship Id="rId14" Type="http://schemas.openxmlformats.org/officeDocument/2006/relationships/image" Target="../media/image32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3.png"/><Relationship Id="rId4" Type="http://schemas.openxmlformats.org/officeDocument/2006/relationships/image" Target="../media/image36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463"/>
            <a:ext cx="9144000" cy="68802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TextBox 6"/>
          <p:cNvSpPr txBox="1">
            <a:spLocks noChangeArrowheads="1"/>
          </p:cNvSpPr>
          <p:nvPr/>
        </p:nvSpPr>
        <p:spPr bwMode="auto">
          <a:xfrm>
            <a:off x="2071688" y="6383338"/>
            <a:ext cx="499268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>
                <a:solidFill>
                  <a:schemeClr val="bg1"/>
                </a:solidFill>
                <a:latin typeface="Tuffy" panose="020B0603060100000000" pitchFamily="34" charset="0"/>
              </a:rPr>
              <a:t>Year One</a:t>
            </a:r>
          </a:p>
        </p:txBody>
      </p:sp>
      <p:sp>
        <p:nvSpPr>
          <p:cNvPr id="4" name="Rectangle 3"/>
          <p:cNvSpPr/>
          <p:nvPr/>
        </p:nvSpPr>
        <p:spPr>
          <a:xfrm>
            <a:off x="0" y="6251575"/>
            <a:ext cx="9144000" cy="611188"/>
          </a:xfrm>
          <a:prstGeom prst="rect">
            <a:avLst/>
          </a:prstGeom>
          <a:solidFill>
            <a:srgbClr val="14B4E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cxnSp>
        <p:nvCxnSpPr>
          <p:cNvPr id="6" name="Straight Connector 5"/>
          <p:cNvCxnSpPr/>
          <p:nvPr/>
        </p:nvCxnSpPr>
        <p:spPr>
          <a:xfrm>
            <a:off x="0" y="6251575"/>
            <a:ext cx="9261475" cy="0"/>
          </a:xfrm>
          <a:prstGeom prst="line">
            <a:avLst/>
          </a:prstGeom>
          <a:ln w="12700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150" name="TextBox 10"/>
          <p:cNvSpPr txBox="1">
            <a:spLocks noChangeArrowheads="1"/>
          </p:cNvSpPr>
          <p:nvPr/>
        </p:nvSpPr>
        <p:spPr bwMode="auto">
          <a:xfrm>
            <a:off x="2857500" y="6464300"/>
            <a:ext cx="3421063" cy="207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800" b="1">
                <a:solidFill>
                  <a:schemeClr val="bg1"/>
                </a:solidFill>
                <a:latin typeface="Tuffy" panose="020B0603060100000000" pitchFamily="34" charset="0"/>
              </a:rPr>
              <a:t>French</a:t>
            </a:r>
            <a:r>
              <a:rPr lang="en-GB" altLang="en-US" sz="800">
                <a:solidFill>
                  <a:schemeClr val="bg1"/>
                </a:solidFill>
                <a:latin typeface="Tuffy" panose="020B0603060100000000" pitchFamily="34" charset="0"/>
              </a:rPr>
              <a:t> | Year 5 | School Life | Where Are The Objects? | Lesson 2</a:t>
            </a:r>
          </a:p>
        </p:txBody>
      </p:sp>
      <p:sp>
        <p:nvSpPr>
          <p:cNvPr id="6151" name="Text Placeholder 16"/>
          <p:cNvSpPr>
            <a:spLocks noGrp="1"/>
          </p:cNvSpPr>
          <p:nvPr>
            <p:ph type="body" sz="quarter" idx="10"/>
          </p:nvPr>
        </p:nvSpPr>
        <p:spPr>
          <a:xfrm>
            <a:off x="1655763" y="3200400"/>
            <a:ext cx="5832475" cy="542925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School Life</a:t>
            </a:r>
          </a:p>
        </p:txBody>
      </p:sp>
      <p:sp>
        <p:nvSpPr>
          <p:cNvPr id="6152" name="Title 17"/>
          <p:cNvSpPr>
            <a:spLocks noGrp="1"/>
          </p:cNvSpPr>
          <p:nvPr>
            <p:ph type="title"/>
          </p:nvPr>
        </p:nvSpPr>
        <p:spPr>
          <a:xfrm>
            <a:off x="539750" y="2359025"/>
            <a:ext cx="8064500" cy="655638"/>
          </a:xfrm>
        </p:spPr>
        <p:txBody>
          <a:bodyPr/>
          <a:lstStyle/>
          <a:p>
            <a:pPr eaLnBrk="1" hangingPunct="1"/>
            <a:r>
              <a:rPr lang="en-GB" altLang="en-US">
                <a:latin typeface="Arial" panose="020B0604020202020204" pitchFamily="34" charset="0"/>
                <a:cs typeface="Arial" panose="020B0604020202020204" pitchFamily="34" charset="0"/>
              </a:rPr>
              <a:t>French</a:t>
            </a:r>
          </a:p>
        </p:txBody>
      </p:sp>
      <p:pic>
        <p:nvPicPr>
          <p:cNvPr id="615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65550" y="982663"/>
            <a:ext cx="1612900" cy="1071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7172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7173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7174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show that I understand the meaning of a sentence by saying whether it is true or false.</a:t>
            </a:r>
          </a:p>
        </p:txBody>
      </p:sp>
      <p:sp>
        <p:nvSpPr>
          <p:cNvPr id="7175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90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r>
              <a:rPr lang="en-GB" altLang="en-US"/>
              <a:t>I can read a sentence stating whether an object is </a:t>
            </a:r>
            <a:r>
              <a:rPr lang="en-GB" altLang="en-US" i="1"/>
              <a:t>au-dessus </a:t>
            </a:r>
            <a:r>
              <a:rPr lang="en-GB" altLang="en-US"/>
              <a:t>or </a:t>
            </a:r>
            <a:r>
              <a:rPr lang="en-GB" altLang="en-US" i="1"/>
              <a:t>sous </a:t>
            </a:r>
            <a:r>
              <a:rPr lang="en-GB" altLang="en-US"/>
              <a:t>and say whether it is true or false.</a:t>
            </a:r>
          </a:p>
          <a:p>
            <a:r>
              <a:rPr lang="en-GB" altLang="en-US"/>
              <a:t>I can read a sentence stating whether an object is </a:t>
            </a:r>
            <a:r>
              <a:rPr lang="en-GB" altLang="en-US" i="1"/>
              <a:t>à droite </a:t>
            </a:r>
            <a:r>
              <a:rPr lang="en-GB" altLang="en-US"/>
              <a:t>or </a:t>
            </a:r>
            <a:r>
              <a:rPr lang="en-GB" altLang="en-US" i="1"/>
              <a:t>à gauche </a:t>
            </a:r>
            <a:r>
              <a:rPr lang="en-GB" altLang="en-US"/>
              <a:t>and say whether it is true or false.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>
            <a:normAutofit fontScale="90000"/>
          </a:bodyPr>
          <a:lstStyle/>
          <a:p>
            <a:pPr algn="ctr" eaLnBrk="1" hangingPunct="1">
              <a:defRPr/>
            </a:pPr>
            <a:r>
              <a:rPr lang="en-GB" b="0" dirty="0">
                <a:solidFill>
                  <a:schemeClr val="tx1"/>
                </a:solidFill>
              </a:rPr>
              <a:t>Les </a:t>
            </a:r>
            <a:r>
              <a:rPr lang="en-GB" b="0" dirty="0" err="1">
                <a:solidFill>
                  <a:schemeClr val="tx1"/>
                </a:solidFill>
              </a:rPr>
              <a:t>objets</a:t>
            </a:r>
            <a:r>
              <a:rPr lang="en-GB" b="0" dirty="0">
                <a:solidFill>
                  <a:schemeClr val="tx1"/>
                </a:solidFill>
              </a:rPr>
              <a:t> </a:t>
            </a:r>
            <a:r>
              <a:rPr lang="en-GB" b="0" dirty="0" err="1">
                <a:solidFill>
                  <a:schemeClr val="tx1"/>
                </a:solidFill>
              </a:rPr>
              <a:t>dans</a:t>
            </a:r>
            <a:br>
              <a:rPr lang="en-GB" b="0" dirty="0">
                <a:solidFill>
                  <a:schemeClr val="tx1"/>
                </a:solidFill>
              </a:rPr>
            </a:br>
            <a:r>
              <a:rPr lang="en-GB" b="0" dirty="0" err="1">
                <a:solidFill>
                  <a:schemeClr val="tx1"/>
                </a:solidFill>
              </a:rPr>
              <a:t>une</a:t>
            </a:r>
            <a:r>
              <a:rPr lang="en-GB" b="0" dirty="0">
                <a:solidFill>
                  <a:schemeClr val="tx1"/>
                </a:solidFill>
              </a:rPr>
              <a:t> </a:t>
            </a:r>
            <a:r>
              <a:rPr lang="en-GB" b="0" dirty="0" err="1">
                <a:solidFill>
                  <a:schemeClr val="tx1"/>
                </a:solidFill>
              </a:rPr>
              <a:t>trousse</a:t>
            </a:r>
            <a:endParaRPr lang="en-GB" altLang="en-US" b="0" dirty="0">
              <a:solidFill>
                <a:schemeClr val="tx1"/>
              </a:solidFill>
            </a:endParaRPr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877888" y="3128963"/>
            <a:ext cx="1258887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625725" y="3128963"/>
            <a:ext cx="946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194175" y="3128963"/>
            <a:ext cx="22891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 de couleur</a:t>
            </a:r>
            <a:endParaRPr lang="en-US" altLang="en-US">
              <a:solidFill>
                <a:srgbClr val="3399FF"/>
              </a:solidFill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6845300" y="3128963"/>
            <a:ext cx="12509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812800" y="5545138"/>
            <a:ext cx="177800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taille-crayon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217863" y="5545138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</a:t>
            </a: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5318125" y="5545138"/>
            <a:ext cx="98266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7165975" y="5530850"/>
            <a:ext cx="9302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</a:p>
        </p:txBody>
      </p:sp>
      <p:sp>
        <p:nvSpPr>
          <p:cNvPr id="24" name="Rectangle 23"/>
          <p:cNvSpPr/>
          <p:nvPr/>
        </p:nvSpPr>
        <p:spPr>
          <a:xfrm>
            <a:off x="1157288" y="728663"/>
            <a:ext cx="1519237" cy="654050"/>
          </a:xfrm>
          <a:prstGeom prst="rect">
            <a:avLst/>
          </a:prstGeom>
          <a:solidFill>
            <a:srgbClr val="FF7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 dirty="0">
              <a:latin typeface="Twinkl" pitchFamily="2" charset="0"/>
            </a:endParaRPr>
          </a:p>
        </p:txBody>
      </p:sp>
      <p:sp>
        <p:nvSpPr>
          <p:cNvPr id="8204" name="TextBox 10"/>
          <p:cNvSpPr txBox="1">
            <a:spLocks noChangeArrowheads="1"/>
          </p:cNvSpPr>
          <p:nvPr/>
        </p:nvSpPr>
        <p:spPr bwMode="auto">
          <a:xfrm>
            <a:off x="1390650" y="779463"/>
            <a:ext cx="128587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tx1"/>
                </a:solidFill>
                <a:ea typeface="Sassoon Infant Rg" panose="02000503030000020003" pitchFamily="50" charset="0"/>
                <a:cs typeface="Sassoon Infant Rg" panose="02000503030000020003" pitchFamily="50" charset="0"/>
              </a:rPr>
              <a:t>Click play buttons throughout to hear phrases and words.</a:t>
            </a:r>
          </a:p>
        </p:txBody>
      </p:sp>
      <p:pic>
        <p:nvPicPr>
          <p:cNvPr id="8205" name="Play"/>
          <p:cNvPicPr>
            <a:picLocks noChangeAspect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" name="crayon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14538" y="31718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8" name="stylo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98863" y="31718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de couleur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24613" y="31718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ciseaux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20063" y="31718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taille crayon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08250" y="55864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2" name="gomme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79913" y="55864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3" name="regle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1413" y="558641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colle"/>
          <p:cNvPicPr>
            <a:picLocks noChangeAspect="1"/>
          </p:cNvPicPr>
          <p:nvPr/>
        </p:nvPicPr>
        <p:blipFill>
          <a:blip r:embed="rId1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61325" y="5586413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4" name="Whole Class"/>
          <p:cNvPicPr>
            <a:picLocks noChangeAspect="1"/>
          </p:cNvPicPr>
          <p:nvPr/>
        </p:nvPicPr>
        <p:blipFill>
          <a:blip r:embed="rId1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5" name="Picture 5"/>
          <p:cNvPicPr>
            <a:picLocks noChangeAspect="1"/>
          </p:cNvPicPr>
          <p:nvPr/>
        </p:nvPicPr>
        <p:blipFill>
          <a:blip r:embed="rId2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381250" y="2124075"/>
            <a:ext cx="1435100" cy="947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6" name="Picture 6"/>
          <p:cNvPicPr>
            <a:picLocks noChangeAspect="1"/>
          </p:cNvPicPr>
          <p:nvPr/>
        </p:nvPicPr>
        <p:blipFill>
          <a:blip r:embed="rId2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153956">
            <a:off x="939800" y="1816100"/>
            <a:ext cx="1135063" cy="1398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7" name="Picture 19"/>
          <p:cNvPicPr>
            <a:picLocks noChangeAspect="1"/>
          </p:cNvPicPr>
          <p:nvPr/>
        </p:nvPicPr>
        <p:blipFill>
          <a:blip r:embed="rId2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321175" y="2616200"/>
            <a:ext cx="203517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8" name="Picture 20"/>
          <p:cNvPicPr>
            <a:picLocks noChangeAspect="1"/>
          </p:cNvPicPr>
          <p:nvPr/>
        </p:nvPicPr>
        <p:blipFill>
          <a:blip r:embed="rId2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38925" y="2381250"/>
            <a:ext cx="166370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19" name="Picture 21"/>
          <p:cNvPicPr>
            <a:picLocks noChangeAspect="1"/>
          </p:cNvPicPr>
          <p:nvPr/>
        </p:nvPicPr>
        <p:blipFill>
          <a:blip r:embed="rId2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28725" y="4560888"/>
            <a:ext cx="946150" cy="817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0" name="Picture 22"/>
          <p:cNvPicPr>
            <a:picLocks noChangeAspect="1"/>
          </p:cNvPicPr>
          <p:nvPr/>
        </p:nvPicPr>
        <p:blipFill>
          <a:blip r:embed="rId2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300413" y="4694238"/>
            <a:ext cx="1036637" cy="671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1" name="Picture 24"/>
          <p:cNvPicPr>
            <a:picLocks noChangeAspect="1"/>
          </p:cNvPicPr>
          <p:nvPr/>
        </p:nvPicPr>
        <p:blipFill>
          <a:blip r:embed="rId2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881563" y="4970463"/>
            <a:ext cx="1857375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22" name="Picture 25"/>
          <p:cNvPicPr>
            <a:picLocks noChangeAspect="1"/>
          </p:cNvPicPr>
          <p:nvPr/>
        </p:nvPicPr>
        <p:blipFill>
          <a:blip r:embed="rId2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78688" y="3968750"/>
            <a:ext cx="704850" cy="150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2975" y="4111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2975" y="1181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" name="Picture 19">
            <a:hlinkClick r:id="" action="ppaction://media"/>
          </p:cNvPr>
          <p:cNvPicPr>
            <a:picLocks noChangeAspect="1"/>
          </p:cNvPicPr>
          <p:nvPr>
            <a:audioFile r:link="rId6"/>
            <p:extLst>
              <p:ext uri="{DAA4B4D4-6D71-4841-9C94-3DE7FCFB9230}">
                <p14:media xmlns:p14="http://schemas.microsoft.com/office/powerpoint/2010/main" r:embed="rId5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2975" y="19748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" name="Picture 20">
            <a:hlinkClick r:id="" action="ppaction://media"/>
          </p:cNvPr>
          <p:cNvPicPr>
            <a:picLocks noChangeAspect="1"/>
          </p:cNvPicPr>
          <p:nvPr>
            <a:audioFile r:link="rId8"/>
            <p:extLst>
              <p:ext uri="{DAA4B4D4-6D71-4841-9C94-3DE7FCFB9230}">
                <p14:media xmlns:p14="http://schemas.microsoft.com/office/powerpoint/2010/main" r:embed="rId7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2975" y="27670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hlinkClick r:id="" action="ppaction://media"/>
          </p:cNvPr>
          <p:cNvPicPr>
            <a:picLocks noChangeAspect="1"/>
          </p:cNvPicPr>
          <p:nvPr>
            <a:audioFile r:link="rId10"/>
            <p:extLst>
              <p:ext uri="{DAA4B4D4-6D71-4841-9C94-3DE7FCFB9230}">
                <p14:media xmlns:p14="http://schemas.microsoft.com/office/powerpoint/2010/main" r:embed="rId9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2975" y="35591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" name="Picture 22">
            <a:hlinkClick r:id="" action="ppaction://media"/>
          </p:cNvPr>
          <p:cNvPicPr>
            <a:picLocks noChangeAspect="1"/>
          </p:cNvPicPr>
          <p:nvPr>
            <a:audioFile r:link="rId12"/>
            <p:extLst>
              <p:ext uri="{DAA4B4D4-6D71-4841-9C94-3DE7FCFB9230}">
                <p14:media xmlns:p14="http://schemas.microsoft.com/office/powerpoint/2010/main" r:embed="rId11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2975" y="43529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Picture 24">
            <a:hlinkClick r:id="" action="ppaction://media"/>
          </p:cNvPr>
          <p:cNvPicPr>
            <a:picLocks noChangeAspect="1"/>
          </p:cNvPicPr>
          <p:nvPr>
            <a:audioFile r:link="rId14"/>
            <p:extLst>
              <p:ext uri="{DAA4B4D4-6D71-4841-9C94-3DE7FCFB9230}">
                <p14:media xmlns:p14="http://schemas.microsoft.com/office/powerpoint/2010/main" r:embed="rId13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9163" y="51498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" name="Picture 25">
            <a:hlinkClick r:id="" action="ppaction://media"/>
          </p:cNvPr>
          <p:cNvPicPr>
            <a:picLocks noChangeAspect="1"/>
          </p:cNvPicPr>
          <p:nvPr>
            <a:audioFile r:link="rId16"/>
            <p:extLst>
              <p:ext uri="{DAA4B4D4-6D71-4841-9C94-3DE7FCFB9230}">
                <p14:media xmlns:p14="http://schemas.microsoft.com/office/powerpoint/2010/main" r:embed="rId15"/>
              </p:ext>
            </p:extLst>
          </p:nvPr>
        </p:nvPicPr>
        <p:blipFill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19163" y="59388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15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220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275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88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9" dur="247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59" dur="169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6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2" dur="178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 nodeType="clickPar">
                      <p:stCondLst>
                        <p:cond delay="indefinite"/>
                      </p:stCondLst>
                      <p:childTnLst>
                        <p:par>
                          <p:cTn id="7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0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2" dur="1927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 nodeType="clickPar">
                      <p:stCondLst>
                        <p:cond delay="indefinite"/>
                      </p:stCondLst>
                      <p:childTnLst>
                        <p:par>
                          <p:cTn id="8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86" dur="2478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 nodeType="clickPar">
                      <p:stCondLst>
                        <p:cond delay="0"/>
                      </p:stCondLst>
                      <p:childTnLst>
                        <p:par>
                          <p:cTn id="8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1" dur="1560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 nodeType="clickPar">
                      <p:stCondLst>
                        <p:cond delay="0"/>
                      </p:stCondLst>
                      <p:childTnLst>
                        <p:par>
                          <p:cTn id="9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6" dur="2203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 nodeType="clickPar">
                      <p:stCondLst>
                        <p:cond delay="0"/>
                      </p:stCondLst>
                      <p:childTnLst>
                        <p:par>
                          <p:cTn id="9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1" dur="2753" fill="hold"/>
                                        <p:tgtEl>
                                          <p:spTgt spid="2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 nodeType="clickPar">
                      <p:stCondLst>
                        <p:cond delay="0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6" dur="1881" fill="hold"/>
                                        <p:tgtEl>
                                          <p:spTgt spid="2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 nodeType="clickPar">
                      <p:stCondLst>
                        <p:cond delay="0"/>
                      </p:stCondLst>
                      <p:childTnLst>
                        <p:par>
                          <p:cTn id="10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1" dur="1698" fill="hold"/>
                                        <p:tgtEl>
                                          <p:spTgt spid="2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 nodeType="clickPar">
                      <p:stCondLst>
                        <p:cond delay="0"/>
                      </p:stCondLst>
                      <p:childTnLst>
                        <p:par>
                          <p:cTn id="1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6" dur="1789" fill="hold"/>
                                        <p:tgtEl>
                                          <p:spTgt spid="2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 nodeType="clickPar">
                      <p:stCondLst>
                        <p:cond delay="0"/>
                      </p:stCondLst>
                      <p:childTnLst>
                        <p:par>
                          <p:cTn id="1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1" dur="1927" fill="hold"/>
                                        <p:tgtEl>
                                          <p:spTgt spid="2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audio>
              <p:cMediaNode vol="80000">
                <p:cTn id="12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12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  <p:audio>
              <p:cMediaNode vol="80000">
                <p:cTn id="1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0"/>
                </p:tgtEl>
              </p:cMediaNode>
            </p:audio>
            <p:audio>
              <p:cMediaNode vol="80000">
                <p:cTn id="12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1"/>
                </p:tgtEl>
              </p:cMediaNode>
            </p:audio>
            <p:audio>
              <p:cMediaNode vol="80000">
                <p:cTn id="12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  <p:audio>
              <p:cMediaNode vol="80000">
                <p:cTn id="12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3"/>
                </p:tgtEl>
              </p:cMediaNode>
            </p:audio>
            <p:audio>
              <p:cMediaNode vol="80000">
                <p:cTn id="12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5"/>
                </p:tgtEl>
              </p:cMediaNode>
            </p:audio>
            <p:audio>
              <p:cMediaNode vol="80000">
                <p:cTn id="1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6"/>
                </p:tgtEl>
              </p:cMediaNode>
            </p:audio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/>
              <a:t>Qu’est-ce que c’est ?</a:t>
            </a:r>
          </a:p>
        </p:txBody>
      </p:sp>
      <p:pic>
        <p:nvPicPr>
          <p:cNvPr id="9219" name="Play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2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001838" y="1895475"/>
            <a:ext cx="5140325" cy="332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3971925" y="5591175"/>
            <a:ext cx="120015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</a:t>
            </a:r>
          </a:p>
        </p:txBody>
      </p:sp>
      <p:pic>
        <p:nvPicPr>
          <p:cNvPr id="10" name="gomme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33975" y="5632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871663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75063" y="1687513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76875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871663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675063" y="3500438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476875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9229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65188" y="389096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6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69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9" grpId="0"/>
      <p:bldP spid="4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555072">
            <a:off x="1789113" y="3170238"/>
            <a:ext cx="5556250" cy="928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Qu’est-ce que c’est ?</a:t>
            </a:r>
          </a:p>
        </p:txBody>
      </p:sp>
      <p:pic>
        <p:nvPicPr>
          <p:cNvPr id="10244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871663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75063" y="1687513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76875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871663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675063" y="3500438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476875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3430588" y="5591175"/>
            <a:ext cx="2287587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 de couleur</a:t>
            </a:r>
            <a:endParaRPr lang="en-US" altLang="en-US">
              <a:solidFill>
                <a:srgbClr val="3399FF"/>
              </a:solidFill>
            </a:endParaRPr>
          </a:p>
        </p:txBody>
      </p:sp>
      <p:pic>
        <p:nvPicPr>
          <p:cNvPr id="19" name="couleur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18175" y="5632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3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0163" y="46355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7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75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283852">
            <a:off x="2755900" y="1185863"/>
            <a:ext cx="3640138" cy="4486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6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Qu’est-ce que c’est ?</a:t>
            </a:r>
          </a:p>
        </p:txBody>
      </p:sp>
      <p:pic>
        <p:nvPicPr>
          <p:cNvPr id="11268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871663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75063" y="1687513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76875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871663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675063" y="3500438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476875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" name="crayon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16513" y="56324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978275" y="5591175"/>
            <a:ext cx="1138238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</a:t>
            </a:r>
          </a:p>
        </p:txBody>
      </p:sp>
      <p:pic>
        <p:nvPicPr>
          <p:cNvPr id="11277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47339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560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387802">
            <a:off x="1905000" y="2924175"/>
            <a:ext cx="5213350" cy="97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1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Qu’est-ce que c’est ?</a:t>
            </a:r>
          </a:p>
        </p:txBody>
      </p:sp>
      <p:pic>
        <p:nvPicPr>
          <p:cNvPr id="12292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871663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75063" y="1687513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76875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871663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675063" y="3500438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476875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" name="regl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57775" y="5632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076700" y="5591175"/>
            <a:ext cx="981075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endParaRPr lang="en-GB" altLang="en-US">
              <a:solidFill>
                <a:srgbClr val="DB5183"/>
              </a:solidFill>
            </a:endParaRPr>
          </a:p>
        </p:txBody>
      </p:sp>
      <p:pic>
        <p:nvPicPr>
          <p:cNvPr id="12301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7600" y="46497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7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789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40038" y="2052638"/>
            <a:ext cx="3473450" cy="3005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Qu’est-ce que c’est ?</a:t>
            </a:r>
          </a:p>
        </p:txBody>
      </p:sp>
      <p:pic>
        <p:nvPicPr>
          <p:cNvPr id="13316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1871663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9" name="Rectangle 8"/>
          <p:cNvSpPr/>
          <p:nvPr/>
        </p:nvSpPr>
        <p:spPr>
          <a:xfrm>
            <a:off x="3675063" y="1687513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476875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871663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75063" y="3500438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76875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4" name="taille crayon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21313" y="5632450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687763" y="5591175"/>
            <a:ext cx="177800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taille-crayon</a:t>
            </a:r>
          </a:p>
        </p:txBody>
      </p:sp>
      <p:pic>
        <p:nvPicPr>
          <p:cNvPr id="13325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877888" y="28352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4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47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3984012">
            <a:off x="3377406" y="1037432"/>
            <a:ext cx="2208213" cy="4730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Qu’est-ce que c’est ?</a:t>
            </a:r>
          </a:p>
        </p:txBody>
      </p:sp>
      <p:pic>
        <p:nvPicPr>
          <p:cNvPr id="14340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871663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75063" y="1687513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76875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871663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675063" y="3500438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476875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" name="colle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38725" y="5632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111625" y="5576888"/>
            <a:ext cx="9286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</a:p>
        </p:txBody>
      </p:sp>
      <p:pic>
        <p:nvPicPr>
          <p:cNvPr id="14349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49325" y="26098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92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125663" y="1927225"/>
            <a:ext cx="4806950" cy="318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Qu’est-ce que c’est ?</a:t>
            </a:r>
          </a:p>
        </p:txBody>
      </p:sp>
      <p:pic>
        <p:nvPicPr>
          <p:cNvPr id="15364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871663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75063" y="1687513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76875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871663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675063" y="3500438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476875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" name="stylo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038725" y="5632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4056063" y="5591175"/>
            <a:ext cx="94615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</a:t>
            </a:r>
          </a:p>
        </p:txBody>
      </p:sp>
      <p:pic>
        <p:nvPicPr>
          <p:cNvPr id="15373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77900" y="29083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22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220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880336">
            <a:off x="1990725" y="2760663"/>
            <a:ext cx="5153025" cy="178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eaLnBrk="1" hangingPunct="1"/>
            <a:r>
              <a:rPr lang="en-GB" altLang="en-US"/>
              <a:t>Qu’est-ce que c’est ?</a:t>
            </a:r>
          </a:p>
        </p:txBody>
      </p:sp>
      <p:pic>
        <p:nvPicPr>
          <p:cNvPr id="16388" name="Play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Rectangle 10"/>
          <p:cNvSpPr/>
          <p:nvPr/>
        </p:nvSpPr>
        <p:spPr>
          <a:xfrm>
            <a:off x="1871663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2" name="Rectangle 11"/>
          <p:cNvSpPr/>
          <p:nvPr/>
        </p:nvSpPr>
        <p:spPr>
          <a:xfrm>
            <a:off x="3675063" y="1687513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5476875" y="1687513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871663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5" name="Rectangle 14"/>
          <p:cNvSpPr/>
          <p:nvPr/>
        </p:nvSpPr>
        <p:spPr>
          <a:xfrm>
            <a:off x="3675063" y="3500438"/>
            <a:ext cx="1801812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5476875" y="3500438"/>
            <a:ext cx="1803400" cy="1801812"/>
          </a:xfrm>
          <a:prstGeom prst="rect">
            <a:avLst/>
          </a:prstGeom>
          <a:solidFill>
            <a:srgbClr val="FAD0DF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17" name="ciseux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19700" y="5632450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946525" y="5591175"/>
            <a:ext cx="125095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</a:p>
        </p:txBody>
      </p:sp>
      <p:pic>
        <p:nvPicPr>
          <p:cNvPr id="16397" name="Whole Class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480300" y="612775"/>
            <a:ext cx="1238250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25588" y="484663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2" dur="188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4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4" fill="hold" nodeType="clickPar">
                      <p:stCondLst>
                        <p:cond delay="0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47" dur="188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audio>
              <p:cMediaNode vol="80000">
                <p:cTn id="48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538761" y="1987490"/>
            <a:ext cx="6056952" cy="3032105"/>
            <a:chOff x="1538761" y="1851949"/>
            <a:chExt cx="6056952" cy="3032105"/>
          </a:xfrm>
          <a:solidFill>
            <a:schemeClr val="bg1"/>
          </a:solidFill>
        </p:grpSpPr>
        <p:grpSp>
          <p:nvGrpSpPr>
            <p:cNvPr id="7" name="Group 6"/>
            <p:cNvGrpSpPr/>
            <p:nvPr/>
          </p:nvGrpSpPr>
          <p:grpSpPr>
            <a:xfrm>
              <a:off x="1538761" y="1851949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6" name="Rectangle 5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1538761" y="3373230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32" name="Rectangle 31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sp>
        <p:nvSpPr>
          <p:cNvPr id="1843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sz="4400" b="0" dirty="0"/>
              <a:t>Au-</a:t>
            </a:r>
            <a:r>
              <a:rPr lang="en-GB" sz="4400" b="0" dirty="0" err="1"/>
              <a:t>dessus</a:t>
            </a:r>
            <a:r>
              <a:rPr lang="en-GB" sz="4400" b="0" dirty="0"/>
              <a:t> </a:t>
            </a:r>
            <a:r>
              <a:rPr lang="en-GB" sz="4400" b="0" dirty="0" err="1"/>
              <a:t>ou</a:t>
            </a:r>
            <a:r>
              <a:rPr lang="en-GB" sz="4400" b="0" dirty="0"/>
              <a:t> sous ?</a:t>
            </a:r>
            <a:br>
              <a:rPr lang="en-GB" b="0" dirty="0"/>
            </a:br>
            <a:r>
              <a:rPr lang="en-GB" sz="3100" b="0" dirty="0"/>
              <a:t>Above or Below?</a:t>
            </a:r>
          </a:p>
        </p:txBody>
      </p:sp>
      <p:pic>
        <p:nvPicPr>
          <p:cNvPr id="17412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9988" y="2216150"/>
            <a:ext cx="1236662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1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153956">
            <a:off x="1779588" y="2012950"/>
            <a:ext cx="9794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1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19911">
            <a:off x="4646613" y="3851275"/>
            <a:ext cx="14112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8525" y="2297113"/>
            <a:ext cx="128746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2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7575" y="2103438"/>
            <a:ext cx="81597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8" name="Picture 21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2450" y="3846513"/>
            <a:ext cx="8937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9" name="Picture 2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8238" y="4054475"/>
            <a:ext cx="130016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0" name="TextBox 36"/>
          <p:cNvSpPr txBox="1">
            <a:spLocks noChangeArrowheads="1"/>
          </p:cNvSpPr>
          <p:nvPr/>
        </p:nvSpPr>
        <p:spPr bwMode="auto">
          <a:xfrm>
            <a:off x="1639888" y="3043238"/>
            <a:ext cx="1258887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</a:t>
            </a:r>
          </a:p>
        </p:txBody>
      </p:sp>
      <p:sp>
        <p:nvSpPr>
          <p:cNvPr id="17421" name="TextBox 37"/>
          <p:cNvSpPr txBox="1">
            <a:spLocks noChangeArrowheads="1"/>
          </p:cNvSpPr>
          <p:nvPr/>
        </p:nvSpPr>
        <p:spPr bwMode="auto">
          <a:xfrm>
            <a:off x="6394450" y="3043238"/>
            <a:ext cx="946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</a:t>
            </a:r>
          </a:p>
        </p:txBody>
      </p:sp>
      <p:pic>
        <p:nvPicPr>
          <p:cNvPr id="17422" name="Picture 2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9663" y="3582988"/>
            <a:ext cx="431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3" name="TextBox 39"/>
          <p:cNvSpPr txBox="1">
            <a:spLocks noChangeArrowheads="1"/>
          </p:cNvSpPr>
          <p:nvPr/>
        </p:nvSpPr>
        <p:spPr bwMode="auto">
          <a:xfrm>
            <a:off x="4727575" y="2833688"/>
            <a:ext cx="124936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</a:p>
        </p:txBody>
      </p:sp>
      <p:sp>
        <p:nvSpPr>
          <p:cNvPr id="17424" name="TextBox 40"/>
          <p:cNvSpPr txBox="1">
            <a:spLocks noChangeArrowheads="1"/>
          </p:cNvSpPr>
          <p:nvPr/>
        </p:nvSpPr>
        <p:spPr bwMode="auto">
          <a:xfrm>
            <a:off x="3332163" y="2817813"/>
            <a:ext cx="1066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taille-crayon</a:t>
            </a:r>
          </a:p>
        </p:txBody>
      </p:sp>
      <p:sp>
        <p:nvSpPr>
          <p:cNvPr id="17425" name="TextBox 38"/>
          <p:cNvSpPr txBox="1">
            <a:spLocks noChangeArrowheads="1"/>
          </p:cNvSpPr>
          <p:nvPr/>
        </p:nvSpPr>
        <p:spPr bwMode="auto">
          <a:xfrm>
            <a:off x="4683125" y="4359275"/>
            <a:ext cx="133826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 de couleur</a:t>
            </a:r>
            <a:endParaRPr lang="en-US" altLang="en-US">
              <a:solidFill>
                <a:srgbClr val="3399FF"/>
              </a:solidFill>
            </a:endParaRPr>
          </a:p>
        </p:txBody>
      </p:sp>
      <p:sp>
        <p:nvSpPr>
          <p:cNvPr id="17426" name="TextBox 41"/>
          <p:cNvSpPr txBox="1">
            <a:spLocks noChangeArrowheads="1"/>
          </p:cNvSpPr>
          <p:nvPr/>
        </p:nvSpPr>
        <p:spPr bwMode="auto">
          <a:xfrm>
            <a:off x="1692275" y="4608513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</a:t>
            </a:r>
          </a:p>
        </p:txBody>
      </p:sp>
      <p:sp>
        <p:nvSpPr>
          <p:cNvPr id="17427" name="TextBox 42"/>
          <p:cNvSpPr txBox="1">
            <a:spLocks noChangeArrowheads="1"/>
          </p:cNvSpPr>
          <p:nvPr/>
        </p:nvSpPr>
        <p:spPr bwMode="auto">
          <a:xfrm>
            <a:off x="6376988" y="4608513"/>
            <a:ext cx="9810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17428" name="TextBox 43"/>
          <p:cNvSpPr txBox="1">
            <a:spLocks noChangeArrowheads="1"/>
          </p:cNvSpPr>
          <p:nvPr/>
        </p:nvSpPr>
        <p:spPr bwMode="auto">
          <a:xfrm>
            <a:off x="3400425" y="4579938"/>
            <a:ext cx="930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</a:p>
        </p:txBody>
      </p:sp>
      <p:sp>
        <p:nvSpPr>
          <p:cNvPr id="17430" name="TextBox 45"/>
          <p:cNvSpPr txBox="1">
            <a:spLocks noChangeArrowheads="1"/>
          </p:cNvSpPr>
          <p:nvPr/>
        </p:nvSpPr>
        <p:spPr bwMode="auto">
          <a:xfrm>
            <a:off x="1543050" y="5249863"/>
            <a:ext cx="605790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 </a:t>
            </a:r>
            <a:r>
              <a:rPr lang="en-GB" altLang="en-US"/>
              <a:t>est au-dessus de </a:t>
            </a: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r>
              <a:rPr lang="fr-FR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45" name="regl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94450" y="52609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6" name="taille crayon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94450" y="5697538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817813" y="5610225"/>
            <a:ext cx="3508375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fr-FR" altLang="en-US">
                <a:solidFill>
                  <a:srgbClr val="DB5183"/>
                </a:solidFill>
              </a:rPr>
              <a:t>La colle </a:t>
            </a:r>
            <a:r>
              <a:rPr lang="fr-FR" altLang="en-US">
                <a:solidFill>
                  <a:schemeClr val="tx1"/>
                </a:solidFill>
              </a:rPr>
              <a:t>est sous </a:t>
            </a:r>
            <a:r>
              <a:rPr lang="en-GB" altLang="en-US">
                <a:solidFill>
                  <a:srgbClr val="3399FF"/>
                </a:solidFill>
              </a:rPr>
              <a:t>le taille-crayon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01738" y="44958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235075" y="52609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4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2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38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22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5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385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6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7430" grpId="0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538761" y="1987490"/>
            <a:ext cx="6056952" cy="3032105"/>
            <a:chOff x="1538761" y="1851949"/>
            <a:chExt cx="6056952" cy="3032105"/>
          </a:xfrm>
          <a:solidFill>
            <a:schemeClr val="bg1"/>
          </a:solidFill>
        </p:grpSpPr>
        <p:grpSp>
          <p:nvGrpSpPr>
            <p:cNvPr id="7" name="Group 6"/>
            <p:cNvGrpSpPr/>
            <p:nvPr/>
          </p:nvGrpSpPr>
          <p:grpSpPr>
            <a:xfrm>
              <a:off x="1538761" y="1851949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6" name="Rectangle 5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1538761" y="3373230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32" name="Rectangle 31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sp>
        <p:nvSpPr>
          <p:cNvPr id="1843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sz="4400" b="0"/>
              <a:t>Vrai ou faux?</a:t>
            </a:r>
            <a:endParaRPr lang="en-GB" altLang="en-US" sz="3100" b="0"/>
          </a:p>
        </p:txBody>
      </p:sp>
      <p:pic>
        <p:nvPicPr>
          <p:cNvPr id="18436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7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9988" y="2216150"/>
            <a:ext cx="1236662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8" name="Picture 1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153956">
            <a:off x="1779588" y="2012950"/>
            <a:ext cx="9794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1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19911">
            <a:off x="4646613" y="3851275"/>
            <a:ext cx="14112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0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8525" y="2297113"/>
            <a:ext cx="128746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1" name="Picture 2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7575" y="2103438"/>
            <a:ext cx="81597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21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2450" y="3846513"/>
            <a:ext cx="8937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3" name="Picture 2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8238" y="4054475"/>
            <a:ext cx="130016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4" name="TextBox 36"/>
          <p:cNvSpPr txBox="1">
            <a:spLocks noChangeArrowheads="1"/>
          </p:cNvSpPr>
          <p:nvPr/>
        </p:nvSpPr>
        <p:spPr bwMode="auto">
          <a:xfrm>
            <a:off x="1639888" y="3043238"/>
            <a:ext cx="1258887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</a:t>
            </a:r>
          </a:p>
        </p:txBody>
      </p:sp>
      <p:sp>
        <p:nvSpPr>
          <p:cNvPr id="18445" name="TextBox 37"/>
          <p:cNvSpPr txBox="1">
            <a:spLocks noChangeArrowheads="1"/>
          </p:cNvSpPr>
          <p:nvPr/>
        </p:nvSpPr>
        <p:spPr bwMode="auto">
          <a:xfrm>
            <a:off x="6394450" y="3043238"/>
            <a:ext cx="946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</a:t>
            </a:r>
          </a:p>
        </p:txBody>
      </p:sp>
      <p:pic>
        <p:nvPicPr>
          <p:cNvPr id="18446" name="Picture 2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9663" y="3582988"/>
            <a:ext cx="431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7" name="TextBox 38"/>
          <p:cNvSpPr txBox="1">
            <a:spLocks noChangeArrowheads="1"/>
          </p:cNvSpPr>
          <p:nvPr/>
        </p:nvSpPr>
        <p:spPr bwMode="auto">
          <a:xfrm>
            <a:off x="4683125" y="4359275"/>
            <a:ext cx="133826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 de couleur</a:t>
            </a:r>
            <a:endParaRPr lang="en-US" altLang="en-US">
              <a:solidFill>
                <a:srgbClr val="3399FF"/>
              </a:solidFill>
            </a:endParaRPr>
          </a:p>
        </p:txBody>
      </p:sp>
      <p:sp>
        <p:nvSpPr>
          <p:cNvPr id="18448" name="TextBox 41"/>
          <p:cNvSpPr txBox="1">
            <a:spLocks noChangeArrowheads="1"/>
          </p:cNvSpPr>
          <p:nvPr/>
        </p:nvSpPr>
        <p:spPr bwMode="auto">
          <a:xfrm>
            <a:off x="1692275" y="4608513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</a:t>
            </a:r>
          </a:p>
        </p:txBody>
      </p:sp>
      <p:sp>
        <p:nvSpPr>
          <p:cNvPr id="18449" name="TextBox 42"/>
          <p:cNvSpPr txBox="1">
            <a:spLocks noChangeArrowheads="1"/>
          </p:cNvSpPr>
          <p:nvPr/>
        </p:nvSpPr>
        <p:spPr bwMode="auto">
          <a:xfrm>
            <a:off x="6376988" y="4608513"/>
            <a:ext cx="9810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18450" name="TextBox 43"/>
          <p:cNvSpPr txBox="1">
            <a:spLocks noChangeArrowheads="1"/>
          </p:cNvSpPr>
          <p:nvPr/>
        </p:nvSpPr>
        <p:spPr bwMode="auto">
          <a:xfrm>
            <a:off x="3400425" y="4579938"/>
            <a:ext cx="930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</a:p>
        </p:txBody>
      </p:sp>
      <p:sp>
        <p:nvSpPr>
          <p:cNvPr id="18454" name="TextBox 45"/>
          <p:cNvSpPr txBox="1">
            <a:spLocks noChangeArrowheads="1"/>
          </p:cNvSpPr>
          <p:nvPr/>
        </p:nvSpPr>
        <p:spPr bwMode="auto">
          <a:xfrm>
            <a:off x="1543050" y="5249863"/>
            <a:ext cx="6057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fr-FR" altLang="en-US">
                <a:solidFill>
                  <a:srgbClr val="3399FF"/>
                </a:solidFill>
              </a:rPr>
              <a:t>Le crayon </a:t>
            </a:r>
            <a:r>
              <a:rPr lang="fr-FR" altLang="en-US"/>
              <a:t>est sous </a:t>
            </a:r>
            <a:r>
              <a:rPr lang="fr-FR" altLang="en-US">
                <a:solidFill>
                  <a:srgbClr val="DB5183"/>
                </a:solidFill>
              </a:rPr>
              <a:t>la gomme</a:t>
            </a:r>
            <a:r>
              <a:rPr lang="fr-FR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Down Arrow 1"/>
          <p:cNvSpPr/>
          <p:nvPr/>
        </p:nvSpPr>
        <p:spPr>
          <a:xfrm flipV="1">
            <a:off x="784225" y="2478088"/>
            <a:ext cx="409575" cy="1736725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" name="Down Arrow 35"/>
          <p:cNvSpPr/>
          <p:nvPr/>
        </p:nvSpPr>
        <p:spPr>
          <a:xfrm>
            <a:off x="7851775" y="2478088"/>
            <a:ext cx="407988" cy="1736725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" name="TextBox 44"/>
          <p:cNvSpPr txBox="1">
            <a:spLocks noChangeArrowheads="1"/>
          </p:cNvSpPr>
          <p:nvPr/>
        </p:nvSpPr>
        <p:spPr bwMode="auto">
          <a:xfrm>
            <a:off x="404813" y="2003425"/>
            <a:ext cx="116840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au-dessus</a:t>
            </a:r>
          </a:p>
        </p:txBody>
      </p:sp>
      <p:sp>
        <p:nvSpPr>
          <p:cNvPr id="18455" name="TextBox 46"/>
          <p:cNvSpPr txBox="1">
            <a:spLocks noChangeArrowheads="1"/>
          </p:cNvSpPr>
          <p:nvPr/>
        </p:nvSpPr>
        <p:spPr bwMode="auto">
          <a:xfrm>
            <a:off x="7683500" y="2003425"/>
            <a:ext cx="744538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sous</a:t>
            </a:r>
          </a:p>
        </p:txBody>
      </p:sp>
      <p:sp>
        <p:nvSpPr>
          <p:cNvPr id="18459" name="TextBox 47"/>
          <p:cNvSpPr txBox="1">
            <a:spLocks noChangeArrowheads="1"/>
          </p:cNvSpPr>
          <p:nvPr/>
        </p:nvSpPr>
        <p:spPr bwMode="auto">
          <a:xfrm>
            <a:off x="3911600" y="5699125"/>
            <a:ext cx="1306513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400">
                <a:latin typeface="Twinkl SemiBold" pitchFamily="2" charset="0"/>
              </a:rPr>
              <a:t>Faux</a:t>
            </a:r>
            <a:endParaRPr lang="en-GB" altLang="en-US">
              <a:latin typeface="Twinkl SemiBold" pitchFamily="2" charset="0"/>
            </a:endParaRPr>
          </a:p>
        </p:txBody>
      </p:sp>
      <p:pic>
        <p:nvPicPr>
          <p:cNvPr id="18457" name="Individual Work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58" name="TextBox 45"/>
          <p:cNvSpPr txBox="1">
            <a:spLocks noChangeArrowheads="1"/>
          </p:cNvSpPr>
          <p:nvPr/>
        </p:nvSpPr>
        <p:spPr bwMode="auto">
          <a:xfrm>
            <a:off x="4727575" y="2833688"/>
            <a:ext cx="124936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</a:p>
        </p:txBody>
      </p:sp>
      <p:sp>
        <p:nvSpPr>
          <p:cNvPr id="4" name="TextBox 46"/>
          <p:cNvSpPr txBox="1">
            <a:spLocks noChangeArrowheads="1"/>
          </p:cNvSpPr>
          <p:nvPr/>
        </p:nvSpPr>
        <p:spPr bwMode="auto">
          <a:xfrm>
            <a:off x="3332163" y="2817813"/>
            <a:ext cx="1066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taille-crayon</a:t>
            </a:r>
          </a:p>
        </p:txBody>
      </p:sp>
      <p:pic>
        <p:nvPicPr>
          <p:cNvPr id="48" name="gomm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48388" y="52927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faux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0463" y="57673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Picture 9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6175" y="42005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10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46175" y="50895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30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4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28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4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304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285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9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18454" grpId="0"/>
      <p:bldP spid="1845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538761" y="1987490"/>
            <a:ext cx="6056952" cy="3032105"/>
            <a:chOff x="1538761" y="1851949"/>
            <a:chExt cx="6056952" cy="3032105"/>
          </a:xfrm>
          <a:solidFill>
            <a:schemeClr val="bg1"/>
          </a:solidFill>
        </p:grpSpPr>
        <p:grpSp>
          <p:nvGrpSpPr>
            <p:cNvPr id="7" name="Group 6"/>
            <p:cNvGrpSpPr/>
            <p:nvPr/>
          </p:nvGrpSpPr>
          <p:grpSpPr>
            <a:xfrm>
              <a:off x="1538761" y="1851949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6" name="Rectangle 5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1538761" y="3373230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32" name="Rectangle 31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sp>
        <p:nvSpPr>
          <p:cNvPr id="1945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sz="4400" b="0"/>
              <a:t>Vrai ou faux?</a:t>
            </a:r>
            <a:endParaRPr lang="en-GB" altLang="en-US" sz="3100" b="0"/>
          </a:p>
        </p:txBody>
      </p:sp>
      <p:pic>
        <p:nvPicPr>
          <p:cNvPr id="19460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9988" y="2216150"/>
            <a:ext cx="1236662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1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153956">
            <a:off x="1779588" y="2012950"/>
            <a:ext cx="9794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1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19911">
            <a:off x="4646613" y="3851275"/>
            <a:ext cx="14112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8525" y="2297113"/>
            <a:ext cx="128746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2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7575" y="2103438"/>
            <a:ext cx="81597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21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2450" y="3846513"/>
            <a:ext cx="8937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2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8238" y="4054475"/>
            <a:ext cx="130016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8" name="TextBox 36"/>
          <p:cNvSpPr txBox="1">
            <a:spLocks noChangeArrowheads="1"/>
          </p:cNvSpPr>
          <p:nvPr/>
        </p:nvSpPr>
        <p:spPr bwMode="auto">
          <a:xfrm>
            <a:off x="1639888" y="3043238"/>
            <a:ext cx="1258887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</a:t>
            </a:r>
          </a:p>
        </p:txBody>
      </p:sp>
      <p:sp>
        <p:nvSpPr>
          <p:cNvPr id="19469" name="TextBox 37"/>
          <p:cNvSpPr txBox="1">
            <a:spLocks noChangeArrowheads="1"/>
          </p:cNvSpPr>
          <p:nvPr/>
        </p:nvSpPr>
        <p:spPr bwMode="auto">
          <a:xfrm>
            <a:off x="6394450" y="3043238"/>
            <a:ext cx="946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</a:t>
            </a:r>
          </a:p>
        </p:txBody>
      </p:sp>
      <p:pic>
        <p:nvPicPr>
          <p:cNvPr id="19470" name="Picture 2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9663" y="3582988"/>
            <a:ext cx="431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71" name="TextBox 38"/>
          <p:cNvSpPr txBox="1">
            <a:spLocks noChangeArrowheads="1"/>
          </p:cNvSpPr>
          <p:nvPr/>
        </p:nvSpPr>
        <p:spPr bwMode="auto">
          <a:xfrm>
            <a:off x="4683125" y="4359275"/>
            <a:ext cx="133826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 de couleur</a:t>
            </a:r>
            <a:endParaRPr lang="en-US" altLang="en-US">
              <a:solidFill>
                <a:srgbClr val="3399FF"/>
              </a:solidFill>
            </a:endParaRPr>
          </a:p>
        </p:txBody>
      </p:sp>
      <p:sp>
        <p:nvSpPr>
          <p:cNvPr id="19472" name="TextBox 41"/>
          <p:cNvSpPr txBox="1">
            <a:spLocks noChangeArrowheads="1"/>
          </p:cNvSpPr>
          <p:nvPr/>
        </p:nvSpPr>
        <p:spPr bwMode="auto">
          <a:xfrm>
            <a:off x="1692275" y="4608513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</a:t>
            </a:r>
          </a:p>
        </p:txBody>
      </p:sp>
      <p:sp>
        <p:nvSpPr>
          <p:cNvPr id="19473" name="TextBox 42"/>
          <p:cNvSpPr txBox="1">
            <a:spLocks noChangeArrowheads="1"/>
          </p:cNvSpPr>
          <p:nvPr/>
        </p:nvSpPr>
        <p:spPr bwMode="auto">
          <a:xfrm>
            <a:off x="6376988" y="4608513"/>
            <a:ext cx="9810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19474" name="TextBox 43"/>
          <p:cNvSpPr txBox="1">
            <a:spLocks noChangeArrowheads="1"/>
          </p:cNvSpPr>
          <p:nvPr/>
        </p:nvSpPr>
        <p:spPr bwMode="auto">
          <a:xfrm>
            <a:off x="3400425" y="4579938"/>
            <a:ext cx="930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</a:p>
        </p:txBody>
      </p:sp>
      <p:sp>
        <p:nvSpPr>
          <p:cNvPr id="19475" name="TextBox 45"/>
          <p:cNvSpPr txBox="1">
            <a:spLocks noChangeArrowheads="1"/>
          </p:cNvSpPr>
          <p:nvPr/>
        </p:nvSpPr>
        <p:spPr bwMode="auto">
          <a:xfrm>
            <a:off x="1543050" y="5249863"/>
            <a:ext cx="6057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fr-FR" altLang="en-US">
                <a:solidFill>
                  <a:srgbClr val="3399FF"/>
                </a:solidFill>
              </a:rPr>
              <a:t>Le stylo </a:t>
            </a:r>
            <a:r>
              <a:rPr lang="fr-FR" altLang="en-US"/>
              <a:t>est au dessus de</a:t>
            </a:r>
            <a:r>
              <a:rPr lang="fr-FR" altLang="en-US">
                <a:solidFill>
                  <a:srgbClr val="FF0000"/>
                </a:solidFill>
              </a:rPr>
              <a:t> </a:t>
            </a: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r>
              <a:rPr lang="fr-FR" altLang="en-US">
                <a:solidFill>
                  <a:schemeClr val="tx1"/>
                </a:solidFill>
              </a:rPr>
              <a:t>.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" name="Down Arrow 1"/>
          <p:cNvSpPr/>
          <p:nvPr/>
        </p:nvSpPr>
        <p:spPr>
          <a:xfrm flipV="1">
            <a:off x="784225" y="2478088"/>
            <a:ext cx="409575" cy="1736725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" name="Down Arrow 35"/>
          <p:cNvSpPr/>
          <p:nvPr/>
        </p:nvSpPr>
        <p:spPr>
          <a:xfrm>
            <a:off x="7851775" y="2478088"/>
            <a:ext cx="407988" cy="1736725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19478" name="TextBox 44"/>
          <p:cNvSpPr txBox="1">
            <a:spLocks noChangeArrowheads="1"/>
          </p:cNvSpPr>
          <p:nvPr/>
        </p:nvSpPr>
        <p:spPr bwMode="auto">
          <a:xfrm>
            <a:off x="404813" y="2003425"/>
            <a:ext cx="116840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au-dessus</a:t>
            </a:r>
          </a:p>
        </p:txBody>
      </p:sp>
      <p:sp>
        <p:nvSpPr>
          <p:cNvPr id="19479" name="TextBox 46"/>
          <p:cNvSpPr txBox="1">
            <a:spLocks noChangeArrowheads="1"/>
          </p:cNvSpPr>
          <p:nvPr/>
        </p:nvSpPr>
        <p:spPr bwMode="auto">
          <a:xfrm>
            <a:off x="7683500" y="2003425"/>
            <a:ext cx="744538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sous</a:t>
            </a:r>
          </a:p>
        </p:txBody>
      </p:sp>
      <p:sp>
        <p:nvSpPr>
          <p:cNvPr id="19480" name="TextBox 47"/>
          <p:cNvSpPr txBox="1">
            <a:spLocks noChangeArrowheads="1"/>
          </p:cNvSpPr>
          <p:nvPr/>
        </p:nvSpPr>
        <p:spPr bwMode="auto">
          <a:xfrm>
            <a:off x="3911600" y="5699125"/>
            <a:ext cx="1306513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400">
                <a:latin typeface="Twinkl SemiBold" pitchFamily="2" charset="0"/>
              </a:rPr>
              <a:t>Vrai</a:t>
            </a:r>
            <a:endParaRPr lang="en-GB" altLang="en-US">
              <a:latin typeface="Twinkl SemiBold" pitchFamily="2" charset="0"/>
            </a:endParaRPr>
          </a:p>
        </p:txBody>
      </p:sp>
      <p:pic>
        <p:nvPicPr>
          <p:cNvPr id="19481" name="Individual Work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82" name="TextBox 45"/>
          <p:cNvSpPr txBox="1">
            <a:spLocks noChangeArrowheads="1"/>
          </p:cNvSpPr>
          <p:nvPr/>
        </p:nvSpPr>
        <p:spPr bwMode="auto">
          <a:xfrm>
            <a:off x="4727575" y="2833688"/>
            <a:ext cx="124936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</a:p>
        </p:txBody>
      </p:sp>
      <p:sp>
        <p:nvSpPr>
          <p:cNvPr id="19483" name="TextBox 46"/>
          <p:cNvSpPr txBox="1">
            <a:spLocks noChangeArrowheads="1"/>
          </p:cNvSpPr>
          <p:nvPr/>
        </p:nvSpPr>
        <p:spPr bwMode="auto">
          <a:xfrm>
            <a:off x="3332163" y="2817813"/>
            <a:ext cx="1066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taille-crayon</a:t>
            </a:r>
          </a:p>
        </p:txBody>
      </p:sp>
      <p:pic>
        <p:nvPicPr>
          <p:cNvPr id="38" name="regl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0950" y="52927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" name="vrai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0463" y="57673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97013" y="42132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65263" y="50196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4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1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94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37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130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37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19475" grpId="0"/>
      <p:bldP spid="1948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538761" y="1987490"/>
            <a:ext cx="6056952" cy="3032105"/>
            <a:chOff x="1538761" y="1851949"/>
            <a:chExt cx="6056952" cy="3032105"/>
          </a:xfrm>
          <a:solidFill>
            <a:schemeClr val="bg1"/>
          </a:solidFill>
        </p:grpSpPr>
        <p:grpSp>
          <p:nvGrpSpPr>
            <p:cNvPr id="7" name="Group 6"/>
            <p:cNvGrpSpPr/>
            <p:nvPr/>
          </p:nvGrpSpPr>
          <p:grpSpPr>
            <a:xfrm>
              <a:off x="1538761" y="1851949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6" name="Rectangle 5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1538761" y="3373230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32" name="Rectangle 31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sp>
        <p:nvSpPr>
          <p:cNvPr id="2048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sz="4400" b="0"/>
              <a:t>Vrai ou faux?</a:t>
            </a:r>
            <a:endParaRPr lang="en-GB" altLang="en-US" sz="3100" b="0"/>
          </a:p>
        </p:txBody>
      </p:sp>
      <p:pic>
        <p:nvPicPr>
          <p:cNvPr id="2048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5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9988" y="2216150"/>
            <a:ext cx="1236662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6" name="Picture 1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153956">
            <a:off x="1779588" y="2012950"/>
            <a:ext cx="9794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7" name="Picture 1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19911">
            <a:off x="4646613" y="3851275"/>
            <a:ext cx="14112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8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8525" y="2297113"/>
            <a:ext cx="128746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89" name="Picture 2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7575" y="2103438"/>
            <a:ext cx="81597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0" name="Picture 21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2450" y="3846513"/>
            <a:ext cx="8937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491" name="Picture 2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8238" y="4054475"/>
            <a:ext cx="130016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2" name="TextBox 36"/>
          <p:cNvSpPr txBox="1">
            <a:spLocks noChangeArrowheads="1"/>
          </p:cNvSpPr>
          <p:nvPr/>
        </p:nvSpPr>
        <p:spPr bwMode="auto">
          <a:xfrm>
            <a:off x="1639888" y="3043238"/>
            <a:ext cx="1258887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</a:t>
            </a:r>
          </a:p>
        </p:txBody>
      </p:sp>
      <p:sp>
        <p:nvSpPr>
          <p:cNvPr id="20493" name="TextBox 37"/>
          <p:cNvSpPr txBox="1">
            <a:spLocks noChangeArrowheads="1"/>
          </p:cNvSpPr>
          <p:nvPr/>
        </p:nvSpPr>
        <p:spPr bwMode="auto">
          <a:xfrm>
            <a:off x="6394450" y="3043238"/>
            <a:ext cx="946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</a:t>
            </a:r>
          </a:p>
        </p:txBody>
      </p:sp>
      <p:pic>
        <p:nvPicPr>
          <p:cNvPr id="20494" name="Picture 2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9663" y="3582988"/>
            <a:ext cx="431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5" name="TextBox 38"/>
          <p:cNvSpPr txBox="1">
            <a:spLocks noChangeArrowheads="1"/>
          </p:cNvSpPr>
          <p:nvPr/>
        </p:nvSpPr>
        <p:spPr bwMode="auto">
          <a:xfrm>
            <a:off x="4683125" y="4359275"/>
            <a:ext cx="133826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 de couleur</a:t>
            </a:r>
            <a:endParaRPr lang="en-US" altLang="en-US">
              <a:solidFill>
                <a:srgbClr val="3399FF"/>
              </a:solidFill>
            </a:endParaRPr>
          </a:p>
        </p:txBody>
      </p:sp>
      <p:sp>
        <p:nvSpPr>
          <p:cNvPr id="20496" name="TextBox 41"/>
          <p:cNvSpPr txBox="1">
            <a:spLocks noChangeArrowheads="1"/>
          </p:cNvSpPr>
          <p:nvPr/>
        </p:nvSpPr>
        <p:spPr bwMode="auto">
          <a:xfrm>
            <a:off x="1692275" y="4608513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</a:t>
            </a:r>
          </a:p>
        </p:txBody>
      </p:sp>
      <p:sp>
        <p:nvSpPr>
          <p:cNvPr id="20497" name="TextBox 42"/>
          <p:cNvSpPr txBox="1">
            <a:spLocks noChangeArrowheads="1"/>
          </p:cNvSpPr>
          <p:nvPr/>
        </p:nvSpPr>
        <p:spPr bwMode="auto">
          <a:xfrm>
            <a:off x="6376988" y="4608513"/>
            <a:ext cx="9810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20498" name="TextBox 43"/>
          <p:cNvSpPr txBox="1">
            <a:spLocks noChangeArrowheads="1"/>
          </p:cNvSpPr>
          <p:nvPr/>
        </p:nvSpPr>
        <p:spPr bwMode="auto">
          <a:xfrm>
            <a:off x="3400425" y="4579938"/>
            <a:ext cx="930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</a:p>
        </p:txBody>
      </p:sp>
      <p:sp>
        <p:nvSpPr>
          <p:cNvPr id="20499" name="TextBox 45"/>
          <p:cNvSpPr txBox="1">
            <a:spLocks noChangeArrowheads="1"/>
          </p:cNvSpPr>
          <p:nvPr/>
        </p:nvSpPr>
        <p:spPr bwMode="auto">
          <a:xfrm>
            <a:off x="1543050" y="5249863"/>
            <a:ext cx="6057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colle </a:t>
            </a:r>
            <a:r>
              <a:rPr lang="fr-FR" altLang="en-US"/>
              <a:t>est sous </a:t>
            </a:r>
            <a:r>
              <a:rPr lang="fr-FR" altLang="en-US">
                <a:solidFill>
                  <a:srgbClr val="3399FF"/>
                </a:solidFill>
              </a:rPr>
              <a:t>le taille-crayon</a:t>
            </a:r>
            <a:r>
              <a:rPr lang="fr-FR" altLang="en-US">
                <a:solidFill>
                  <a:schemeClr val="tx1"/>
                </a:solidFill>
              </a:rPr>
              <a:t>.</a:t>
            </a:r>
            <a:endParaRPr lang="en-GB" altLang="en-US">
              <a:solidFill>
                <a:schemeClr val="tx1"/>
              </a:solidFill>
            </a:endParaRPr>
          </a:p>
        </p:txBody>
      </p:sp>
      <p:sp>
        <p:nvSpPr>
          <p:cNvPr id="2" name="Down Arrow 1"/>
          <p:cNvSpPr/>
          <p:nvPr/>
        </p:nvSpPr>
        <p:spPr>
          <a:xfrm flipV="1">
            <a:off x="784225" y="2478088"/>
            <a:ext cx="409575" cy="1736725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" name="Down Arrow 35"/>
          <p:cNvSpPr/>
          <p:nvPr/>
        </p:nvSpPr>
        <p:spPr>
          <a:xfrm>
            <a:off x="7851775" y="2478088"/>
            <a:ext cx="407988" cy="1736725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0502" name="TextBox 44"/>
          <p:cNvSpPr txBox="1">
            <a:spLocks noChangeArrowheads="1"/>
          </p:cNvSpPr>
          <p:nvPr/>
        </p:nvSpPr>
        <p:spPr bwMode="auto">
          <a:xfrm>
            <a:off x="404813" y="2003425"/>
            <a:ext cx="116840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au-dessus</a:t>
            </a:r>
          </a:p>
        </p:txBody>
      </p:sp>
      <p:sp>
        <p:nvSpPr>
          <p:cNvPr id="20503" name="TextBox 46"/>
          <p:cNvSpPr txBox="1">
            <a:spLocks noChangeArrowheads="1"/>
          </p:cNvSpPr>
          <p:nvPr/>
        </p:nvSpPr>
        <p:spPr bwMode="auto">
          <a:xfrm>
            <a:off x="7683500" y="2003425"/>
            <a:ext cx="744538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sous</a:t>
            </a:r>
          </a:p>
        </p:txBody>
      </p:sp>
      <p:sp>
        <p:nvSpPr>
          <p:cNvPr id="20504" name="TextBox 47"/>
          <p:cNvSpPr txBox="1">
            <a:spLocks noChangeArrowheads="1"/>
          </p:cNvSpPr>
          <p:nvPr/>
        </p:nvSpPr>
        <p:spPr bwMode="auto">
          <a:xfrm>
            <a:off x="3911600" y="5699125"/>
            <a:ext cx="1306513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400">
                <a:latin typeface="Twinkl SemiBold" pitchFamily="2" charset="0"/>
              </a:rPr>
              <a:t>Vrai</a:t>
            </a:r>
            <a:endParaRPr lang="en-GB" altLang="en-US">
              <a:latin typeface="Twinkl SemiBold" pitchFamily="2" charset="0"/>
            </a:endParaRPr>
          </a:p>
        </p:txBody>
      </p:sp>
      <p:pic>
        <p:nvPicPr>
          <p:cNvPr id="20505" name="Individual Work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06" name="TextBox 45"/>
          <p:cNvSpPr txBox="1">
            <a:spLocks noChangeArrowheads="1"/>
          </p:cNvSpPr>
          <p:nvPr/>
        </p:nvSpPr>
        <p:spPr bwMode="auto">
          <a:xfrm>
            <a:off x="4727575" y="2833688"/>
            <a:ext cx="124936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</a:p>
        </p:txBody>
      </p:sp>
      <p:sp>
        <p:nvSpPr>
          <p:cNvPr id="20507" name="TextBox 46"/>
          <p:cNvSpPr txBox="1">
            <a:spLocks noChangeArrowheads="1"/>
          </p:cNvSpPr>
          <p:nvPr/>
        </p:nvSpPr>
        <p:spPr bwMode="auto">
          <a:xfrm>
            <a:off x="3332163" y="2817813"/>
            <a:ext cx="1066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taille-crayon</a:t>
            </a:r>
          </a:p>
        </p:txBody>
      </p:sp>
      <p:pic>
        <p:nvPicPr>
          <p:cNvPr id="38" name="taille crayon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83325" y="52927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vrai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0463" y="57673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7450" y="439737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87450" y="50895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04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85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05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37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85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37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0499" grpId="0"/>
      <p:bldP spid="2050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538761" y="1987490"/>
            <a:ext cx="6056952" cy="3032105"/>
            <a:chOff x="1538761" y="1851949"/>
            <a:chExt cx="6056952" cy="3032105"/>
          </a:xfrm>
          <a:solidFill>
            <a:schemeClr val="bg1"/>
          </a:solidFill>
        </p:grpSpPr>
        <p:grpSp>
          <p:nvGrpSpPr>
            <p:cNvPr id="7" name="Group 6"/>
            <p:cNvGrpSpPr/>
            <p:nvPr/>
          </p:nvGrpSpPr>
          <p:grpSpPr>
            <a:xfrm>
              <a:off x="1538761" y="1851949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6" name="Rectangle 5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1538761" y="3373230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32" name="Rectangle 31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sp>
        <p:nvSpPr>
          <p:cNvPr id="2150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sz="4400" b="0"/>
              <a:t>Vrai ou faux?</a:t>
            </a:r>
            <a:endParaRPr lang="en-GB" altLang="en-US" sz="3100" b="0"/>
          </a:p>
        </p:txBody>
      </p:sp>
      <p:pic>
        <p:nvPicPr>
          <p:cNvPr id="2150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9988" y="2216150"/>
            <a:ext cx="1236662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1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153956">
            <a:off x="1779588" y="2012950"/>
            <a:ext cx="9794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1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19911">
            <a:off x="4646613" y="3851275"/>
            <a:ext cx="14112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2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8525" y="2297113"/>
            <a:ext cx="128746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3" name="Picture 2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7575" y="2103438"/>
            <a:ext cx="81597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4" name="Picture 21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2450" y="3846513"/>
            <a:ext cx="8937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5" name="Picture 2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8238" y="4054475"/>
            <a:ext cx="130016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6" name="TextBox 36"/>
          <p:cNvSpPr txBox="1">
            <a:spLocks noChangeArrowheads="1"/>
          </p:cNvSpPr>
          <p:nvPr/>
        </p:nvSpPr>
        <p:spPr bwMode="auto">
          <a:xfrm>
            <a:off x="1639888" y="3043238"/>
            <a:ext cx="1258887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</a:t>
            </a:r>
          </a:p>
        </p:txBody>
      </p:sp>
      <p:sp>
        <p:nvSpPr>
          <p:cNvPr id="21517" name="TextBox 37"/>
          <p:cNvSpPr txBox="1">
            <a:spLocks noChangeArrowheads="1"/>
          </p:cNvSpPr>
          <p:nvPr/>
        </p:nvSpPr>
        <p:spPr bwMode="auto">
          <a:xfrm>
            <a:off x="6394450" y="3043238"/>
            <a:ext cx="946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</a:t>
            </a:r>
          </a:p>
        </p:txBody>
      </p:sp>
      <p:pic>
        <p:nvPicPr>
          <p:cNvPr id="21518" name="Picture 2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9663" y="3582988"/>
            <a:ext cx="431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9" name="TextBox 38"/>
          <p:cNvSpPr txBox="1">
            <a:spLocks noChangeArrowheads="1"/>
          </p:cNvSpPr>
          <p:nvPr/>
        </p:nvSpPr>
        <p:spPr bwMode="auto">
          <a:xfrm>
            <a:off x="4683125" y="4359275"/>
            <a:ext cx="133826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 de couleur</a:t>
            </a:r>
            <a:endParaRPr lang="en-US" altLang="en-US">
              <a:solidFill>
                <a:srgbClr val="3399FF"/>
              </a:solidFill>
            </a:endParaRPr>
          </a:p>
        </p:txBody>
      </p:sp>
      <p:sp>
        <p:nvSpPr>
          <p:cNvPr id="21520" name="TextBox 41"/>
          <p:cNvSpPr txBox="1">
            <a:spLocks noChangeArrowheads="1"/>
          </p:cNvSpPr>
          <p:nvPr/>
        </p:nvSpPr>
        <p:spPr bwMode="auto">
          <a:xfrm>
            <a:off x="1692275" y="4608513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</a:t>
            </a:r>
          </a:p>
        </p:txBody>
      </p:sp>
      <p:sp>
        <p:nvSpPr>
          <p:cNvPr id="21521" name="TextBox 42"/>
          <p:cNvSpPr txBox="1">
            <a:spLocks noChangeArrowheads="1"/>
          </p:cNvSpPr>
          <p:nvPr/>
        </p:nvSpPr>
        <p:spPr bwMode="auto">
          <a:xfrm>
            <a:off x="6376988" y="4608513"/>
            <a:ext cx="9810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21522" name="TextBox 43"/>
          <p:cNvSpPr txBox="1">
            <a:spLocks noChangeArrowheads="1"/>
          </p:cNvSpPr>
          <p:nvPr/>
        </p:nvSpPr>
        <p:spPr bwMode="auto">
          <a:xfrm>
            <a:off x="3400425" y="4579938"/>
            <a:ext cx="930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</a:p>
        </p:txBody>
      </p:sp>
      <p:sp>
        <p:nvSpPr>
          <p:cNvPr id="21523" name="TextBox 45"/>
          <p:cNvSpPr txBox="1">
            <a:spLocks noChangeArrowheads="1"/>
          </p:cNvSpPr>
          <p:nvPr/>
        </p:nvSpPr>
        <p:spPr bwMode="auto">
          <a:xfrm>
            <a:off x="1543050" y="5249863"/>
            <a:ext cx="6057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  <a:r>
              <a:rPr lang="fr-FR" altLang="en-US">
                <a:solidFill>
                  <a:srgbClr val="3399FF"/>
                </a:solidFill>
              </a:rPr>
              <a:t> </a:t>
            </a:r>
            <a:r>
              <a:rPr lang="fr-FR" altLang="en-US"/>
              <a:t>sont sous </a:t>
            </a:r>
            <a:r>
              <a:rPr lang="fr-FR" altLang="en-US">
                <a:solidFill>
                  <a:srgbClr val="3399FF"/>
                </a:solidFill>
              </a:rPr>
              <a:t>le crayon de couleur</a:t>
            </a:r>
            <a:r>
              <a:rPr lang="fr-FR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2" name="Down Arrow 1"/>
          <p:cNvSpPr/>
          <p:nvPr/>
        </p:nvSpPr>
        <p:spPr>
          <a:xfrm flipV="1">
            <a:off x="784225" y="2478088"/>
            <a:ext cx="409575" cy="1736725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36" name="Down Arrow 35"/>
          <p:cNvSpPr/>
          <p:nvPr/>
        </p:nvSpPr>
        <p:spPr>
          <a:xfrm>
            <a:off x="7851775" y="2478088"/>
            <a:ext cx="407988" cy="1736725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1526" name="TextBox 44"/>
          <p:cNvSpPr txBox="1">
            <a:spLocks noChangeArrowheads="1"/>
          </p:cNvSpPr>
          <p:nvPr/>
        </p:nvSpPr>
        <p:spPr bwMode="auto">
          <a:xfrm>
            <a:off x="404813" y="2003425"/>
            <a:ext cx="1168400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au-dessus</a:t>
            </a:r>
          </a:p>
        </p:txBody>
      </p:sp>
      <p:sp>
        <p:nvSpPr>
          <p:cNvPr id="21527" name="TextBox 46"/>
          <p:cNvSpPr txBox="1">
            <a:spLocks noChangeArrowheads="1"/>
          </p:cNvSpPr>
          <p:nvPr/>
        </p:nvSpPr>
        <p:spPr bwMode="auto">
          <a:xfrm>
            <a:off x="7683500" y="2003425"/>
            <a:ext cx="744538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sous</a:t>
            </a:r>
          </a:p>
        </p:txBody>
      </p:sp>
      <p:sp>
        <p:nvSpPr>
          <p:cNvPr id="21528" name="TextBox 47"/>
          <p:cNvSpPr txBox="1">
            <a:spLocks noChangeArrowheads="1"/>
          </p:cNvSpPr>
          <p:nvPr/>
        </p:nvSpPr>
        <p:spPr bwMode="auto">
          <a:xfrm>
            <a:off x="3911600" y="5699125"/>
            <a:ext cx="1306513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400">
                <a:latin typeface="Twinkl SemiBold" pitchFamily="2" charset="0"/>
              </a:rPr>
              <a:t>Faux</a:t>
            </a:r>
            <a:endParaRPr lang="en-GB" altLang="en-US">
              <a:latin typeface="Twinkl SemiBold" pitchFamily="2" charset="0"/>
            </a:endParaRPr>
          </a:p>
        </p:txBody>
      </p:sp>
      <p:pic>
        <p:nvPicPr>
          <p:cNvPr id="21529" name="Individual Work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30" name="TextBox 45"/>
          <p:cNvSpPr txBox="1">
            <a:spLocks noChangeArrowheads="1"/>
          </p:cNvSpPr>
          <p:nvPr/>
        </p:nvSpPr>
        <p:spPr bwMode="auto">
          <a:xfrm>
            <a:off x="4727575" y="2833688"/>
            <a:ext cx="124936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</a:p>
        </p:txBody>
      </p:sp>
      <p:sp>
        <p:nvSpPr>
          <p:cNvPr id="21531" name="TextBox 46"/>
          <p:cNvSpPr txBox="1">
            <a:spLocks noChangeArrowheads="1"/>
          </p:cNvSpPr>
          <p:nvPr/>
        </p:nvSpPr>
        <p:spPr bwMode="auto">
          <a:xfrm>
            <a:off x="3332163" y="2817813"/>
            <a:ext cx="1066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taille-crayon</a:t>
            </a:r>
          </a:p>
        </p:txBody>
      </p:sp>
      <p:pic>
        <p:nvPicPr>
          <p:cNvPr id="38" name="crayon de couleur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99263" y="52927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faux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70463" y="5767388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28738" y="45656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52550" y="537210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5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2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15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28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268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285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1523" grpId="0"/>
      <p:bldP spid="2152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538761" y="1987490"/>
            <a:ext cx="6056952" cy="3032105"/>
            <a:chOff x="1538761" y="1851949"/>
            <a:chExt cx="6056952" cy="3032105"/>
          </a:xfrm>
          <a:solidFill>
            <a:schemeClr val="bg1"/>
          </a:solidFill>
        </p:grpSpPr>
        <p:grpSp>
          <p:nvGrpSpPr>
            <p:cNvPr id="7" name="Group 6"/>
            <p:cNvGrpSpPr/>
            <p:nvPr/>
          </p:nvGrpSpPr>
          <p:grpSpPr>
            <a:xfrm>
              <a:off x="1538761" y="1851949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6" name="Rectangle 5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1538761" y="3373230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32" name="Rectangle 31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sp>
        <p:nvSpPr>
          <p:cNvPr id="1843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sz="4400" dirty="0"/>
              <a:t>À </a:t>
            </a:r>
            <a:r>
              <a:rPr lang="en-GB" sz="4400" dirty="0" err="1"/>
              <a:t>droite</a:t>
            </a:r>
            <a:r>
              <a:rPr lang="en-GB" sz="4400" dirty="0"/>
              <a:t> </a:t>
            </a:r>
            <a:r>
              <a:rPr lang="en-GB" sz="4400" dirty="0" err="1"/>
              <a:t>ou</a:t>
            </a:r>
            <a:r>
              <a:rPr lang="en-GB" sz="4400" dirty="0"/>
              <a:t> à gauche ?</a:t>
            </a:r>
            <a:br>
              <a:rPr lang="en-GB" sz="4400" b="0" dirty="0"/>
            </a:br>
            <a:r>
              <a:rPr lang="en-GB" sz="3100" b="0" dirty="0"/>
              <a:t>To the Right or To The Left?</a:t>
            </a:r>
          </a:p>
        </p:txBody>
      </p:sp>
      <p:pic>
        <p:nvPicPr>
          <p:cNvPr id="22532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3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9988" y="2216150"/>
            <a:ext cx="1236662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4" name="Picture 1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153956">
            <a:off x="1779588" y="2012950"/>
            <a:ext cx="9794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1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19911">
            <a:off x="4646613" y="3851275"/>
            <a:ext cx="14112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8525" y="2297113"/>
            <a:ext cx="128746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2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7575" y="2103438"/>
            <a:ext cx="81597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21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2450" y="3846513"/>
            <a:ext cx="8937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2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8238" y="4054475"/>
            <a:ext cx="130016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0" name="TextBox 36"/>
          <p:cNvSpPr txBox="1">
            <a:spLocks noChangeArrowheads="1"/>
          </p:cNvSpPr>
          <p:nvPr/>
        </p:nvSpPr>
        <p:spPr bwMode="auto">
          <a:xfrm>
            <a:off x="1639888" y="3043238"/>
            <a:ext cx="1258887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</a:t>
            </a:r>
          </a:p>
        </p:txBody>
      </p:sp>
      <p:sp>
        <p:nvSpPr>
          <p:cNvPr id="22541" name="TextBox 37"/>
          <p:cNvSpPr txBox="1">
            <a:spLocks noChangeArrowheads="1"/>
          </p:cNvSpPr>
          <p:nvPr/>
        </p:nvSpPr>
        <p:spPr bwMode="auto">
          <a:xfrm>
            <a:off x="6394450" y="3043238"/>
            <a:ext cx="946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</a:t>
            </a:r>
          </a:p>
        </p:txBody>
      </p:sp>
      <p:pic>
        <p:nvPicPr>
          <p:cNvPr id="22542" name="Picture 2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9663" y="3582988"/>
            <a:ext cx="431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3" name="TextBox 38"/>
          <p:cNvSpPr txBox="1">
            <a:spLocks noChangeArrowheads="1"/>
          </p:cNvSpPr>
          <p:nvPr/>
        </p:nvSpPr>
        <p:spPr bwMode="auto">
          <a:xfrm>
            <a:off x="4683125" y="4359275"/>
            <a:ext cx="133826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 de couleur</a:t>
            </a:r>
            <a:endParaRPr lang="en-US" altLang="en-US">
              <a:solidFill>
                <a:srgbClr val="3399FF"/>
              </a:solidFill>
            </a:endParaRPr>
          </a:p>
        </p:txBody>
      </p:sp>
      <p:sp>
        <p:nvSpPr>
          <p:cNvPr id="22544" name="TextBox 41"/>
          <p:cNvSpPr txBox="1">
            <a:spLocks noChangeArrowheads="1"/>
          </p:cNvSpPr>
          <p:nvPr/>
        </p:nvSpPr>
        <p:spPr bwMode="auto">
          <a:xfrm>
            <a:off x="1692275" y="4608513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</a:t>
            </a:r>
          </a:p>
        </p:txBody>
      </p:sp>
      <p:sp>
        <p:nvSpPr>
          <p:cNvPr id="22545" name="TextBox 42"/>
          <p:cNvSpPr txBox="1">
            <a:spLocks noChangeArrowheads="1"/>
          </p:cNvSpPr>
          <p:nvPr/>
        </p:nvSpPr>
        <p:spPr bwMode="auto">
          <a:xfrm>
            <a:off x="6376988" y="4608513"/>
            <a:ext cx="9810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22546" name="TextBox 43"/>
          <p:cNvSpPr txBox="1">
            <a:spLocks noChangeArrowheads="1"/>
          </p:cNvSpPr>
          <p:nvPr/>
        </p:nvSpPr>
        <p:spPr bwMode="auto">
          <a:xfrm>
            <a:off x="3400425" y="4579938"/>
            <a:ext cx="930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</a:p>
        </p:txBody>
      </p:sp>
      <p:sp>
        <p:nvSpPr>
          <p:cNvPr id="22547" name="TextBox 45"/>
          <p:cNvSpPr txBox="1">
            <a:spLocks noChangeArrowheads="1"/>
          </p:cNvSpPr>
          <p:nvPr/>
        </p:nvSpPr>
        <p:spPr bwMode="auto">
          <a:xfrm>
            <a:off x="1543050" y="5249863"/>
            <a:ext cx="605790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 </a:t>
            </a:r>
            <a:r>
              <a:rPr lang="en-GB" altLang="en-US"/>
              <a:t>est à droite des</a:t>
            </a:r>
            <a:r>
              <a:rPr lang="en-GB" altLang="en-US">
                <a:solidFill>
                  <a:srgbClr val="0070C0"/>
                </a:solidFill>
              </a:rPr>
              <a:t> </a:t>
            </a:r>
            <a:r>
              <a:rPr lang="en-GB" altLang="en-US">
                <a:solidFill>
                  <a:srgbClr val="3399FF"/>
                </a:solidFill>
              </a:rPr>
              <a:t>ciseaux</a:t>
            </a:r>
            <a:r>
              <a:rPr lang="en-GB" altLang="en-US">
                <a:solidFill>
                  <a:schemeClr val="tx1"/>
                </a:solidFill>
              </a:rPr>
              <a:t>.</a:t>
            </a:r>
          </a:p>
        </p:txBody>
      </p:sp>
      <p:pic>
        <p:nvPicPr>
          <p:cNvPr id="22548" name="Individual Work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9" name="TextBox 44"/>
          <p:cNvSpPr txBox="1">
            <a:spLocks noChangeArrowheads="1"/>
          </p:cNvSpPr>
          <p:nvPr/>
        </p:nvSpPr>
        <p:spPr bwMode="auto">
          <a:xfrm>
            <a:off x="4727575" y="2833688"/>
            <a:ext cx="124936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</a:p>
        </p:txBody>
      </p:sp>
      <p:sp>
        <p:nvSpPr>
          <p:cNvPr id="22550" name="TextBox 45"/>
          <p:cNvSpPr txBox="1">
            <a:spLocks noChangeArrowheads="1"/>
          </p:cNvSpPr>
          <p:nvPr/>
        </p:nvSpPr>
        <p:spPr bwMode="auto">
          <a:xfrm>
            <a:off x="3332163" y="2817813"/>
            <a:ext cx="1066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taille-crayon</a:t>
            </a:r>
          </a:p>
        </p:txBody>
      </p:sp>
      <p:pic>
        <p:nvPicPr>
          <p:cNvPr id="36" name="ciseux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9988" y="52927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7" name="crayon de couleur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08763" y="5707063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2482850" y="5651500"/>
            <a:ext cx="416560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fr-FR" altLang="en-US">
                <a:solidFill>
                  <a:srgbClr val="DB5183"/>
                </a:solidFill>
                <a:latin typeface="Sassoon Infant Rg" panose="02000503030000020003" pitchFamily="50" charset="0"/>
              </a:rPr>
              <a:t>La colle </a:t>
            </a:r>
            <a:r>
              <a:rPr lang="fr-FR" altLang="en-US">
                <a:solidFill>
                  <a:schemeClr val="tx1"/>
                </a:solidFill>
                <a:latin typeface="Sassoon Infant Rg" panose="02000503030000020003" pitchFamily="50" charset="0"/>
              </a:rPr>
              <a:t>est </a:t>
            </a:r>
            <a:r>
              <a:rPr lang="en-GB" altLang="en-US">
                <a:solidFill>
                  <a:schemeClr val="tx1"/>
                </a:solidFill>
                <a:latin typeface="Sassoon Infant Rg" panose="02000503030000020003" pitchFamily="50" charset="0"/>
              </a:rPr>
              <a:t>à</a:t>
            </a:r>
            <a:r>
              <a:rPr lang="fr-FR" altLang="en-US">
                <a:solidFill>
                  <a:schemeClr val="tx1"/>
                </a:solidFill>
                <a:latin typeface="Sassoon Infant Rg" panose="02000503030000020003" pitchFamily="50" charset="0"/>
              </a:rPr>
              <a:t> gauche du</a:t>
            </a:r>
            <a:r>
              <a:rPr lang="en-GB" altLang="en-US">
                <a:solidFill>
                  <a:srgbClr val="0070C0"/>
                </a:solidFill>
                <a:latin typeface="Sassoon Infant Rg" panose="02000503030000020003" pitchFamily="50" charset="0"/>
              </a:rPr>
              <a:t> </a:t>
            </a:r>
            <a:r>
              <a:rPr lang="en-GB" altLang="en-US">
                <a:solidFill>
                  <a:srgbClr val="3399FF"/>
                </a:solidFill>
                <a:latin typeface="Sassoon Infant Rg" panose="02000503030000020003" pitchFamily="50" charset="0"/>
              </a:rPr>
              <a:t>crayon de couleur.</a:t>
            </a:r>
            <a:endParaRPr lang="en-GB" altLang="en-US">
              <a:solidFill>
                <a:schemeClr val="tx1"/>
              </a:solidFill>
              <a:latin typeface="Sassoon Infant Rg" panose="02000503030000020003" pitchFamily="50" charset="0"/>
            </a:endParaRPr>
          </a:p>
        </p:txBody>
      </p:sp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47750" y="39608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8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52513" y="48117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5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99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46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99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468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  <p:bldLst>
      <p:bldP spid="22547" grpId="0"/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538761" y="1987490"/>
            <a:ext cx="6056952" cy="3032105"/>
            <a:chOff x="1538761" y="1851949"/>
            <a:chExt cx="6056952" cy="3032105"/>
          </a:xfrm>
          <a:solidFill>
            <a:schemeClr val="bg1"/>
          </a:solidFill>
        </p:grpSpPr>
        <p:grpSp>
          <p:nvGrpSpPr>
            <p:cNvPr id="7" name="Group 6"/>
            <p:cNvGrpSpPr/>
            <p:nvPr/>
          </p:nvGrpSpPr>
          <p:grpSpPr>
            <a:xfrm>
              <a:off x="1538761" y="1851949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6" name="Rectangle 5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1538761" y="3373230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32" name="Rectangle 31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sp>
        <p:nvSpPr>
          <p:cNvPr id="2355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sz="4400" b="0"/>
              <a:t>Vrai ou faux ?</a:t>
            </a:r>
            <a:endParaRPr lang="en-GB" altLang="en-US" sz="3100" b="0"/>
          </a:p>
        </p:txBody>
      </p:sp>
      <p:pic>
        <p:nvPicPr>
          <p:cNvPr id="23556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7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9988" y="2216150"/>
            <a:ext cx="1236662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8" name="Picture 1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153956">
            <a:off x="1779588" y="2012950"/>
            <a:ext cx="9794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9" name="Picture 1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19911">
            <a:off x="4646613" y="3851275"/>
            <a:ext cx="14112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0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8525" y="2297113"/>
            <a:ext cx="128746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1" name="Picture 2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7575" y="2103438"/>
            <a:ext cx="81597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2" name="Picture 21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2450" y="3846513"/>
            <a:ext cx="8937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63" name="Picture 2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8238" y="4054475"/>
            <a:ext cx="130016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4" name="TextBox 36"/>
          <p:cNvSpPr txBox="1">
            <a:spLocks noChangeArrowheads="1"/>
          </p:cNvSpPr>
          <p:nvPr/>
        </p:nvSpPr>
        <p:spPr bwMode="auto">
          <a:xfrm>
            <a:off x="1639888" y="3043238"/>
            <a:ext cx="1258887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</a:t>
            </a:r>
          </a:p>
        </p:txBody>
      </p:sp>
      <p:sp>
        <p:nvSpPr>
          <p:cNvPr id="23565" name="TextBox 37"/>
          <p:cNvSpPr txBox="1">
            <a:spLocks noChangeArrowheads="1"/>
          </p:cNvSpPr>
          <p:nvPr/>
        </p:nvSpPr>
        <p:spPr bwMode="auto">
          <a:xfrm>
            <a:off x="6394450" y="3043238"/>
            <a:ext cx="946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</a:t>
            </a:r>
          </a:p>
        </p:txBody>
      </p:sp>
      <p:pic>
        <p:nvPicPr>
          <p:cNvPr id="23566" name="Picture 2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9663" y="3582988"/>
            <a:ext cx="431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67" name="TextBox 38"/>
          <p:cNvSpPr txBox="1">
            <a:spLocks noChangeArrowheads="1"/>
          </p:cNvSpPr>
          <p:nvPr/>
        </p:nvSpPr>
        <p:spPr bwMode="auto">
          <a:xfrm>
            <a:off x="4683125" y="4359275"/>
            <a:ext cx="133826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 de couleur</a:t>
            </a:r>
            <a:endParaRPr lang="en-US" altLang="en-US">
              <a:solidFill>
                <a:srgbClr val="3399FF"/>
              </a:solidFill>
            </a:endParaRPr>
          </a:p>
        </p:txBody>
      </p:sp>
      <p:sp>
        <p:nvSpPr>
          <p:cNvPr id="23568" name="TextBox 41"/>
          <p:cNvSpPr txBox="1">
            <a:spLocks noChangeArrowheads="1"/>
          </p:cNvSpPr>
          <p:nvPr/>
        </p:nvSpPr>
        <p:spPr bwMode="auto">
          <a:xfrm>
            <a:off x="1692275" y="4608513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</a:t>
            </a:r>
          </a:p>
        </p:txBody>
      </p:sp>
      <p:sp>
        <p:nvSpPr>
          <p:cNvPr id="23569" name="TextBox 42"/>
          <p:cNvSpPr txBox="1">
            <a:spLocks noChangeArrowheads="1"/>
          </p:cNvSpPr>
          <p:nvPr/>
        </p:nvSpPr>
        <p:spPr bwMode="auto">
          <a:xfrm>
            <a:off x="6376988" y="4608513"/>
            <a:ext cx="9810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23570" name="TextBox 43"/>
          <p:cNvSpPr txBox="1">
            <a:spLocks noChangeArrowheads="1"/>
          </p:cNvSpPr>
          <p:nvPr/>
        </p:nvSpPr>
        <p:spPr bwMode="auto">
          <a:xfrm>
            <a:off x="3400425" y="4579938"/>
            <a:ext cx="930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</a:p>
        </p:txBody>
      </p:sp>
      <p:sp>
        <p:nvSpPr>
          <p:cNvPr id="23571" name="TextBox 45"/>
          <p:cNvSpPr txBox="1">
            <a:spLocks noChangeArrowheads="1"/>
          </p:cNvSpPr>
          <p:nvPr/>
        </p:nvSpPr>
        <p:spPr bwMode="auto">
          <a:xfrm>
            <a:off x="1543050" y="5249863"/>
            <a:ext cx="6057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  <a:r>
              <a:rPr lang="fr-FR" altLang="en-US">
                <a:solidFill>
                  <a:srgbClr val="3399FF"/>
                </a:solidFill>
              </a:rPr>
              <a:t> </a:t>
            </a:r>
            <a:r>
              <a:rPr lang="fr-FR" altLang="en-US"/>
              <a:t>sont </a:t>
            </a:r>
            <a:r>
              <a:rPr lang="en-GB" altLang="en-US"/>
              <a:t>à</a:t>
            </a:r>
            <a:r>
              <a:rPr lang="fr-FR" altLang="en-US"/>
              <a:t> droite du</a:t>
            </a:r>
            <a:r>
              <a:rPr lang="fr-FR" altLang="en-US">
                <a:solidFill>
                  <a:srgbClr val="0070C0"/>
                </a:solidFill>
              </a:rPr>
              <a:t> </a:t>
            </a:r>
            <a:r>
              <a:rPr lang="fr-FR" altLang="en-US">
                <a:solidFill>
                  <a:srgbClr val="3399FF"/>
                </a:solidFill>
              </a:rPr>
              <a:t>taille-crayon</a:t>
            </a:r>
            <a:r>
              <a:rPr lang="fr-FR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6" name="Down Arrow 35"/>
          <p:cNvSpPr/>
          <p:nvPr/>
        </p:nvSpPr>
        <p:spPr>
          <a:xfrm rot="5400000">
            <a:off x="7950994" y="2969419"/>
            <a:ext cx="409575" cy="823913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3573" name="TextBox 44"/>
          <p:cNvSpPr txBox="1">
            <a:spLocks noChangeArrowheads="1"/>
          </p:cNvSpPr>
          <p:nvPr/>
        </p:nvSpPr>
        <p:spPr bwMode="auto">
          <a:xfrm>
            <a:off x="441325" y="2682875"/>
            <a:ext cx="1169988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à droite</a:t>
            </a:r>
          </a:p>
        </p:txBody>
      </p:sp>
      <p:sp>
        <p:nvSpPr>
          <p:cNvPr id="23574" name="TextBox 46"/>
          <p:cNvSpPr txBox="1">
            <a:spLocks noChangeArrowheads="1"/>
          </p:cNvSpPr>
          <p:nvPr/>
        </p:nvSpPr>
        <p:spPr bwMode="auto">
          <a:xfrm>
            <a:off x="7519988" y="2682875"/>
            <a:ext cx="1271587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à gauche</a:t>
            </a:r>
          </a:p>
        </p:txBody>
      </p:sp>
      <p:sp>
        <p:nvSpPr>
          <p:cNvPr id="23575" name="TextBox 47"/>
          <p:cNvSpPr txBox="1">
            <a:spLocks noChangeArrowheads="1"/>
          </p:cNvSpPr>
          <p:nvPr/>
        </p:nvSpPr>
        <p:spPr bwMode="auto">
          <a:xfrm>
            <a:off x="3911600" y="5699125"/>
            <a:ext cx="1306513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400">
                <a:latin typeface="Twinkl SemiBold" pitchFamily="2" charset="0"/>
              </a:rPr>
              <a:t>Vrai</a:t>
            </a:r>
            <a:endParaRPr lang="en-GB" altLang="en-US">
              <a:latin typeface="Twinkl SemiBold" pitchFamily="2" charset="0"/>
            </a:endParaRPr>
          </a:p>
        </p:txBody>
      </p:sp>
      <p:sp>
        <p:nvSpPr>
          <p:cNvPr id="49" name="Down Arrow 48"/>
          <p:cNvSpPr/>
          <p:nvPr/>
        </p:nvSpPr>
        <p:spPr>
          <a:xfrm rot="16200000" flipH="1">
            <a:off x="821531" y="2969420"/>
            <a:ext cx="409575" cy="823912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3577" name="Individual Work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78" name="TextBox 45"/>
          <p:cNvSpPr txBox="1">
            <a:spLocks noChangeArrowheads="1"/>
          </p:cNvSpPr>
          <p:nvPr/>
        </p:nvSpPr>
        <p:spPr bwMode="auto">
          <a:xfrm>
            <a:off x="4727575" y="2833688"/>
            <a:ext cx="124936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</a:p>
        </p:txBody>
      </p:sp>
      <p:sp>
        <p:nvSpPr>
          <p:cNvPr id="23579" name="TextBox 46"/>
          <p:cNvSpPr txBox="1">
            <a:spLocks noChangeArrowheads="1"/>
          </p:cNvSpPr>
          <p:nvPr/>
        </p:nvSpPr>
        <p:spPr bwMode="auto">
          <a:xfrm>
            <a:off x="3332163" y="2817813"/>
            <a:ext cx="1066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taille-crayon</a:t>
            </a:r>
          </a:p>
        </p:txBody>
      </p:sp>
      <p:pic>
        <p:nvPicPr>
          <p:cNvPr id="38" name="taille-crayon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38938" y="5292725"/>
            <a:ext cx="257175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vrai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9350" y="57816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9875" y="4481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39875" y="5394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5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5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35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3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589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3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3571" grpId="0"/>
      <p:bldP spid="2357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538761" y="1987490"/>
            <a:ext cx="6056952" cy="3032105"/>
            <a:chOff x="1538761" y="1851949"/>
            <a:chExt cx="6056952" cy="3032105"/>
          </a:xfrm>
          <a:solidFill>
            <a:schemeClr val="bg1"/>
          </a:solidFill>
        </p:grpSpPr>
        <p:grpSp>
          <p:nvGrpSpPr>
            <p:cNvPr id="7" name="Group 6"/>
            <p:cNvGrpSpPr/>
            <p:nvPr/>
          </p:nvGrpSpPr>
          <p:grpSpPr>
            <a:xfrm>
              <a:off x="1538761" y="1851949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6" name="Rectangle 5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1538761" y="3373230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32" name="Rectangle 31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sp>
        <p:nvSpPr>
          <p:cNvPr id="24579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sz="4400" b="0"/>
              <a:t>Vrai ou faux ?</a:t>
            </a:r>
            <a:endParaRPr lang="en-GB" altLang="en-US" sz="3100" b="0"/>
          </a:p>
        </p:txBody>
      </p:sp>
      <p:pic>
        <p:nvPicPr>
          <p:cNvPr id="24580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1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9988" y="2216150"/>
            <a:ext cx="1236662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2" name="Picture 1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153956">
            <a:off x="1779588" y="2012950"/>
            <a:ext cx="9794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1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19911">
            <a:off x="4646613" y="3851275"/>
            <a:ext cx="14112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4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8525" y="2297113"/>
            <a:ext cx="128746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5" name="Picture 2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7575" y="2103438"/>
            <a:ext cx="81597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6" name="Picture 21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2450" y="3846513"/>
            <a:ext cx="8937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7" name="Picture 2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8238" y="4054475"/>
            <a:ext cx="130016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8" name="TextBox 36"/>
          <p:cNvSpPr txBox="1">
            <a:spLocks noChangeArrowheads="1"/>
          </p:cNvSpPr>
          <p:nvPr/>
        </p:nvSpPr>
        <p:spPr bwMode="auto">
          <a:xfrm>
            <a:off x="1639888" y="3043238"/>
            <a:ext cx="1258887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</a:t>
            </a:r>
          </a:p>
        </p:txBody>
      </p:sp>
      <p:sp>
        <p:nvSpPr>
          <p:cNvPr id="24589" name="TextBox 37"/>
          <p:cNvSpPr txBox="1">
            <a:spLocks noChangeArrowheads="1"/>
          </p:cNvSpPr>
          <p:nvPr/>
        </p:nvSpPr>
        <p:spPr bwMode="auto">
          <a:xfrm>
            <a:off x="6394450" y="3043238"/>
            <a:ext cx="946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</a:t>
            </a:r>
          </a:p>
        </p:txBody>
      </p:sp>
      <p:pic>
        <p:nvPicPr>
          <p:cNvPr id="24590" name="Picture 2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9663" y="3582988"/>
            <a:ext cx="431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91" name="TextBox 38"/>
          <p:cNvSpPr txBox="1">
            <a:spLocks noChangeArrowheads="1"/>
          </p:cNvSpPr>
          <p:nvPr/>
        </p:nvSpPr>
        <p:spPr bwMode="auto">
          <a:xfrm>
            <a:off x="4683125" y="4359275"/>
            <a:ext cx="133826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 de couleur</a:t>
            </a:r>
            <a:endParaRPr lang="en-US" altLang="en-US">
              <a:solidFill>
                <a:srgbClr val="3399FF"/>
              </a:solidFill>
            </a:endParaRPr>
          </a:p>
        </p:txBody>
      </p:sp>
      <p:sp>
        <p:nvSpPr>
          <p:cNvPr id="24592" name="TextBox 41"/>
          <p:cNvSpPr txBox="1">
            <a:spLocks noChangeArrowheads="1"/>
          </p:cNvSpPr>
          <p:nvPr/>
        </p:nvSpPr>
        <p:spPr bwMode="auto">
          <a:xfrm>
            <a:off x="1692275" y="4608513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</a:t>
            </a:r>
          </a:p>
        </p:txBody>
      </p:sp>
      <p:sp>
        <p:nvSpPr>
          <p:cNvPr id="24593" name="TextBox 42"/>
          <p:cNvSpPr txBox="1">
            <a:spLocks noChangeArrowheads="1"/>
          </p:cNvSpPr>
          <p:nvPr/>
        </p:nvSpPr>
        <p:spPr bwMode="auto">
          <a:xfrm>
            <a:off x="6376988" y="4608513"/>
            <a:ext cx="9810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24594" name="TextBox 43"/>
          <p:cNvSpPr txBox="1">
            <a:spLocks noChangeArrowheads="1"/>
          </p:cNvSpPr>
          <p:nvPr/>
        </p:nvSpPr>
        <p:spPr bwMode="auto">
          <a:xfrm>
            <a:off x="3400425" y="4579938"/>
            <a:ext cx="930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</a:p>
        </p:txBody>
      </p:sp>
      <p:sp>
        <p:nvSpPr>
          <p:cNvPr id="24595" name="TextBox 45"/>
          <p:cNvSpPr txBox="1">
            <a:spLocks noChangeArrowheads="1"/>
          </p:cNvSpPr>
          <p:nvPr/>
        </p:nvSpPr>
        <p:spPr bwMode="auto">
          <a:xfrm>
            <a:off x="1543050" y="5249863"/>
            <a:ext cx="6057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  <a:r>
              <a:rPr lang="fr-FR" altLang="en-US">
                <a:solidFill>
                  <a:srgbClr val="DB5183"/>
                </a:solidFill>
              </a:rPr>
              <a:t> </a:t>
            </a:r>
            <a:r>
              <a:rPr lang="fr-FR" altLang="en-US"/>
              <a:t>est </a:t>
            </a:r>
            <a:r>
              <a:rPr lang="en-GB" altLang="en-US"/>
              <a:t>à</a:t>
            </a:r>
            <a:r>
              <a:rPr lang="fr-FR" altLang="en-US"/>
              <a:t> gauche du</a:t>
            </a:r>
            <a:r>
              <a:rPr lang="fr-FR" altLang="en-US">
                <a:solidFill>
                  <a:srgbClr val="0070C0"/>
                </a:solidFill>
              </a:rPr>
              <a:t> </a:t>
            </a:r>
            <a:r>
              <a:rPr lang="fr-FR" altLang="en-US">
                <a:solidFill>
                  <a:srgbClr val="3399FF"/>
                </a:solidFill>
              </a:rPr>
              <a:t>crayon de couleur</a:t>
            </a:r>
            <a:r>
              <a:rPr lang="fr-FR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6" name="Down Arrow 35"/>
          <p:cNvSpPr/>
          <p:nvPr/>
        </p:nvSpPr>
        <p:spPr>
          <a:xfrm rot="5400000">
            <a:off x="7950994" y="2969419"/>
            <a:ext cx="409575" cy="823913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4597" name="TextBox 44"/>
          <p:cNvSpPr txBox="1">
            <a:spLocks noChangeArrowheads="1"/>
          </p:cNvSpPr>
          <p:nvPr/>
        </p:nvSpPr>
        <p:spPr bwMode="auto">
          <a:xfrm>
            <a:off x="441325" y="2682875"/>
            <a:ext cx="1169988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à droite</a:t>
            </a:r>
          </a:p>
        </p:txBody>
      </p:sp>
      <p:sp>
        <p:nvSpPr>
          <p:cNvPr id="24598" name="TextBox 46"/>
          <p:cNvSpPr txBox="1">
            <a:spLocks noChangeArrowheads="1"/>
          </p:cNvSpPr>
          <p:nvPr/>
        </p:nvSpPr>
        <p:spPr bwMode="auto">
          <a:xfrm>
            <a:off x="7519988" y="2682875"/>
            <a:ext cx="1271587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à gauche</a:t>
            </a:r>
          </a:p>
        </p:txBody>
      </p:sp>
      <p:sp>
        <p:nvSpPr>
          <p:cNvPr id="24599" name="TextBox 47"/>
          <p:cNvSpPr txBox="1">
            <a:spLocks noChangeArrowheads="1"/>
          </p:cNvSpPr>
          <p:nvPr/>
        </p:nvSpPr>
        <p:spPr bwMode="auto">
          <a:xfrm>
            <a:off x="3911600" y="5699125"/>
            <a:ext cx="1306513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400">
                <a:latin typeface="Twinkl SemiBold" pitchFamily="2" charset="0"/>
              </a:rPr>
              <a:t>Vrai</a:t>
            </a:r>
            <a:endParaRPr lang="en-GB" altLang="en-US">
              <a:latin typeface="Twinkl SemiBold" pitchFamily="2" charset="0"/>
            </a:endParaRPr>
          </a:p>
        </p:txBody>
      </p:sp>
      <p:sp>
        <p:nvSpPr>
          <p:cNvPr id="49" name="Down Arrow 48"/>
          <p:cNvSpPr/>
          <p:nvPr/>
        </p:nvSpPr>
        <p:spPr>
          <a:xfrm rot="16200000" flipH="1">
            <a:off x="821531" y="2969420"/>
            <a:ext cx="409575" cy="823912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4601" name="Individual Work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02" name="TextBox 45"/>
          <p:cNvSpPr txBox="1">
            <a:spLocks noChangeArrowheads="1"/>
          </p:cNvSpPr>
          <p:nvPr/>
        </p:nvSpPr>
        <p:spPr bwMode="auto">
          <a:xfrm>
            <a:off x="4727575" y="2833688"/>
            <a:ext cx="124936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</a:p>
        </p:txBody>
      </p:sp>
      <p:sp>
        <p:nvSpPr>
          <p:cNvPr id="24603" name="TextBox 46"/>
          <p:cNvSpPr txBox="1">
            <a:spLocks noChangeArrowheads="1"/>
          </p:cNvSpPr>
          <p:nvPr/>
        </p:nvSpPr>
        <p:spPr bwMode="auto">
          <a:xfrm>
            <a:off x="3332163" y="2817813"/>
            <a:ext cx="1066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taille-crayon</a:t>
            </a:r>
          </a:p>
        </p:txBody>
      </p:sp>
      <p:pic>
        <p:nvPicPr>
          <p:cNvPr id="38" name="crayon de couleur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40538" y="52927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vrai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9350" y="57816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7600" y="4608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17600" y="5394325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5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2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45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3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222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3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4595" grpId="0"/>
      <p:bldP spid="2459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538761" y="1987490"/>
            <a:ext cx="6056952" cy="3032105"/>
            <a:chOff x="1538761" y="1851949"/>
            <a:chExt cx="6056952" cy="3032105"/>
          </a:xfrm>
          <a:solidFill>
            <a:schemeClr val="bg1"/>
          </a:solidFill>
        </p:grpSpPr>
        <p:grpSp>
          <p:nvGrpSpPr>
            <p:cNvPr id="7" name="Group 6"/>
            <p:cNvGrpSpPr/>
            <p:nvPr/>
          </p:nvGrpSpPr>
          <p:grpSpPr>
            <a:xfrm>
              <a:off x="1538761" y="1851949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6" name="Rectangle 5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1538761" y="3373230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32" name="Rectangle 31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sp>
        <p:nvSpPr>
          <p:cNvPr id="25603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sz="4400" b="0"/>
              <a:t>Vrai ou faux ?</a:t>
            </a:r>
            <a:endParaRPr lang="en-GB" altLang="en-US" sz="3100" b="0"/>
          </a:p>
        </p:txBody>
      </p:sp>
      <p:pic>
        <p:nvPicPr>
          <p:cNvPr id="25604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5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9988" y="2216150"/>
            <a:ext cx="1236662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6" name="Picture 1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153956">
            <a:off x="1779588" y="2012950"/>
            <a:ext cx="9794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7" name="Picture 1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19911">
            <a:off x="4646613" y="3851275"/>
            <a:ext cx="14112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8525" y="2297113"/>
            <a:ext cx="128746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2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7575" y="2103438"/>
            <a:ext cx="81597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21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2450" y="3846513"/>
            <a:ext cx="8937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2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8238" y="4054475"/>
            <a:ext cx="130016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2" name="TextBox 36"/>
          <p:cNvSpPr txBox="1">
            <a:spLocks noChangeArrowheads="1"/>
          </p:cNvSpPr>
          <p:nvPr/>
        </p:nvSpPr>
        <p:spPr bwMode="auto">
          <a:xfrm>
            <a:off x="1639888" y="3043238"/>
            <a:ext cx="1258887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</a:t>
            </a:r>
          </a:p>
        </p:txBody>
      </p:sp>
      <p:sp>
        <p:nvSpPr>
          <p:cNvPr id="25613" name="TextBox 37"/>
          <p:cNvSpPr txBox="1">
            <a:spLocks noChangeArrowheads="1"/>
          </p:cNvSpPr>
          <p:nvPr/>
        </p:nvSpPr>
        <p:spPr bwMode="auto">
          <a:xfrm>
            <a:off x="6394450" y="3043238"/>
            <a:ext cx="946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</a:t>
            </a:r>
          </a:p>
        </p:txBody>
      </p:sp>
      <p:pic>
        <p:nvPicPr>
          <p:cNvPr id="25614" name="Picture 2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9663" y="3582988"/>
            <a:ext cx="431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5" name="TextBox 38"/>
          <p:cNvSpPr txBox="1">
            <a:spLocks noChangeArrowheads="1"/>
          </p:cNvSpPr>
          <p:nvPr/>
        </p:nvSpPr>
        <p:spPr bwMode="auto">
          <a:xfrm>
            <a:off x="4683125" y="4359275"/>
            <a:ext cx="133826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 de couleur</a:t>
            </a:r>
            <a:endParaRPr lang="en-US" altLang="en-US">
              <a:solidFill>
                <a:srgbClr val="3399FF"/>
              </a:solidFill>
            </a:endParaRPr>
          </a:p>
        </p:txBody>
      </p:sp>
      <p:sp>
        <p:nvSpPr>
          <p:cNvPr id="25616" name="TextBox 41"/>
          <p:cNvSpPr txBox="1">
            <a:spLocks noChangeArrowheads="1"/>
          </p:cNvSpPr>
          <p:nvPr/>
        </p:nvSpPr>
        <p:spPr bwMode="auto">
          <a:xfrm>
            <a:off x="1692275" y="4608513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</a:t>
            </a:r>
          </a:p>
        </p:txBody>
      </p:sp>
      <p:sp>
        <p:nvSpPr>
          <p:cNvPr id="25617" name="TextBox 42"/>
          <p:cNvSpPr txBox="1">
            <a:spLocks noChangeArrowheads="1"/>
          </p:cNvSpPr>
          <p:nvPr/>
        </p:nvSpPr>
        <p:spPr bwMode="auto">
          <a:xfrm>
            <a:off x="6376988" y="4608513"/>
            <a:ext cx="9810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25618" name="TextBox 43"/>
          <p:cNvSpPr txBox="1">
            <a:spLocks noChangeArrowheads="1"/>
          </p:cNvSpPr>
          <p:nvPr/>
        </p:nvSpPr>
        <p:spPr bwMode="auto">
          <a:xfrm>
            <a:off x="3400425" y="4579938"/>
            <a:ext cx="930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</a:p>
        </p:txBody>
      </p:sp>
      <p:sp>
        <p:nvSpPr>
          <p:cNvPr id="25619" name="TextBox 45"/>
          <p:cNvSpPr txBox="1">
            <a:spLocks noChangeArrowheads="1"/>
          </p:cNvSpPr>
          <p:nvPr/>
        </p:nvSpPr>
        <p:spPr bwMode="auto">
          <a:xfrm>
            <a:off x="1543050" y="5249863"/>
            <a:ext cx="6057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 </a:t>
            </a:r>
            <a:r>
              <a:rPr lang="fr-FR" altLang="en-US">
                <a:solidFill>
                  <a:srgbClr val="DB5183"/>
                </a:solidFill>
              </a:rPr>
              <a:t>colle</a:t>
            </a:r>
            <a:r>
              <a:rPr lang="en-GB" altLang="en-US">
                <a:solidFill>
                  <a:srgbClr val="DB5183"/>
                </a:solidFill>
              </a:rPr>
              <a:t> </a:t>
            </a:r>
            <a:r>
              <a:rPr lang="fr-FR" altLang="en-US"/>
              <a:t>est </a:t>
            </a:r>
            <a:r>
              <a:rPr lang="en-GB" altLang="en-US"/>
              <a:t>à</a:t>
            </a:r>
            <a:r>
              <a:rPr lang="fr-FR" altLang="en-US"/>
              <a:t> gauche de</a:t>
            </a:r>
            <a:r>
              <a:rPr lang="fr-FR" altLang="en-US">
                <a:solidFill>
                  <a:srgbClr val="FF0000"/>
                </a:solidFill>
              </a:rPr>
              <a:t> </a:t>
            </a:r>
            <a:r>
              <a:rPr lang="fr-FR" altLang="en-US">
                <a:solidFill>
                  <a:srgbClr val="DB5183"/>
                </a:solidFill>
              </a:rPr>
              <a:t>la gomme</a:t>
            </a:r>
            <a:r>
              <a:rPr lang="fr-FR" altLang="en-US">
                <a:solidFill>
                  <a:schemeClr val="tx1"/>
                </a:solidFill>
              </a:rPr>
              <a:t>.</a:t>
            </a:r>
          </a:p>
        </p:txBody>
      </p:sp>
      <p:sp>
        <p:nvSpPr>
          <p:cNvPr id="36" name="Down Arrow 35"/>
          <p:cNvSpPr/>
          <p:nvPr/>
        </p:nvSpPr>
        <p:spPr>
          <a:xfrm rot="5400000">
            <a:off x="7950994" y="2969419"/>
            <a:ext cx="409575" cy="823913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5621" name="TextBox 44"/>
          <p:cNvSpPr txBox="1">
            <a:spLocks noChangeArrowheads="1"/>
          </p:cNvSpPr>
          <p:nvPr/>
        </p:nvSpPr>
        <p:spPr bwMode="auto">
          <a:xfrm>
            <a:off x="441325" y="2682875"/>
            <a:ext cx="1169988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à droite</a:t>
            </a:r>
          </a:p>
        </p:txBody>
      </p:sp>
      <p:sp>
        <p:nvSpPr>
          <p:cNvPr id="25622" name="TextBox 46"/>
          <p:cNvSpPr txBox="1">
            <a:spLocks noChangeArrowheads="1"/>
          </p:cNvSpPr>
          <p:nvPr/>
        </p:nvSpPr>
        <p:spPr bwMode="auto">
          <a:xfrm>
            <a:off x="7519988" y="2682875"/>
            <a:ext cx="1271587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à gauche</a:t>
            </a:r>
          </a:p>
        </p:txBody>
      </p:sp>
      <p:sp>
        <p:nvSpPr>
          <p:cNvPr id="25623" name="TextBox 47"/>
          <p:cNvSpPr txBox="1">
            <a:spLocks noChangeArrowheads="1"/>
          </p:cNvSpPr>
          <p:nvPr/>
        </p:nvSpPr>
        <p:spPr bwMode="auto">
          <a:xfrm>
            <a:off x="3911600" y="5699125"/>
            <a:ext cx="1306513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400">
                <a:latin typeface="Twinkl SemiBold" pitchFamily="2" charset="0"/>
              </a:rPr>
              <a:t>Faux</a:t>
            </a:r>
            <a:endParaRPr lang="en-GB" altLang="en-US">
              <a:latin typeface="Twinkl SemiBold" pitchFamily="2" charset="0"/>
            </a:endParaRPr>
          </a:p>
        </p:txBody>
      </p:sp>
      <p:sp>
        <p:nvSpPr>
          <p:cNvPr id="49" name="Down Arrow 48"/>
          <p:cNvSpPr/>
          <p:nvPr/>
        </p:nvSpPr>
        <p:spPr>
          <a:xfrm rot="16200000" flipH="1">
            <a:off x="821531" y="2969420"/>
            <a:ext cx="409575" cy="823912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5625" name="Individual Work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26" name="TextBox 45"/>
          <p:cNvSpPr txBox="1">
            <a:spLocks noChangeArrowheads="1"/>
          </p:cNvSpPr>
          <p:nvPr/>
        </p:nvSpPr>
        <p:spPr bwMode="auto">
          <a:xfrm>
            <a:off x="4727575" y="2833688"/>
            <a:ext cx="124936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</a:p>
        </p:txBody>
      </p:sp>
      <p:sp>
        <p:nvSpPr>
          <p:cNvPr id="25627" name="TextBox 46"/>
          <p:cNvSpPr txBox="1">
            <a:spLocks noChangeArrowheads="1"/>
          </p:cNvSpPr>
          <p:nvPr/>
        </p:nvSpPr>
        <p:spPr bwMode="auto">
          <a:xfrm>
            <a:off x="3332163" y="2817813"/>
            <a:ext cx="1066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taille-crayon</a:t>
            </a:r>
          </a:p>
        </p:txBody>
      </p:sp>
      <p:pic>
        <p:nvPicPr>
          <p:cNvPr id="38" name="gomm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2075" y="529272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faux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9350" y="57816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90600" y="42989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63613" y="50355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56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44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56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2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445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28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5619" grpId="0"/>
      <p:bldP spid="25623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1538761" y="1987490"/>
            <a:ext cx="6056952" cy="3032105"/>
            <a:chOff x="1538761" y="1851949"/>
            <a:chExt cx="6056952" cy="3032105"/>
          </a:xfrm>
          <a:solidFill>
            <a:schemeClr val="bg1"/>
          </a:solidFill>
        </p:grpSpPr>
        <p:grpSp>
          <p:nvGrpSpPr>
            <p:cNvPr id="7" name="Group 6"/>
            <p:cNvGrpSpPr/>
            <p:nvPr/>
          </p:nvGrpSpPr>
          <p:grpSpPr>
            <a:xfrm>
              <a:off x="1538761" y="1851949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6" name="Rectangle 5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7" name="Rectangle 26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8" name="Rectangle 27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29" name="Rectangle 28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  <p:grpSp>
          <p:nvGrpSpPr>
            <p:cNvPr id="31" name="Group 30"/>
            <p:cNvGrpSpPr/>
            <p:nvPr/>
          </p:nvGrpSpPr>
          <p:grpSpPr>
            <a:xfrm>
              <a:off x="1538761" y="3373230"/>
              <a:ext cx="6056952" cy="1510824"/>
              <a:chOff x="755650" y="1851949"/>
              <a:chExt cx="6056952" cy="1510824"/>
            </a:xfrm>
            <a:grpFill/>
          </p:grpSpPr>
          <p:sp>
            <p:nvSpPr>
              <p:cNvPr id="32" name="Rectangle 31"/>
              <p:cNvSpPr/>
              <p:nvPr/>
            </p:nvSpPr>
            <p:spPr>
              <a:xfrm>
                <a:off x="755650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3" name="Rectangle 32"/>
              <p:cNvSpPr/>
              <p:nvPr/>
            </p:nvSpPr>
            <p:spPr>
              <a:xfrm>
                <a:off x="2271026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4" name="Rectangle 33"/>
              <p:cNvSpPr/>
              <p:nvPr/>
            </p:nvSpPr>
            <p:spPr>
              <a:xfrm>
                <a:off x="3786402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  <p:sp>
            <p:nvSpPr>
              <p:cNvPr id="35" name="Rectangle 34"/>
              <p:cNvSpPr/>
              <p:nvPr/>
            </p:nvSpPr>
            <p:spPr>
              <a:xfrm>
                <a:off x="5301778" y="1851949"/>
                <a:ext cx="1510824" cy="1510824"/>
              </a:xfrm>
              <a:prstGeom prst="rect">
                <a:avLst/>
              </a:prstGeom>
              <a:grpFill/>
              <a:ln w="19050"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>
                  <a:defRPr/>
                </a:pPr>
                <a:endParaRPr lang="en-GB"/>
              </a:p>
            </p:txBody>
          </p:sp>
        </p:grpSp>
      </p:grpSp>
      <p:sp>
        <p:nvSpPr>
          <p:cNvPr id="26627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/>
          <a:lstStyle/>
          <a:p>
            <a:pPr algn="ctr"/>
            <a:r>
              <a:rPr lang="en-GB" altLang="en-US" sz="4400" b="0"/>
              <a:t>Vrai ou faux ?</a:t>
            </a:r>
            <a:endParaRPr lang="en-GB" altLang="en-US" sz="3100" b="0"/>
          </a:p>
        </p:txBody>
      </p:sp>
      <p:pic>
        <p:nvPicPr>
          <p:cNvPr id="26628" name="Play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3" y="612775"/>
            <a:ext cx="831850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9" name="Picture 16"/>
          <p:cNvPicPr>
            <a:picLocks noChangeAspect="1"/>
          </p:cNvPicPr>
          <p:nvPr/>
        </p:nvPicPr>
        <p:blipFill>
          <a:blip r:embed="rId7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9988" y="2216150"/>
            <a:ext cx="1236662" cy="81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17"/>
          <p:cNvPicPr>
            <a:picLocks noChangeAspect="1"/>
          </p:cNvPicPr>
          <p:nvPr/>
        </p:nvPicPr>
        <p:blipFill>
          <a:blip r:embed="rId8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153956">
            <a:off x="1779588" y="2012950"/>
            <a:ext cx="979487" cy="120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1" name="Picture 18"/>
          <p:cNvPicPr>
            <a:picLocks noChangeAspect="1"/>
          </p:cNvPicPr>
          <p:nvPr/>
        </p:nvPicPr>
        <p:blipFill>
          <a:blip r:embed="rId9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-1019911">
            <a:off x="4646613" y="3851275"/>
            <a:ext cx="1411287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2" name="Picture 19"/>
          <p:cNvPicPr>
            <a:picLocks noChangeAspect="1"/>
          </p:cNvPicPr>
          <p:nvPr/>
        </p:nvPicPr>
        <p:blipFill>
          <a:blip r:embed="rId10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08525" y="2297113"/>
            <a:ext cx="1287463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20"/>
          <p:cNvPicPr>
            <a:picLocks noChangeAspect="1"/>
          </p:cNvPicPr>
          <p:nvPr/>
        </p:nvPicPr>
        <p:blipFill>
          <a:blip r:embed="rId11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457575" y="2103438"/>
            <a:ext cx="815975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Picture 21"/>
          <p:cNvPicPr>
            <a:picLocks noChangeAspect="1"/>
          </p:cNvPicPr>
          <p:nvPr/>
        </p:nvPicPr>
        <p:blipFill>
          <a:blip r:embed="rId1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22450" y="3846513"/>
            <a:ext cx="893763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5" name="Picture 22"/>
          <p:cNvPicPr>
            <a:picLocks noChangeAspect="1"/>
          </p:cNvPicPr>
          <p:nvPr/>
        </p:nvPicPr>
        <p:blipFill>
          <a:blip r:embed="rId1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8238" y="4054475"/>
            <a:ext cx="1300162" cy="242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6" name="TextBox 36"/>
          <p:cNvSpPr txBox="1">
            <a:spLocks noChangeArrowheads="1"/>
          </p:cNvSpPr>
          <p:nvPr/>
        </p:nvSpPr>
        <p:spPr bwMode="auto">
          <a:xfrm>
            <a:off x="1639888" y="3043238"/>
            <a:ext cx="1258887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</a:t>
            </a:r>
          </a:p>
        </p:txBody>
      </p:sp>
      <p:sp>
        <p:nvSpPr>
          <p:cNvPr id="26637" name="TextBox 37"/>
          <p:cNvSpPr txBox="1">
            <a:spLocks noChangeArrowheads="1"/>
          </p:cNvSpPr>
          <p:nvPr/>
        </p:nvSpPr>
        <p:spPr bwMode="auto">
          <a:xfrm>
            <a:off x="6394450" y="3043238"/>
            <a:ext cx="946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stylo</a:t>
            </a:r>
          </a:p>
        </p:txBody>
      </p:sp>
      <p:pic>
        <p:nvPicPr>
          <p:cNvPr id="26638" name="Picture 23"/>
          <p:cNvPicPr>
            <a:picLocks noChangeAspect="1"/>
          </p:cNvPicPr>
          <p:nvPr/>
        </p:nvPicPr>
        <p:blipFill>
          <a:blip r:embed="rId1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49663" y="3582988"/>
            <a:ext cx="431800" cy="927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9" name="TextBox 38"/>
          <p:cNvSpPr txBox="1">
            <a:spLocks noChangeArrowheads="1"/>
          </p:cNvSpPr>
          <p:nvPr/>
        </p:nvSpPr>
        <p:spPr bwMode="auto">
          <a:xfrm>
            <a:off x="4683125" y="4359275"/>
            <a:ext cx="1338263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crayon de couleur</a:t>
            </a:r>
            <a:endParaRPr lang="en-US" altLang="en-US">
              <a:solidFill>
                <a:srgbClr val="3399FF"/>
              </a:solidFill>
            </a:endParaRPr>
          </a:p>
        </p:txBody>
      </p:sp>
      <p:sp>
        <p:nvSpPr>
          <p:cNvPr id="26640" name="TextBox 41"/>
          <p:cNvSpPr txBox="1">
            <a:spLocks noChangeArrowheads="1"/>
          </p:cNvSpPr>
          <p:nvPr/>
        </p:nvSpPr>
        <p:spPr bwMode="auto">
          <a:xfrm>
            <a:off x="1692275" y="4608513"/>
            <a:ext cx="1200150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</a:t>
            </a:r>
          </a:p>
        </p:txBody>
      </p:sp>
      <p:sp>
        <p:nvSpPr>
          <p:cNvPr id="26641" name="TextBox 42"/>
          <p:cNvSpPr txBox="1">
            <a:spLocks noChangeArrowheads="1"/>
          </p:cNvSpPr>
          <p:nvPr/>
        </p:nvSpPr>
        <p:spPr bwMode="auto">
          <a:xfrm>
            <a:off x="6376988" y="4608513"/>
            <a:ext cx="981075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</a:t>
            </a:r>
            <a:r>
              <a:rPr lang="fr-FR" altLang="en-US">
                <a:solidFill>
                  <a:srgbClr val="DB5183"/>
                </a:solidFill>
              </a:rPr>
              <a:t>règle</a:t>
            </a:r>
            <a:endParaRPr lang="en-GB" altLang="en-US">
              <a:solidFill>
                <a:srgbClr val="DB5183"/>
              </a:solidFill>
            </a:endParaRPr>
          </a:p>
        </p:txBody>
      </p:sp>
      <p:sp>
        <p:nvSpPr>
          <p:cNvPr id="26642" name="TextBox 43"/>
          <p:cNvSpPr txBox="1">
            <a:spLocks noChangeArrowheads="1"/>
          </p:cNvSpPr>
          <p:nvPr/>
        </p:nvSpPr>
        <p:spPr bwMode="auto">
          <a:xfrm>
            <a:off x="3400425" y="4579938"/>
            <a:ext cx="9302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colle</a:t>
            </a:r>
          </a:p>
        </p:txBody>
      </p:sp>
      <p:sp>
        <p:nvSpPr>
          <p:cNvPr id="26643" name="TextBox 45"/>
          <p:cNvSpPr txBox="1">
            <a:spLocks noChangeArrowheads="1"/>
          </p:cNvSpPr>
          <p:nvPr/>
        </p:nvSpPr>
        <p:spPr bwMode="auto">
          <a:xfrm>
            <a:off x="1543050" y="5249863"/>
            <a:ext cx="6057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DB5183"/>
                </a:solidFill>
              </a:rPr>
              <a:t>La gomme </a:t>
            </a:r>
            <a:r>
              <a:rPr lang="fr-FR" altLang="en-US"/>
              <a:t>est </a:t>
            </a:r>
            <a:r>
              <a:rPr lang="en-GB" altLang="en-US"/>
              <a:t>à</a:t>
            </a:r>
            <a:r>
              <a:rPr lang="fr-FR" altLang="en-US"/>
              <a:t> gauche de </a:t>
            </a:r>
            <a:r>
              <a:rPr lang="fr-FR" altLang="en-US">
                <a:solidFill>
                  <a:srgbClr val="DB5183"/>
                </a:solidFill>
              </a:rPr>
              <a:t>la colle</a:t>
            </a:r>
            <a:r>
              <a:rPr lang="fr-FR" altLang="en-US">
                <a:solidFill>
                  <a:srgbClr val="0070C0"/>
                </a:solidFill>
              </a:rPr>
              <a:t>.</a:t>
            </a:r>
          </a:p>
        </p:txBody>
      </p:sp>
      <p:sp>
        <p:nvSpPr>
          <p:cNvPr id="36" name="Down Arrow 35"/>
          <p:cNvSpPr/>
          <p:nvPr/>
        </p:nvSpPr>
        <p:spPr>
          <a:xfrm rot="5400000">
            <a:off x="7950994" y="2969419"/>
            <a:ext cx="409575" cy="823913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sp>
        <p:nvSpPr>
          <p:cNvPr id="26645" name="TextBox 44"/>
          <p:cNvSpPr txBox="1">
            <a:spLocks noChangeArrowheads="1"/>
          </p:cNvSpPr>
          <p:nvPr/>
        </p:nvSpPr>
        <p:spPr bwMode="auto">
          <a:xfrm>
            <a:off x="441325" y="2682875"/>
            <a:ext cx="1169988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>
              <a:buFont typeface="Arial" panose="020B0604020202020204" pitchFamily="34" charset="0"/>
              <a:buNone/>
            </a:pPr>
            <a:r>
              <a:rPr lang="en-GB" altLang="en-US"/>
              <a:t>à droite</a:t>
            </a:r>
          </a:p>
        </p:txBody>
      </p:sp>
      <p:sp>
        <p:nvSpPr>
          <p:cNvPr id="26646" name="TextBox 46"/>
          <p:cNvSpPr txBox="1">
            <a:spLocks noChangeArrowheads="1"/>
          </p:cNvSpPr>
          <p:nvPr/>
        </p:nvSpPr>
        <p:spPr bwMode="auto">
          <a:xfrm>
            <a:off x="7519988" y="2682875"/>
            <a:ext cx="1271587" cy="34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/>
              <a:t>à gauche</a:t>
            </a:r>
          </a:p>
        </p:txBody>
      </p:sp>
      <p:sp>
        <p:nvSpPr>
          <p:cNvPr id="26647" name="TextBox 47"/>
          <p:cNvSpPr txBox="1">
            <a:spLocks noChangeArrowheads="1"/>
          </p:cNvSpPr>
          <p:nvPr/>
        </p:nvSpPr>
        <p:spPr bwMode="auto">
          <a:xfrm>
            <a:off x="3911600" y="5699125"/>
            <a:ext cx="1306513" cy="42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 sz="2400">
                <a:latin typeface="Twinkl SemiBold" pitchFamily="2" charset="0"/>
              </a:rPr>
              <a:t>Vrai</a:t>
            </a:r>
            <a:endParaRPr lang="en-GB" altLang="en-US">
              <a:latin typeface="Twinkl SemiBold" pitchFamily="2" charset="0"/>
            </a:endParaRPr>
          </a:p>
        </p:txBody>
      </p:sp>
      <p:sp>
        <p:nvSpPr>
          <p:cNvPr id="49" name="Down Arrow 48"/>
          <p:cNvSpPr/>
          <p:nvPr/>
        </p:nvSpPr>
        <p:spPr>
          <a:xfrm rot="16200000" flipH="1">
            <a:off x="821531" y="2969420"/>
            <a:ext cx="409575" cy="823912"/>
          </a:xfrm>
          <a:prstGeom prst="downArrow">
            <a:avLst/>
          </a:prstGeom>
          <a:solidFill>
            <a:srgbClr val="48C5DB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26649" name="Individual Work"/>
          <p:cNvPicPr>
            <a:picLocks noChangeAspect="1"/>
          </p:cNvPicPr>
          <p:nvPr/>
        </p:nvPicPr>
        <p:blipFill>
          <a:blip r:embed="rId1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50" name="TextBox 45"/>
          <p:cNvSpPr txBox="1">
            <a:spLocks noChangeArrowheads="1"/>
          </p:cNvSpPr>
          <p:nvPr/>
        </p:nvSpPr>
        <p:spPr bwMode="auto">
          <a:xfrm>
            <a:off x="4727575" y="2833688"/>
            <a:ext cx="1249363" cy="341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les ciseaux</a:t>
            </a:r>
          </a:p>
        </p:txBody>
      </p:sp>
      <p:sp>
        <p:nvSpPr>
          <p:cNvPr id="26651" name="TextBox 46"/>
          <p:cNvSpPr txBox="1">
            <a:spLocks noChangeArrowheads="1"/>
          </p:cNvSpPr>
          <p:nvPr/>
        </p:nvSpPr>
        <p:spPr bwMode="auto">
          <a:xfrm>
            <a:off x="3332163" y="2817813"/>
            <a:ext cx="1066800" cy="59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algn="ctr">
              <a:buFont typeface="Arial" panose="020B0604020202020204" pitchFamily="34" charset="0"/>
              <a:buNone/>
            </a:pPr>
            <a:r>
              <a:rPr lang="en-GB" altLang="en-US">
                <a:solidFill>
                  <a:srgbClr val="3399FF"/>
                </a:solidFill>
              </a:rPr>
              <a:t>le taille-crayon</a:t>
            </a:r>
          </a:p>
        </p:txBody>
      </p:sp>
      <p:pic>
        <p:nvPicPr>
          <p:cNvPr id="38" name="la colle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96038" y="5292725"/>
            <a:ext cx="258762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" name="vrai"/>
          <p:cNvPicPr>
            <a:picLocks noChangeAspect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959350" y="5781675"/>
            <a:ext cx="258763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89150" y="4354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4">
            <a:hlinkClick r:id="" action="ppaction://media"/>
          </p:cNvPr>
          <p:cNvPicPr>
            <a:picLocks noChangeAspect="1"/>
          </p:cNvPicPr>
          <p:nvPr>
            <a:audioFile r:link="rId4"/>
            <p:extLst>
              <p:ext uri="{DAA4B4D4-6D71-4841-9C94-3DE7FCFB9230}">
                <p14:media xmlns:p14="http://schemas.microsoft.com/office/powerpoint/2010/main" r:embed="rId3"/>
              </p:ext>
            </p:ext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089150" y="51165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6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2" dur="39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6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2" dur="13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3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4" fill="hold" nodeType="clickPar">
                      <p:stCondLst>
                        <p:cond delay="0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7" dur="3993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28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9" fill="hold" nodeType="clickPar">
                      <p:stCondLst>
                        <p:cond delay="0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32" dur="1376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  <p:audio>
              <p:cMediaNode vol="80000">
                <p:cTn id="3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>
                <p:cTn id="3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6643" grpId="0"/>
      <p:bldP spid="266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Title 5"/>
          <p:cNvSpPr>
            <a:spLocks noGrp="1"/>
          </p:cNvSpPr>
          <p:nvPr>
            <p:ph type="title"/>
          </p:nvPr>
        </p:nvSpPr>
        <p:spPr>
          <a:xfrm>
            <a:off x="457200" y="485775"/>
            <a:ext cx="8220075" cy="1595438"/>
          </a:xfrm>
        </p:spPr>
        <p:txBody>
          <a:bodyPr>
            <a:normAutofit fontScale="90000"/>
          </a:bodyPr>
          <a:lstStyle/>
          <a:p>
            <a:pPr algn="ctr">
              <a:defRPr/>
            </a:pPr>
            <a:r>
              <a:rPr lang="en-GB" sz="4400" b="0" dirty="0" err="1"/>
              <a:t>Allez</a:t>
            </a:r>
            <a:r>
              <a:rPr lang="en-GB" sz="4400" b="0" dirty="0"/>
              <a:t>–y !</a:t>
            </a:r>
            <a:br>
              <a:rPr lang="en-GB" sz="4400" b="0" dirty="0"/>
            </a:br>
            <a:r>
              <a:rPr lang="en-GB" sz="3100" b="0" dirty="0"/>
              <a:t>Off You Go!</a:t>
            </a:r>
            <a:endParaRPr lang="en-GB" sz="2000" b="0" dirty="0"/>
          </a:p>
        </p:txBody>
      </p:sp>
      <p:sp>
        <p:nvSpPr>
          <p:cNvPr id="2" name="Rectangle 1"/>
          <p:cNvSpPr/>
          <p:nvPr/>
        </p:nvSpPr>
        <p:spPr>
          <a:xfrm>
            <a:off x="755650" y="1920875"/>
            <a:ext cx="7632700" cy="4208463"/>
          </a:xfrm>
          <a:prstGeom prst="rect">
            <a:avLst/>
          </a:prstGeom>
          <a:solidFill>
            <a:srgbClr val="CDEA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3013" y="2100263"/>
            <a:ext cx="2747962" cy="38862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214688" y="2100263"/>
            <a:ext cx="2747962" cy="38862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6363" y="2100263"/>
            <a:ext cx="2747962" cy="3886200"/>
          </a:xfrm>
          <a:prstGeom prst="rect">
            <a:avLst/>
          </a:prstGeom>
          <a:effectLst>
            <a:outerShdw blurRad="50800" dist="38100" dir="8100000" algn="tr" rotWithShape="0">
              <a:prstClr val="black">
                <a:alpha val="40000"/>
              </a:prstClr>
            </a:outerShdw>
          </a:effectLst>
        </p:spPr>
      </p:pic>
      <p:pic>
        <p:nvPicPr>
          <p:cNvPr id="27655" name="Individual Work"/>
          <p:cNvPicPr>
            <a:picLocks noChangeAspect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>
                <a:latin typeface="Twinkl" pitchFamily="2" charset="0"/>
              </a:rPr>
              <a:t> </a:t>
            </a:r>
          </a:p>
        </p:txBody>
      </p:sp>
      <p:sp>
        <p:nvSpPr>
          <p:cNvPr id="28676" name="Title 1"/>
          <p:cNvSpPr txBox="1">
            <a:spLocks/>
          </p:cNvSpPr>
          <p:nvPr/>
        </p:nvSpPr>
        <p:spPr bwMode="auto">
          <a:xfrm>
            <a:off x="628650" y="30718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Success Criteria</a:t>
            </a:r>
          </a:p>
        </p:txBody>
      </p:sp>
      <p:sp>
        <p:nvSpPr>
          <p:cNvPr id="28677" name="Title 1"/>
          <p:cNvSpPr txBox="1">
            <a:spLocks/>
          </p:cNvSpPr>
          <p:nvPr/>
        </p:nvSpPr>
        <p:spPr bwMode="auto">
          <a:xfrm>
            <a:off x="628650" y="735013"/>
            <a:ext cx="7886700" cy="53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en-US" sz="3600" b="1">
                <a:solidFill>
                  <a:schemeClr val="tx1"/>
                </a:solidFill>
                <a:latin typeface="Twinkl SemiBold" pitchFamily="2" charset="0"/>
              </a:rPr>
              <a:t>Aim</a:t>
            </a:r>
          </a:p>
        </p:txBody>
      </p:sp>
      <p:sp>
        <p:nvSpPr>
          <p:cNvPr id="28678" name="Content Placeholder 15"/>
          <p:cNvSpPr>
            <a:spLocks noGrp="1"/>
          </p:cNvSpPr>
          <p:nvPr>
            <p:ph idx="1"/>
          </p:nvPr>
        </p:nvSpPr>
        <p:spPr>
          <a:xfrm>
            <a:off x="628650" y="1127125"/>
            <a:ext cx="7886700" cy="1409700"/>
          </a:xfrm>
        </p:spPr>
        <p:txBody>
          <a:bodyPr/>
          <a:lstStyle/>
          <a:p>
            <a:r>
              <a:rPr lang="en-GB" altLang="en-US"/>
              <a:t>I can show that I understand the meaning of a sentence by saying whether it is true or false.</a:t>
            </a:r>
          </a:p>
        </p:txBody>
      </p:sp>
      <p:sp>
        <p:nvSpPr>
          <p:cNvPr id="28679" name="Content Placeholder 15"/>
          <p:cNvSpPr txBox="1">
            <a:spLocks/>
          </p:cNvSpPr>
          <p:nvPr/>
        </p:nvSpPr>
        <p:spPr bwMode="auto">
          <a:xfrm>
            <a:off x="628650" y="3467100"/>
            <a:ext cx="7886700" cy="1903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80000" tIns="252000" rIns="252000" bIns="180000"/>
          <a:lstStyle>
            <a:lvl1pPr marL="228600" indent="-2286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1pPr>
            <a:lvl2pPr marL="6858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Twinkl" pitchFamily="2" charset="0"/>
                <a:cs typeface="Twinkl" pitchFamily="2" charset="0"/>
              </a:defRPr>
            </a:lvl9pPr>
          </a:lstStyle>
          <a:p>
            <a:r>
              <a:rPr lang="en-GB" altLang="en-US"/>
              <a:t>I can read a sentence stating whether an object is </a:t>
            </a:r>
            <a:r>
              <a:rPr lang="en-GB" altLang="en-US" i="1"/>
              <a:t>au-dessus </a:t>
            </a:r>
            <a:r>
              <a:rPr lang="en-GB" altLang="en-US"/>
              <a:t>or </a:t>
            </a:r>
            <a:r>
              <a:rPr lang="en-GB" altLang="en-US" i="1"/>
              <a:t>sous </a:t>
            </a:r>
            <a:r>
              <a:rPr lang="en-GB" altLang="en-US"/>
              <a:t>and say whether it is true or false.</a:t>
            </a:r>
          </a:p>
          <a:p>
            <a:r>
              <a:rPr lang="en-GB" altLang="en-US"/>
              <a:t>I can read a sentence stating whether an object is </a:t>
            </a:r>
            <a:r>
              <a:rPr lang="en-GB" altLang="en-US" i="1"/>
              <a:t>à droite </a:t>
            </a:r>
            <a:r>
              <a:rPr lang="en-GB" altLang="en-US"/>
              <a:t>or </a:t>
            </a:r>
            <a:r>
              <a:rPr lang="en-GB" altLang="en-US" i="1"/>
              <a:t>à gauche </a:t>
            </a:r>
            <a:r>
              <a:rPr lang="en-GB" altLang="en-US"/>
              <a:t>and say whether it is true or false.</a:t>
            </a:r>
          </a:p>
        </p:txBody>
      </p:sp>
      <p:pic>
        <p:nvPicPr>
          <p:cNvPr id="28680" name="Picture 7"/>
          <p:cNvPicPr>
            <a:picLocks noChangeAspect="1"/>
          </p:cNvPicPr>
          <p:nvPr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96200" y="612775"/>
            <a:ext cx="865188" cy="86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Planit">
      <a:dk1>
        <a:srgbClr val="1C1C1C"/>
      </a:dk1>
      <a:lt1>
        <a:srgbClr val="FFFFFF"/>
      </a:lt1>
      <a:dk2>
        <a:srgbClr val="132A8C"/>
      </a:dk2>
      <a:lt2>
        <a:srgbClr val="E2E2E2"/>
      </a:lt2>
      <a:accent1>
        <a:srgbClr val="6B388C"/>
      </a:accent1>
      <a:accent2>
        <a:srgbClr val="E6236A"/>
      </a:accent2>
      <a:accent3>
        <a:srgbClr val="32B3A2"/>
      </a:accent3>
      <a:accent4>
        <a:srgbClr val="A21774"/>
      </a:accent4>
      <a:accent5>
        <a:srgbClr val="14B4E4"/>
      </a:accent5>
      <a:accent6>
        <a:srgbClr val="EE7918"/>
      </a:accent6>
      <a:hlink>
        <a:srgbClr val="14B4E4"/>
      </a:hlink>
      <a:folHlink>
        <a:srgbClr val="86CEFA"/>
      </a:folHlink>
    </a:clrScheme>
    <a:fontScheme name="Twinkl Planit">
      <a:majorFont>
        <a:latin typeface="Sassoon Infant Md"/>
        <a:ea typeface=""/>
        <a:cs typeface=""/>
      </a:majorFont>
      <a:minorFont>
        <a:latin typeface="Sassoon Infant Rg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1303</TotalTime>
  <Words>601</Words>
  <Application>Microsoft Office PowerPoint</Application>
  <PresentationFormat>On-screen Show (4:3)</PresentationFormat>
  <Paragraphs>171</Paragraphs>
  <Slides>25</Slides>
  <Notes>0</Notes>
  <HiddenSlides>0</HiddenSlides>
  <MMClips>36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2" baseType="lpstr">
      <vt:lpstr>Tuffy</vt:lpstr>
      <vt:lpstr>Twinkl SemiBold</vt:lpstr>
      <vt:lpstr>Calibri</vt:lpstr>
      <vt:lpstr>Arial</vt:lpstr>
      <vt:lpstr>Sassoon Infant Rg</vt:lpstr>
      <vt:lpstr>Twinkl</vt:lpstr>
      <vt:lpstr>Office Theme</vt:lpstr>
      <vt:lpstr>French</vt:lpstr>
      <vt:lpstr>PowerPoint Presentation</vt:lpstr>
      <vt:lpstr>PowerPoint Presentation</vt:lpstr>
      <vt:lpstr>Les objets dans une trousse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Qu’est-ce que c’est ?</vt:lpstr>
      <vt:lpstr>Au-dessus ou sous ? Above or Below?</vt:lpstr>
      <vt:lpstr>Vrai ou faux?</vt:lpstr>
      <vt:lpstr>Vrai ou faux?</vt:lpstr>
      <vt:lpstr>Vrai ou faux?</vt:lpstr>
      <vt:lpstr>Vrai ou faux?</vt:lpstr>
      <vt:lpstr>À droite ou à gauche ? To the Right or To The Left?</vt:lpstr>
      <vt:lpstr>Vrai ou faux ?</vt:lpstr>
      <vt:lpstr>Vrai ou faux ?</vt:lpstr>
      <vt:lpstr>Vrai ou faux ?</vt:lpstr>
      <vt:lpstr>Vrai ou faux ?</vt:lpstr>
      <vt:lpstr>Allez–y ! Off You Go!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Laurel Wilkinson</cp:lastModifiedBy>
  <cp:revision>123</cp:revision>
  <dcterms:created xsi:type="dcterms:W3CDTF">2014-10-01T16:09:27Z</dcterms:created>
  <dcterms:modified xsi:type="dcterms:W3CDTF">2019-01-02T09:30:56Z</dcterms:modified>
</cp:coreProperties>
</file>