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223693-F081-4143-AE4C-DEB3BA2808B2}" v="15" dt="2021-01-21T10:30:17.1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0" autoAdjust="0"/>
    <p:restoredTop sz="94660"/>
  </p:normalViewPr>
  <p:slideViewPr>
    <p:cSldViewPr snapToGrid="0">
      <p:cViewPr varScale="1">
        <p:scale>
          <a:sx n="75" d="100"/>
          <a:sy n="75" d="100"/>
        </p:scale>
        <p:origin x="96" y="8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62223693-F081-4143-AE4C-DEB3BA2808B2}"/>
    <pc:docChg chg="undo custSel addSld delSld modSld sldOrd">
      <pc:chgData name="Suzanne Phillips" userId="2ebb4245-c1bb-4f5a-9396-757d13a1d94d" providerId="ADAL" clId="{62223693-F081-4143-AE4C-DEB3BA2808B2}" dt="2021-01-21T10:32:48.407" v="485" actId="20577"/>
      <pc:docMkLst>
        <pc:docMk/>
      </pc:docMkLst>
      <pc:sldChg chg="modSp del mod">
        <pc:chgData name="Suzanne Phillips" userId="2ebb4245-c1bb-4f5a-9396-757d13a1d94d" providerId="ADAL" clId="{62223693-F081-4143-AE4C-DEB3BA2808B2}" dt="2021-01-21T10:21:23.258" v="188" actId="47"/>
        <pc:sldMkLst>
          <pc:docMk/>
          <pc:sldMk cId="2337031462" sldId="256"/>
        </pc:sldMkLst>
        <pc:spChg chg="mod">
          <ac:chgData name="Suzanne Phillips" userId="2ebb4245-c1bb-4f5a-9396-757d13a1d94d" providerId="ADAL" clId="{62223693-F081-4143-AE4C-DEB3BA2808B2}" dt="2021-01-21T10:14:35.520" v="3" actId="20577"/>
          <ac:spMkLst>
            <pc:docMk/>
            <pc:sldMk cId="2337031462" sldId="256"/>
            <ac:spMk id="2" creationId="{9978A5A4-C86A-45FC-939C-A8D722B6F925}"/>
          </ac:spMkLst>
        </pc:spChg>
      </pc:sldChg>
      <pc:sldChg chg="modSp del mod ord setBg">
        <pc:chgData name="Suzanne Phillips" userId="2ebb4245-c1bb-4f5a-9396-757d13a1d94d" providerId="ADAL" clId="{62223693-F081-4143-AE4C-DEB3BA2808B2}" dt="2021-01-21T10:21:05.146" v="186" actId="47"/>
        <pc:sldMkLst>
          <pc:docMk/>
          <pc:sldMk cId="2808899559" sldId="257"/>
        </pc:sldMkLst>
        <pc:spChg chg="mod">
          <ac:chgData name="Suzanne Phillips" userId="2ebb4245-c1bb-4f5a-9396-757d13a1d94d" providerId="ADAL" clId="{62223693-F081-4143-AE4C-DEB3BA2808B2}" dt="2021-01-21T10:17:59.717" v="163" actId="20577"/>
          <ac:spMkLst>
            <pc:docMk/>
            <pc:sldMk cId="2808899559" sldId="257"/>
            <ac:spMk id="2" creationId="{CC6CD03D-762F-44FF-B771-FA4146A5EC14}"/>
          </ac:spMkLst>
        </pc:spChg>
        <pc:spChg chg="mod">
          <ac:chgData name="Suzanne Phillips" userId="2ebb4245-c1bb-4f5a-9396-757d13a1d94d" providerId="ADAL" clId="{62223693-F081-4143-AE4C-DEB3BA2808B2}" dt="2021-01-21T10:19:07.463" v="170" actId="1076"/>
          <ac:spMkLst>
            <pc:docMk/>
            <pc:sldMk cId="2808899559" sldId="257"/>
            <ac:spMk id="5" creationId="{7660AC20-C67A-4560-B848-02A026A51B94}"/>
          </ac:spMkLst>
        </pc:spChg>
      </pc:sldChg>
      <pc:sldChg chg="addSp delSp modSp add mod ord setBg">
        <pc:chgData name="Suzanne Phillips" userId="2ebb4245-c1bb-4f5a-9396-757d13a1d94d" providerId="ADAL" clId="{62223693-F081-4143-AE4C-DEB3BA2808B2}" dt="2021-01-21T10:22:01.421" v="189"/>
        <pc:sldMkLst>
          <pc:docMk/>
          <pc:sldMk cId="2158179544" sldId="269"/>
        </pc:sldMkLst>
        <pc:spChg chg="mod">
          <ac:chgData name="Suzanne Phillips" userId="2ebb4245-c1bb-4f5a-9396-757d13a1d94d" providerId="ADAL" clId="{62223693-F081-4143-AE4C-DEB3BA2808B2}" dt="2021-01-21T10:15:11.355" v="6" actId="20577"/>
          <ac:spMkLst>
            <pc:docMk/>
            <pc:sldMk cId="2158179544" sldId="269"/>
            <ac:spMk id="2" creationId="{8FE3E2E0-E9A2-48B8-A02A-5A3901BABCA0}"/>
          </ac:spMkLst>
        </pc:spChg>
        <pc:spChg chg="mod">
          <ac:chgData name="Suzanne Phillips" userId="2ebb4245-c1bb-4f5a-9396-757d13a1d94d" providerId="ADAL" clId="{62223693-F081-4143-AE4C-DEB3BA2808B2}" dt="2021-01-21T10:17:08.570" v="108" actId="1076"/>
          <ac:spMkLst>
            <pc:docMk/>
            <pc:sldMk cId="2158179544" sldId="269"/>
            <ac:spMk id="3" creationId="{9400E8F9-D201-4874-91BF-4205197CA92F}"/>
          </ac:spMkLst>
        </pc:spChg>
        <pc:spChg chg="del">
          <ac:chgData name="Suzanne Phillips" userId="2ebb4245-c1bb-4f5a-9396-757d13a1d94d" providerId="ADAL" clId="{62223693-F081-4143-AE4C-DEB3BA2808B2}" dt="2021-01-21T10:15:56.048" v="16" actId="478"/>
          <ac:spMkLst>
            <pc:docMk/>
            <pc:sldMk cId="2158179544" sldId="269"/>
            <ac:spMk id="6" creationId="{D8A2C00C-8BEA-409D-BF1D-E7A18009F922}"/>
          </ac:spMkLst>
        </pc:spChg>
        <pc:spChg chg="del">
          <ac:chgData name="Suzanne Phillips" userId="2ebb4245-c1bb-4f5a-9396-757d13a1d94d" providerId="ADAL" clId="{62223693-F081-4143-AE4C-DEB3BA2808B2}" dt="2021-01-21T10:15:59.622" v="19" actId="478"/>
          <ac:spMkLst>
            <pc:docMk/>
            <pc:sldMk cId="2158179544" sldId="269"/>
            <ac:spMk id="9" creationId="{E99B24F0-61A9-46F1-8709-A0D127839FEA}"/>
          </ac:spMkLst>
        </pc:spChg>
        <pc:spChg chg="add mod">
          <ac:chgData name="Suzanne Phillips" userId="2ebb4245-c1bb-4f5a-9396-757d13a1d94d" providerId="ADAL" clId="{62223693-F081-4143-AE4C-DEB3BA2808B2}" dt="2021-01-21T10:15:53.687" v="13" actId="931"/>
          <ac:spMkLst>
            <pc:docMk/>
            <pc:sldMk cId="2158179544" sldId="269"/>
            <ac:spMk id="10" creationId="{06E57F29-445E-435A-841D-D5364E7A27D6}"/>
          </ac:spMkLst>
        </pc:spChg>
        <pc:picChg chg="del mod">
          <ac:chgData name="Suzanne Phillips" userId="2ebb4245-c1bb-4f5a-9396-757d13a1d94d" providerId="ADAL" clId="{62223693-F081-4143-AE4C-DEB3BA2808B2}" dt="2021-01-21T10:15:56.048" v="16" actId="478"/>
          <ac:picMkLst>
            <pc:docMk/>
            <pc:sldMk cId="2158179544" sldId="269"/>
            <ac:picMk id="5" creationId="{6C8C59F5-8AE1-40F8-8281-D5CDE8E0AC63}"/>
          </ac:picMkLst>
        </pc:picChg>
        <pc:picChg chg="add mod">
          <ac:chgData name="Suzanne Phillips" userId="2ebb4245-c1bb-4f5a-9396-757d13a1d94d" providerId="ADAL" clId="{62223693-F081-4143-AE4C-DEB3BA2808B2}" dt="2021-01-21T10:17:10.412" v="109" actId="1076"/>
          <ac:picMkLst>
            <pc:docMk/>
            <pc:sldMk cId="2158179544" sldId="269"/>
            <ac:picMk id="7" creationId="{02871AA7-4DE0-496F-ADDA-6354CC70A0CB}"/>
          </ac:picMkLst>
        </pc:picChg>
        <pc:picChg chg="del mod">
          <ac:chgData name="Suzanne Phillips" userId="2ebb4245-c1bb-4f5a-9396-757d13a1d94d" providerId="ADAL" clId="{62223693-F081-4143-AE4C-DEB3BA2808B2}" dt="2021-01-21T10:15:59.622" v="19" actId="478"/>
          <ac:picMkLst>
            <pc:docMk/>
            <pc:sldMk cId="2158179544" sldId="269"/>
            <ac:picMk id="8" creationId="{C391B4A1-9136-4837-886E-5F004C00AA79}"/>
          </ac:picMkLst>
        </pc:picChg>
        <pc:picChg chg="del">
          <ac:chgData name="Suzanne Phillips" userId="2ebb4245-c1bb-4f5a-9396-757d13a1d94d" providerId="ADAL" clId="{62223693-F081-4143-AE4C-DEB3BA2808B2}" dt="2021-01-21T10:22:01.421" v="189"/>
          <ac:picMkLst>
            <pc:docMk/>
            <pc:sldMk cId="2158179544" sldId="269"/>
            <ac:picMk id="11" creationId="{4528D6B9-74C4-4370-9DFB-3DF955B8BE1B}"/>
          </ac:picMkLst>
        </pc:picChg>
        <pc:picChg chg="add mod">
          <ac:chgData name="Suzanne Phillips" userId="2ebb4245-c1bb-4f5a-9396-757d13a1d94d" providerId="ADAL" clId="{62223693-F081-4143-AE4C-DEB3BA2808B2}" dt="2021-01-21T10:22:01.421" v="189"/>
          <ac:picMkLst>
            <pc:docMk/>
            <pc:sldMk cId="2158179544" sldId="269"/>
            <ac:picMk id="12" creationId="{D37F4B37-0CD9-411D-A0EC-B5847B489462}"/>
          </ac:picMkLst>
        </pc:picChg>
      </pc:sldChg>
      <pc:sldChg chg="new del">
        <pc:chgData name="Suzanne Phillips" userId="2ebb4245-c1bb-4f5a-9396-757d13a1d94d" providerId="ADAL" clId="{62223693-F081-4143-AE4C-DEB3BA2808B2}" dt="2021-01-21T10:19:37.789" v="173" actId="47"/>
        <pc:sldMkLst>
          <pc:docMk/>
          <pc:sldMk cId="1357123138" sldId="270"/>
        </pc:sldMkLst>
      </pc:sldChg>
      <pc:sldChg chg="addSp delSp modSp new mod setBg">
        <pc:chgData name="Suzanne Phillips" userId="2ebb4245-c1bb-4f5a-9396-757d13a1d94d" providerId="ADAL" clId="{62223693-F081-4143-AE4C-DEB3BA2808B2}" dt="2021-01-21T10:32:48.407" v="485" actId="20577"/>
        <pc:sldMkLst>
          <pc:docMk/>
          <pc:sldMk cId="510327463" sldId="271"/>
        </pc:sldMkLst>
        <pc:spChg chg="add mod">
          <ac:chgData name="Suzanne Phillips" userId="2ebb4245-c1bb-4f5a-9396-757d13a1d94d" providerId="ADAL" clId="{62223693-F081-4143-AE4C-DEB3BA2808B2}" dt="2021-01-21T10:20:18.464" v="178" actId="1076"/>
          <ac:spMkLst>
            <pc:docMk/>
            <pc:sldMk cId="510327463" sldId="271"/>
            <ac:spMk id="3" creationId="{2F865372-63B3-43D2-B60B-4D73D0C57A03}"/>
          </ac:spMkLst>
        </pc:spChg>
        <pc:spChg chg="add mod">
          <ac:chgData name="Suzanne Phillips" userId="2ebb4245-c1bb-4f5a-9396-757d13a1d94d" providerId="ADAL" clId="{62223693-F081-4143-AE4C-DEB3BA2808B2}" dt="2021-01-21T10:32:48.407" v="485" actId="20577"/>
          <ac:spMkLst>
            <pc:docMk/>
            <pc:sldMk cId="510327463" sldId="271"/>
            <ac:spMk id="5" creationId="{E417C816-4E25-4F7A-8F20-58EC0D2D8B8C}"/>
          </ac:spMkLst>
        </pc:spChg>
        <pc:picChg chg="add del mod">
          <ac:chgData name="Suzanne Phillips" userId="2ebb4245-c1bb-4f5a-9396-757d13a1d94d" providerId="ADAL" clId="{62223693-F081-4143-AE4C-DEB3BA2808B2}" dt="2021-01-21T10:30:17.156" v="479"/>
          <ac:picMkLst>
            <pc:docMk/>
            <pc:sldMk cId="510327463" sldId="271"/>
            <ac:picMk id="6" creationId="{ECEA0A07-9384-4A56-8B2F-46631A1B6DBA}"/>
          </ac:picMkLst>
        </pc:picChg>
        <pc:picChg chg="add mod">
          <ac:chgData name="Suzanne Phillips" userId="2ebb4245-c1bb-4f5a-9396-757d13a1d94d" providerId="ADAL" clId="{62223693-F081-4143-AE4C-DEB3BA2808B2}" dt="2021-01-21T10:30:17.156" v="479"/>
          <ac:picMkLst>
            <pc:docMk/>
            <pc:sldMk cId="510327463" sldId="271"/>
            <ac:picMk id="7" creationId="{EBE66253-476F-48C8-A404-83FBEE4B5891}"/>
          </ac:picMkLst>
        </pc:picChg>
      </pc:sldChg>
      <pc:sldChg chg="add del setBg">
        <pc:chgData name="Suzanne Phillips" userId="2ebb4245-c1bb-4f5a-9396-757d13a1d94d" providerId="ADAL" clId="{62223693-F081-4143-AE4C-DEB3BA2808B2}" dt="2021-01-21T10:19:46.310" v="175"/>
        <pc:sldMkLst>
          <pc:docMk/>
          <pc:sldMk cId="295499526" sldId="27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3A2E5-9451-4D8C-93CD-291C8FF000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4958B9-C214-4298-BE06-069DB2F29B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BF512-3E26-4827-8055-007DD5FC8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1A7B75-B763-4CA6-B031-27931D4B1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E16EB-7368-4B4C-AA0C-06BB56D5B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10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12DC2-42FD-420A-91A2-B6A3288E4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9DB9ED-4C0E-469D-AA3E-3F47B86964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91757-33FF-4CD6-944B-C498E10B0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2FF57-560B-4AFF-BCE0-250699F22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EA183-0B18-4A78-9DF3-7987926C6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559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ED4706-F776-4E69-8F9A-B741EC33B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6BAC61-2A59-4D94-97C0-0ABDAA27FC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74466-8079-4816-8265-5822D1CC2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504BE-7E86-49CF-83F5-2B7D9F853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0930B-F204-4C78-8FD5-5B5ACEBC8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658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65008-1CB7-4BBF-A796-FC7372E05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9CD9C-17C0-45DE-BEB0-9099D37856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BE9CA2-5D33-4605-BD42-C7A5EBB874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DBDDED-8DA2-424B-9E66-64D4E1A08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1E405F-AC47-42C3-BAA2-4F9B01088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56C211-BEEF-4885-A78E-CE6E7A73E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045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6C4F3-99DB-45A4-BA7E-46C774167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92A7A6-5DEF-4541-8A25-D2005D5B2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EDD5A1-3801-4420-AF3E-D4FD17CD7B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C77D3E-FDFA-4D64-AA34-A8EF9A5620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62138A-5F72-4DCA-968E-BD54EE5C67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8FDE36-0DC8-4CED-91C4-A93400D41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EE7978-E4E7-4A6C-90B3-8227BE90B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A4A63D-DC55-45A1-9667-7B764EA03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075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749AF-6D8B-4969-B9FD-4AFBF12C1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8B0613-5334-4CBE-A5E6-D641E04AC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FF994E-8FA8-4FAB-B8A0-88FCA8894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D2617B-948D-43F0-BBE4-0342FD48B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728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4DEC17-D879-41F5-84FC-BAFE43745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AD2352-628D-44DC-9589-C3C426990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3BB187-1B21-45C5-BB23-5918B65E1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3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91D7C-5C38-43A7-ADB7-A73AAD20E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C5CBB-3952-4052-86A0-6AEC1E11A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E4943-EE5A-467D-A709-7AC06E54F6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2BF6C5-C70E-4FD9-A060-E567E9E8E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00D2B0-7A4C-4CCA-8CAB-6BA4AEA0B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B25A4F-F773-4768-9E55-18E39BE5E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954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89734-0A3F-4236-9155-541AF7850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6B638C-8F53-469F-8144-BAA6C6BB87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0546A1-ACFC-4C38-A9F3-3DC411A1AD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B29E9-C241-48EE-A2FD-1FDF20052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FF0ECF-0F7F-4C8E-98F1-477FF8AE5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632968-59B3-409E-B6E4-AA1722D25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22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391D17-4367-448A-96FB-E7FD76817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633CE4-1B5B-441E-B6EE-0BBF174A68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2F446-0B05-4C9B-AAF8-C3D95B447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5CA7-5B94-4692-9D79-E01632714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B26F0-6421-43E4-B7F7-4CF557153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643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9F69D2-5EC3-481F-B2BE-7E3B05B321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B51C3-98A4-4278-9A72-6E71B3B579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0DE08-785D-40D5-9C34-E07CDAFB8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7D149-BAB6-4E73-9F22-F9EA48C15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51ABEF-BAA4-486F-A829-2F2013EEE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80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71087A-F90C-4841-8B68-63B82B964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A41BAE-AC38-46C2-B33A-87EF834DA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2FD3E-DBAE-4C4A-91FC-CA76D18B2F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D2EA3-AAA1-4E35-9084-7707ED11C96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8D09D9-1872-4514-A9F2-BE4730E7B8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214A43-14C8-4DE6-9735-690C9582D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10C3A-637A-40A5-A8DE-9A46E4CE4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923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.m4a"/><Relationship Id="rId7" Type="http://schemas.openxmlformats.org/officeDocument/2006/relationships/hyperlink" Target="https://creativecommons.org/licenses/by-sa/3.0/" TargetMode="External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hyperlink" Target="https://en.wikipedia.org/wiki/Summit" TargetMode="External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3E2E0-E9A2-48B8-A02A-5A3901BABC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3164" y="1122363"/>
            <a:ext cx="4945673" cy="936836"/>
          </a:xfrm>
        </p:spPr>
        <p:txBody>
          <a:bodyPr>
            <a:normAutofit fontScale="90000"/>
          </a:bodyPr>
          <a:lstStyle/>
          <a:p>
            <a:r>
              <a:rPr lang="en-GB" dirty="0"/>
              <a:t>Discursive Writing Day 4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00E8F9-D201-4874-91BF-4205197CA9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71326" y="2893121"/>
            <a:ext cx="4945673" cy="1655762"/>
          </a:xfrm>
        </p:spPr>
        <p:txBody>
          <a:bodyPr/>
          <a:lstStyle/>
          <a:p>
            <a:r>
              <a:rPr lang="en-GB" dirty="0"/>
              <a:t>Imagine us on the summit, hoisting a Datchet St Mary’s flag!</a:t>
            </a:r>
          </a:p>
        </p:txBody>
      </p:sp>
      <p:pic>
        <p:nvPicPr>
          <p:cNvPr id="7" name="Picture 6" descr="A picture containing sky, outdoor, sport, skiing&#10;&#10;Description automatically generated">
            <a:extLst>
              <a:ext uri="{FF2B5EF4-FFF2-40B4-BE49-F238E27FC236}">
                <a16:creationId xmlns:a16="http://schemas.microsoft.com/office/drawing/2014/main" id="{02871AA7-4DE0-496F-ADDA-6354CC70A0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63419" y="1133608"/>
            <a:ext cx="3623164" cy="538643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6E57F29-445E-435A-841D-D5364E7A27D6}"/>
              </a:ext>
            </a:extLst>
          </p:cNvPr>
          <p:cNvSpPr txBox="1"/>
          <p:nvPr/>
        </p:nvSpPr>
        <p:spPr>
          <a:xfrm>
            <a:off x="3789498" y="6858000"/>
            <a:ext cx="46130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en.wikipedia.org/wiki/Summit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D37F4B37-0CD9-411D-A0EC-B5847B48946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817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37"/>
    </mc:Choice>
    <mc:Fallback>
      <p:transition spd="slow" advTm="25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F865372-63B3-43D2-B60B-4D73D0C57A03}"/>
              </a:ext>
            </a:extLst>
          </p:cNvPr>
          <p:cNvSpPr txBox="1"/>
          <p:nvPr/>
        </p:nvSpPr>
        <p:spPr>
          <a:xfrm>
            <a:off x="482600" y="628134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LO I can edit to improve my work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417C816-4E25-4F7A-8F20-58EC0D2D8B8C}"/>
              </a:ext>
            </a:extLst>
          </p:cNvPr>
          <p:cNvSpPr txBox="1"/>
          <p:nvPr/>
        </p:nvSpPr>
        <p:spPr>
          <a:xfrm>
            <a:off x="1219200" y="1664038"/>
            <a:ext cx="6096000" cy="48320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1. Read over your own work.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2. Make sure it makes sense. (Check verbs agree - we were, we are, I was, they </a:t>
            </a:r>
            <a:r>
              <a:rPr lang="en-GB" sz="2800">
                <a:solidFill>
                  <a:srgbClr val="000000"/>
                </a:solidFill>
              </a:rPr>
              <a:t>were). </a:t>
            </a:r>
            <a:endParaRPr lang="en-GB" sz="2800" dirty="0">
              <a:solidFill>
                <a:srgbClr val="000000"/>
              </a:solidFill>
            </a:endParaRPr>
          </a:p>
          <a:p>
            <a:r>
              <a:rPr lang="en-GB" sz="2800" dirty="0">
                <a:solidFill>
                  <a:srgbClr val="000000"/>
                </a:solidFill>
              </a:rPr>
              <a:t>3. Read for punctuation.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4. Read for spellings.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5. Improve with adjectives/adverbs/ complex sentences.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6. Use the checklist.</a:t>
            </a:r>
          </a:p>
          <a:p>
            <a:r>
              <a:rPr lang="en-GB" sz="2800" dirty="0">
                <a:solidFill>
                  <a:srgbClr val="000000"/>
                </a:solidFill>
              </a:rPr>
              <a:t>7. Improve what you have not already done. 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BE66253-476F-48C8-A404-83FBEE4B58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0327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505"/>
    </mc:Choice>
    <mc:Fallback>
      <p:transition spd="slow" advTm="1305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Widescreen</PresentationFormat>
  <Paragraphs>11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Discursive Writing Day 4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Suzanne Phillips</dc:creator>
  <cp:lastModifiedBy>Suzanne Phillips</cp:lastModifiedBy>
  <cp:revision>1</cp:revision>
  <dcterms:created xsi:type="dcterms:W3CDTF">2021-01-21T09:55:18Z</dcterms:created>
  <dcterms:modified xsi:type="dcterms:W3CDTF">2021-01-21T10:33:09Z</dcterms:modified>
</cp:coreProperties>
</file>