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0" r:id="rId5"/>
    <p:sldId id="265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8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91A5A-0584-406F-87CA-C855E2253A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47B320-AB28-4904-BE70-178AA7FB0F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ACDD6D-8123-4B0C-897F-483AE4697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E9F2A-A9FF-4A99-A9DC-47DB2AD6E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023AF1-FB64-4F8F-9056-4EB12A0B9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2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E5C58-B813-4A44-9BBF-F50094867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3FE699-3D56-462E-A424-6A7F5F41DF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8DF29F-FEBF-4120-8540-4270E3DB9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2DB852-55A3-493C-B040-CE2BB976D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9C4F1E-D690-4A7E-A161-3198EE305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231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0D284-D4AF-4B3A-8F52-5C7BB9037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9C34C1-C76B-4969-9B3B-BF7A265CF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AA626-1C65-45E5-A605-CD55E98B3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6889EA-7FBD-4FCF-9438-A3064B006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4C061-C2E4-4786-8D78-2373DBAB0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698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134B8-83B4-4528-AA69-7A3930051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5D7E7B-C9C2-479E-9938-9F63FED72C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37FAC0-F3B2-46BB-8E24-09DAEC319B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719FF2-87DD-4D8E-97A0-3F20557E4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42CE52-2B67-44DB-A69B-6D880562F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02B16B-6DEF-4F46-B8F2-952B12A4D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949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2EA3F-B29F-4206-8AF2-6940FF8A1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A38F2A-2ED2-4EE2-A1B8-1768EB84BD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0D2DFA-95E1-4724-B5D0-3DE1C92C8A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9FE2DC-E47F-4583-B59A-6BDDE2CDB9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052A9A-A69A-42AA-AE42-565D83DD37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92B342-BFAD-43AB-A1B7-2661B4B70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B1938A-F877-4C8E-88DB-FAC5A3C73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6BF333-A747-4113-9DCA-683864293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983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237B1-B9B2-4713-A838-3975B6EEF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0B2F4C-6848-4889-AA66-EBF8970B7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16C3EC-9A78-41D4-BAAF-2BFEABB06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E4730E-C383-4B64-89B7-C6D171BB7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472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C94C13-F18C-49F8-B497-5CC279B0D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B77FF1-D0D9-485D-AC5C-07E2A1994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7DA876-BE9C-4800-B2E7-E34B284CD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65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5F1BD-A4A8-499E-8AB4-7A25AF12E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918F5F-FA32-404A-BDDF-03AA7FA5C5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824E84-A7CE-405D-B582-D7C04EC775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2CEE2B-55F6-445D-AC1D-3396831B1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4249E8-0F2D-4F27-AFFE-F6F941E47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D3806B-505F-4466-BE97-81D30A4C9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969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80D75-9624-4BB4-B788-43A784A5B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2EE607-9906-4217-88AC-84DC4761A5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E4E827-11D7-4540-8E9B-EFFA419460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A8FD54-6276-4555-9725-9DE2C29C1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702215-FC27-4530-B0A4-1255AE812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287D90-67DE-4651-9C10-834D82824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74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07027-A621-4A37-A157-EDFB84C36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273B37-FD92-4982-A563-D5FC2D3D01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E8F95-915E-4BC5-99E3-F1991C24B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E018E-83E7-4106-B1A1-A9E6041BF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8716ED-39C0-47AC-9DC6-58C43F2B7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36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33CF19-3FA5-411B-99D6-F7A12565C6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A6F993-F036-4157-8E34-BF818B55D0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17AFAD-C7AB-4AAB-AC07-BCCFCC879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42E453-6E2B-43E5-A068-3FABBAF4F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7BE3C2-529E-4E6D-93CC-5026A8E8E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211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C57051-E7E1-47B8-B276-540FABF91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3DE288-C5E8-4310-A90D-F392926934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BCD638-99BC-4635-B832-1E903A5226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556B1-84DB-4405-9BCF-F476AE07D5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D06527-2370-41C2-BA2A-7AE880FCF9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238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.m4a"/><Relationship Id="rId7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8.xm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3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3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44026B9-AB40-46BA-9AF4-DE76FFBB5965}"/>
              </a:ext>
            </a:extLst>
          </p:cNvPr>
          <p:cNvSpPr txBox="1">
            <a:spLocks/>
          </p:cNvSpPr>
          <p:nvPr/>
        </p:nvSpPr>
        <p:spPr>
          <a:xfrm>
            <a:off x="-615524" y="521595"/>
            <a:ext cx="3023874" cy="39280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XCCW Joined 1a" panose="03050602040000000000" pitchFamily="66" charset="0"/>
              </a:rPr>
              <a:t>Day 2</a:t>
            </a:r>
          </a:p>
        </p:txBody>
      </p:sp>
      <p:pic>
        <p:nvPicPr>
          <p:cNvPr id="3" name="Picture 2" descr="top WordPress myths">
            <a:extLst>
              <a:ext uri="{FF2B5EF4-FFF2-40B4-BE49-F238E27FC236}">
                <a16:creationId xmlns:a16="http://schemas.microsoft.com/office/drawing/2014/main" id="{5EDF29C2-916A-4C84-BCA9-8C0A7B3B60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7175" y="1251811"/>
            <a:ext cx="3558281" cy="2371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08D15E0-6B7E-45F9-BF3F-F24E8633537D}"/>
              </a:ext>
            </a:extLst>
          </p:cNvPr>
          <p:cNvSpPr txBox="1">
            <a:spLocks/>
          </p:cNvSpPr>
          <p:nvPr/>
        </p:nvSpPr>
        <p:spPr>
          <a:xfrm>
            <a:off x="-425024" y="3960310"/>
            <a:ext cx="3023874" cy="39280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XCCW Joined 1a" panose="03050602040000000000" pitchFamily="66" charset="0"/>
              </a:rPr>
              <a:t>Week 2</a:t>
            </a:r>
          </a:p>
        </p:txBody>
      </p:sp>
      <p:pic>
        <p:nvPicPr>
          <p:cNvPr id="6" name="Picture 5" descr="Calendar&#10;&#10;Description automatically generated with low confidence">
            <a:extLst>
              <a:ext uri="{FF2B5EF4-FFF2-40B4-BE49-F238E27FC236}">
                <a16:creationId xmlns:a16="http://schemas.microsoft.com/office/drawing/2014/main" id="{53625BBD-314D-474F-8A07-C384DB4616B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727867" y="280554"/>
            <a:ext cx="6858000" cy="629689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A077CE4-38FB-4656-9231-2548F924409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6540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281"/>
    </mc:Choice>
    <mc:Fallback>
      <p:transition spd="slow" advTm="162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9B893-8661-4BEC-9245-32D27E3F9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2025" y="947693"/>
            <a:ext cx="6172200" cy="4962614"/>
          </a:xfrm>
        </p:spPr>
        <p:txBody>
          <a:bodyPr>
            <a:normAutofit/>
          </a:bodyPr>
          <a:lstStyle/>
          <a:p>
            <a:r>
              <a:rPr lang="en-GB" dirty="0"/>
              <a:t>What are myths?</a:t>
            </a:r>
          </a:p>
          <a:p>
            <a:r>
              <a:rPr lang="en-GB" dirty="0"/>
              <a:t>What Mayan myths have you looked at so far? </a:t>
            </a:r>
          </a:p>
        </p:txBody>
      </p:sp>
      <p:pic>
        <p:nvPicPr>
          <p:cNvPr id="12" name="Picture 11" descr="top WordPress myths">
            <a:extLst>
              <a:ext uri="{FF2B5EF4-FFF2-40B4-BE49-F238E27FC236}">
                <a16:creationId xmlns:a16="http://schemas.microsoft.com/office/drawing/2014/main" id="{C6FC0DCF-A181-44A9-B20B-4BB455831B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1475" y="432661"/>
            <a:ext cx="3558281" cy="2371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D663E88-F01D-486D-A19D-2F0C9B87888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2838" y="3429000"/>
            <a:ext cx="3647002" cy="29244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AA096CA-AB28-4543-B41B-5E90DC36C7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0652" y="2276064"/>
            <a:ext cx="2438740" cy="43440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9FB939A-1936-4199-8821-947E43EA5BB0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608" y="3498015"/>
            <a:ext cx="4929876" cy="278645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5D62420-C767-4910-9CD5-84908F31B67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3782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468"/>
    </mc:Choice>
    <mc:Fallback>
      <p:transition spd="slow" advTm="644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F79DD-7319-4E8C-8774-38726429C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XCCW Joined 1a" panose="03050602040000000000" pitchFamily="66" charset="0"/>
              </a:rPr>
              <a:t>Myths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9B893-8661-4BEC-9245-32D27E3F9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8327" y="550718"/>
            <a:ext cx="7213627" cy="53993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/>
              <a:t>What Myths do you know that explain something?</a:t>
            </a:r>
          </a:p>
          <a:p>
            <a:pPr marL="0" indent="0">
              <a:buNone/>
            </a:pPr>
            <a:r>
              <a:rPr lang="en-GB" sz="2800" b="1" dirty="0"/>
              <a:t>You are going to write your own myth explaining a natural phenomenon.</a:t>
            </a:r>
          </a:p>
          <a:p>
            <a:pPr marL="0" indent="0">
              <a:buNone/>
            </a:pPr>
            <a:r>
              <a:rPr lang="en-GB" sz="2800" b="1" dirty="0"/>
              <a:t>Name some natural phenomenon's…</a:t>
            </a:r>
            <a:endParaRPr lang="en-GB" sz="2800" dirty="0"/>
          </a:p>
        </p:txBody>
      </p:sp>
      <p:pic>
        <p:nvPicPr>
          <p:cNvPr id="4" name="Picture 2" descr="top WordPress myths">
            <a:extLst>
              <a:ext uri="{FF2B5EF4-FFF2-40B4-BE49-F238E27FC236}">
                <a16:creationId xmlns:a16="http://schemas.microsoft.com/office/drawing/2014/main" id="{56A827CA-F2BC-4198-97A2-7B9BBCFDD5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046" y="692385"/>
            <a:ext cx="3558281" cy="2371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0B7E161-7DFC-4549-B9AE-D37148D3DD99}"/>
              </a:ext>
            </a:extLst>
          </p:cNvPr>
          <p:cNvSpPr txBox="1"/>
          <p:nvPr/>
        </p:nvSpPr>
        <p:spPr>
          <a:xfrm>
            <a:off x="4396220" y="4800601"/>
            <a:ext cx="33995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natural phenomenon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FA0EFE-235F-4881-951A-EB8E40AD2546}"/>
              </a:ext>
            </a:extLst>
          </p:cNvPr>
          <p:cNvSpPr txBox="1"/>
          <p:nvPr/>
        </p:nvSpPr>
        <p:spPr>
          <a:xfrm>
            <a:off x="148070" y="3480499"/>
            <a:ext cx="33995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tornados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4F4C37-588D-492E-A4B3-19D36FB1A84F}"/>
              </a:ext>
            </a:extLst>
          </p:cNvPr>
          <p:cNvSpPr txBox="1"/>
          <p:nvPr/>
        </p:nvSpPr>
        <p:spPr>
          <a:xfrm>
            <a:off x="1372466" y="5568486"/>
            <a:ext cx="33995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earthquakes 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0FE6BD9-0204-4C90-89C5-94249FF0A5BE}"/>
              </a:ext>
            </a:extLst>
          </p:cNvPr>
          <p:cNvSpPr txBox="1"/>
          <p:nvPr/>
        </p:nvSpPr>
        <p:spPr>
          <a:xfrm>
            <a:off x="3963266" y="3566808"/>
            <a:ext cx="33995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flooding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33181D-CD66-4DCF-9DE7-CD6A70262462}"/>
              </a:ext>
            </a:extLst>
          </p:cNvPr>
          <p:cNvSpPr txBox="1"/>
          <p:nvPr/>
        </p:nvSpPr>
        <p:spPr>
          <a:xfrm>
            <a:off x="7860680" y="3836727"/>
            <a:ext cx="33995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volcanic eruption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001E471-2ED1-4231-AC57-E265BFA0A1B9}"/>
              </a:ext>
            </a:extLst>
          </p:cNvPr>
          <p:cNvSpPr txBox="1"/>
          <p:nvPr/>
        </p:nvSpPr>
        <p:spPr>
          <a:xfrm>
            <a:off x="7785908" y="5688429"/>
            <a:ext cx="33995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rainstorm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1C6824C-72B0-4EC5-8E62-9A73982096DE}"/>
              </a:ext>
            </a:extLst>
          </p:cNvPr>
          <p:cNvSpPr txBox="1"/>
          <p:nvPr/>
        </p:nvSpPr>
        <p:spPr>
          <a:xfrm>
            <a:off x="1248510" y="4452682"/>
            <a:ext cx="33995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rainbow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F76A41-ED6D-4924-BF2E-9612375047E3}"/>
              </a:ext>
            </a:extLst>
          </p:cNvPr>
          <p:cNvSpPr txBox="1"/>
          <p:nvPr/>
        </p:nvSpPr>
        <p:spPr>
          <a:xfrm>
            <a:off x="5039460" y="6211649"/>
            <a:ext cx="33995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the tide</a:t>
            </a: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C00400F0-889B-4210-AFD3-443D8BDE93BB}"/>
              </a:ext>
            </a:extLst>
          </p:cNvPr>
          <p:cNvSpPr/>
          <p:nvPr/>
        </p:nvSpPr>
        <p:spPr>
          <a:xfrm>
            <a:off x="4268327" y="4707866"/>
            <a:ext cx="3592353" cy="630690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524E125-25FC-489D-95FD-323B319E0B1A}"/>
              </a:ext>
            </a:extLst>
          </p:cNvPr>
          <p:cNvCxnSpPr/>
          <p:nvPr/>
        </p:nvCxnSpPr>
        <p:spPr>
          <a:xfrm flipH="1" flipV="1">
            <a:off x="4772025" y="4090028"/>
            <a:ext cx="267435" cy="52510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540B27D-810B-4BC4-B82A-215E7903E0A4}"/>
              </a:ext>
            </a:extLst>
          </p:cNvPr>
          <p:cNvCxnSpPr>
            <a:cxnSpLocks/>
          </p:cNvCxnSpPr>
          <p:nvPr/>
        </p:nvCxnSpPr>
        <p:spPr>
          <a:xfrm flipH="1" flipV="1">
            <a:off x="1782974" y="3774908"/>
            <a:ext cx="2485353" cy="84022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F07DF58-9B8B-4DAA-A78D-A320CF2CD352}"/>
              </a:ext>
            </a:extLst>
          </p:cNvPr>
          <p:cNvCxnSpPr>
            <a:cxnSpLocks/>
          </p:cNvCxnSpPr>
          <p:nvPr/>
        </p:nvCxnSpPr>
        <p:spPr>
          <a:xfrm flipH="1" flipV="1">
            <a:off x="2665302" y="4681494"/>
            <a:ext cx="1603025" cy="2587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907B74DF-2CBD-4DB3-A97D-0A509B62ED0B}"/>
              </a:ext>
            </a:extLst>
          </p:cNvPr>
          <p:cNvCxnSpPr>
            <a:cxnSpLocks/>
          </p:cNvCxnSpPr>
          <p:nvPr/>
        </p:nvCxnSpPr>
        <p:spPr>
          <a:xfrm flipH="1">
            <a:off x="3442178" y="5323821"/>
            <a:ext cx="722456" cy="5042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8748EE8-668F-4753-ADCB-800DC12E4D7B}"/>
              </a:ext>
            </a:extLst>
          </p:cNvPr>
          <p:cNvCxnSpPr>
            <a:cxnSpLocks/>
          </p:cNvCxnSpPr>
          <p:nvPr/>
        </p:nvCxnSpPr>
        <p:spPr>
          <a:xfrm>
            <a:off x="5800408" y="5360256"/>
            <a:ext cx="114364" cy="8449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6611074-A1BA-4E6E-BD9E-51CE5181557E}"/>
              </a:ext>
            </a:extLst>
          </p:cNvPr>
          <p:cNvCxnSpPr>
            <a:cxnSpLocks/>
          </p:cNvCxnSpPr>
          <p:nvPr/>
        </p:nvCxnSpPr>
        <p:spPr>
          <a:xfrm>
            <a:off x="8039100" y="5360256"/>
            <a:ext cx="771533" cy="34125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E3365CE-E566-449B-AAC1-49755148EDB0}"/>
              </a:ext>
            </a:extLst>
          </p:cNvPr>
          <p:cNvCxnSpPr>
            <a:cxnSpLocks/>
          </p:cNvCxnSpPr>
          <p:nvPr/>
        </p:nvCxnSpPr>
        <p:spPr>
          <a:xfrm flipV="1">
            <a:off x="7121597" y="4181008"/>
            <a:ext cx="664311" cy="4752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6E2C950F-9F13-44B8-8F7B-415077792BE0}"/>
              </a:ext>
            </a:extLst>
          </p:cNvPr>
          <p:cNvSpPr txBox="1"/>
          <p:nvPr/>
        </p:nvSpPr>
        <p:spPr>
          <a:xfrm>
            <a:off x="4905742" y="2887736"/>
            <a:ext cx="33995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Sun / moon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0B3D3F8-7572-4DDB-83AC-8D37F0A21F1C}"/>
              </a:ext>
            </a:extLst>
          </p:cNvPr>
          <p:cNvSpPr txBox="1"/>
          <p:nvPr/>
        </p:nvSpPr>
        <p:spPr>
          <a:xfrm>
            <a:off x="9243710" y="4615131"/>
            <a:ext cx="33995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thunder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211885B6-C0C9-4EC2-86CD-FBBB566A957D}"/>
              </a:ext>
            </a:extLst>
          </p:cNvPr>
          <p:cNvCxnSpPr>
            <a:cxnSpLocks/>
          </p:cNvCxnSpPr>
          <p:nvPr/>
        </p:nvCxnSpPr>
        <p:spPr>
          <a:xfrm flipH="1" flipV="1">
            <a:off x="5903231" y="3545108"/>
            <a:ext cx="212426" cy="113196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49C1BE7D-0134-456F-82AD-EE25F4848C00}"/>
              </a:ext>
            </a:extLst>
          </p:cNvPr>
          <p:cNvSpPr txBox="1"/>
          <p:nvPr/>
        </p:nvSpPr>
        <p:spPr>
          <a:xfrm>
            <a:off x="7089501" y="3193477"/>
            <a:ext cx="33995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fog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7BC271C6-35E0-40F1-93E4-8CDE5265525C}"/>
              </a:ext>
            </a:extLst>
          </p:cNvPr>
          <p:cNvCxnSpPr>
            <a:cxnSpLocks/>
          </p:cNvCxnSpPr>
          <p:nvPr/>
        </p:nvCxnSpPr>
        <p:spPr>
          <a:xfrm flipV="1">
            <a:off x="6683217" y="3660412"/>
            <a:ext cx="449197" cy="9958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E6D8EF0B-245F-4A23-9F7C-2DEE9F8C5DA9}"/>
              </a:ext>
            </a:extLst>
          </p:cNvPr>
          <p:cNvCxnSpPr>
            <a:cxnSpLocks/>
          </p:cNvCxnSpPr>
          <p:nvPr/>
        </p:nvCxnSpPr>
        <p:spPr>
          <a:xfrm flipV="1">
            <a:off x="8018802" y="4859133"/>
            <a:ext cx="1097040" cy="6625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C7B9231-CF86-4F34-B2C1-FC599618413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4306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823"/>
    </mc:Choice>
    <mc:Fallback>
      <p:transition spd="slow" advTm="548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32" grpId="0"/>
      <p:bldP spid="33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op WordPress myths">
            <a:extLst>
              <a:ext uri="{FF2B5EF4-FFF2-40B4-BE49-F238E27FC236}">
                <a16:creationId xmlns:a16="http://schemas.microsoft.com/office/drawing/2014/main" id="{F4DEE720-6FFD-4692-93DD-44DB8DE2D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53905" cy="163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C893F9A-2C82-455C-87FD-A6D08CF7AA60}"/>
              </a:ext>
            </a:extLst>
          </p:cNvPr>
          <p:cNvSpPr txBox="1">
            <a:spLocks/>
          </p:cNvSpPr>
          <p:nvPr/>
        </p:nvSpPr>
        <p:spPr>
          <a:xfrm>
            <a:off x="1387330" y="570226"/>
            <a:ext cx="10804670" cy="49626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b="1" dirty="0">
                <a:latin typeface="XCCW Joined 1a" panose="03050602040000000000" pitchFamily="66" charset="0"/>
              </a:rPr>
              <a:t>L.O:I can plan my own myth.</a:t>
            </a:r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CD519C5-484D-40B9-9498-7B92D4D0BA34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257" y="1011936"/>
            <a:ext cx="10325100" cy="5325364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B2F7E35-9C4A-4B47-BE1E-DF932566B39D}"/>
              </a:ext>
            </a:extLst>
          </p:cNvPr>
          <p:cNvSpPr txBox="1">
            <a:spLocks/>
          </p:cNvSpPr>
          <p:nvPr/>
        </p:nvSpPr>
        <p:spPr>
          <a:xfrm>
            <a:off x="91643" y="6337300"/>
            <a:ext cx="11629736" cy="49626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>
                <a:latin typeface="XCCW Joined 1a" panose="03050602040000000000" pitchFamily="66" charset="0"/>
              </a:rPr>
              <a:t>Once you’ve completed the first part of your plan come back to the PPT and listen to the next slide.</a:t>
            </a:r>
          </a:p>
          <a:p>
            <a:endParaRPr lang="en-GB" sz="1400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4658DC4-273C-44AF-B984-9A628F2D32A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062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4299"/>
    </mc:Choice>
    <mc:Fallback>
      <p:transition spd="slow" advTm="2542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op WordPress myths">
            <a:extLst>
              <a:ext uri="{FF2B5EF4-FFF2-40B4-BE49-F238E27FC236}">
                <a16:creationId xmlns:a16="http://schemas.microsoft.com/office/drawing/2014/main" id="{F4DEE720-6FFD-4692-93DD-44DB8DE2D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5735" y="230887"/>
            <a:ext cx="2453905" cy="163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C893F9A-2C82-455C-87FD-A6D08CF7AA60}"/>
              </a:ext>
            </a:extLst>
          </p:cNvPr>
          <p:cNvSpPr txBox="1">
            <a:spLocks/>
          </p:cNvSpPr>
          <p:nvPr/>
        </p:nvSpPr>
        <p:spPr>
          <a:xfrm>
            <a:off x="1387330" y="570226"/>
            <a:ext cx="10804670" cy="49626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b="1" dirty="0">
                <a:latin typeface="XCCW Joined 1a" panose="03050602040000000000" pitchFamily="66" charset="0"/>
              </a:rPr>
              <a:t>L.O:I can plan my own myth.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EB2B2C-48F0-42BC-ACFA-5B07F125257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9455" y="1693932"/>
            <a:ext cx="8905009" cy="4907505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AD9AE6D7-707F-4D83-AA9A-290D4F94B59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93636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414"/>
    </mc:Choice>
    <mc:Fallback>
      <p:transition spd="slow" advTm="137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7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</Words>
  <Application>Microsoft Office PowerPoint</Application>
  <PresentationFormat>Widescreen</PresentationFormat>
  <Paragraphs>22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XCCW Joined 1a</vt:lpstr>
      <vt:lpstr>Office Theme</vt:lpstr>
      <vt:lpstr>PowerPoint Presentation</vt:lpstr>
      <vt:lpstr>PowerPoint Presentation</vt:lpstr>
      <vt:lpstr>Myths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Akien</dc:creator>
  <cp:lastModifiedBy>Naomi Akien</cp:lastModifiedBy>
  <cp:revision>41</cp:revision>
  <dcterms:created xsi:type="dcterms:W3CDTF">2021-02-16T11:19:39Z</dcterms:created>
  <dcterms:modified xsi:type="dcterms:W3CDTF">2021-02-24T14:14:39Z</dcterms:modified>
</cp:coreProperties>
</file>