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10160000" cy="105664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1CED2A-5C4E-4152-BB69-9BEE50D25A09}" v="40" dt="2021-01-21T09:30:56.2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9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411CED2A-5C4E-4152-BB69-9BEE50D25A09}"/>
    <pc:docChg chg="undo redo custSel delSld modSld">
      <pc:chgData name="Suzanne Phillips" userId="2ebb4245-c1bb-4f5a-9396-757d13a1d94d" providerId="ADAL" clId="{411CED2A-5C4E-4152-BB69-9BEE50D25A09}" dt="2021-01-21T09:48:49.707" v="610" actId="2711"/>
      <pc:docMkLst>
        <pc:docMk/>
      </pc:docMkLst>
      <pc:sldChg chg="addSp delSp modSp mod">
        <pc:chgData name="Suzanne Phillips" userId="2ebb4245-c1bb-4f5a-9396-757d13a1d94d" providerId="ADAL" clId="{411CED2A-5C4E-4152-BB69-9BEE50D25A09}" dt="2021-01-21T09:44:45.814" v="587" actId="1076"/>
        <pc:sldMkLst>
          <pc:docMk/>
          <pc:sldMk cId="2239171394" sldId="256"/>
        </pc:sldMkLst>
        <pc:spChg chg="mod">
          <ac:chgData name="Suzanne Phillips" userId="2ebb4245-c1bb-4f5a-9396-757d13a1d94d" providerId="ADAL" clId="{411CED2A-5C4E-4152-BB69-9BEE50D25A09}" dt="2021-01-21T09:44:31.192" v="584" actId="2711"/>
          <ac:spMkLst>
            <pc:docMk/>
            <pc:sldMk cId="2239171394" sldId="256"/>
            <ac:spMk id="2" creationId="{4DDA06D0-A245-4E26-B704-F8BF390F6F84}"/>
          </ac:spMkLst>
        </pc:spChg>
        <pc:spChg chg="mod">
          <ac:chgData name="Suzanne Phillips" userId="2ebb4245-c1bb-4f5a-9396-757d13a1d94d" providerId="ADAL" clId="{411CED2A-5C4E-4152-BB69-9BEE50D25A09}" dt="2021-01-21T09:44:44.557" v="586" actId="2711"/>
          <ac:spMkLst>
            <pc:docMk/>
            <pc:sldMk cId="2239171394" sldId="256"/>
            <ac:spMk id="3" creationId="{081C0EE6-44D6-4879-8108-89B053FF5B39}"/>
          </ac:spMkLst>
        </pc:spChg>
        <pc:spChg chg="mod">
          <ac:chgData name="Suzanne Phillips" userId="2ebb4245-c1bb-4f5a-9396-757d13a1d94d" providerId="ADAL" clId="{411CED2A-5C4E-4152-BB69-9BEE50D25A09}" dt="2021-01-21T09:44:18.514" v="582" actId="2711"/>
          <ac:spMkLst>
            <pc:docMk/>
            <pc:sldMk cId="2239171394" sldId="256"/>
            <ac:spMk id="4" creationId="{A00779BE-9A1A-46E9-9D42-B3D054313C80}"/>
          </ac:spMkLst>
        </pc:spChg>
        <pc:grpChg chg="del">
          <ac:chgData name="Suzanne Phillips" userId="2ebb4245-c1bb-4f5a-9396-757d13a1d94d" providerId="ADAL" clId="{411CED2A-5C4E-4152-BB69-9BEE50D25A09}" dt="2021-01-21T08:38:37.759" v="20" actId="478"/>
          <ac:grpSpMkLst>
            <pc:docMk/>
            <pc:sldMk cId="2239171394" sldId="256"/>
            <ac:grpSpMk id="10" creationId="{EF9C0988-B9ED-44B8-AADD-A9F7CAD4FA2C}"/>
          </ac:grpSpMkLst>
        </pc:grpChg>
        <pc:picChg chg="add mod">
          <ac:chgData name="Suzanne Phillips" userId="2ebb4245-c1bb-4f5a-9396-757d13a1d94d" providerId="ADAL" clId="{411CED2A-5C4E-4152-BB69-9BEE50D25A09}" dt="2021-01-21T09:17:29.864" v="562"/>
          <ac:picMkLst>
            <pc:docMk/>
            <pc:sldMk cId="2239171394" sldId="256"/>
            <ac:picMk id="5" creationId="{E5A4CFBB-5339-4F4F-ADCB-A903B0EACEFF}"/>
          </ac:picMkLst>
        </pc:picChg>
        <pc:picChg chg="mod">
          <ac:chgData name="Suzanne Phillips" userId="2ebb4245-c1bb-4f5a-9396-757d13a1d94d" providerId="ADAL" clId="{411CED2A-5C4E-4152-BB69-9BEE50D25A09}" dt="2021-01-21T09:44:45.814" v="587" actId="1076"/>
          <ac:picMkLst>
            <pc:docMk/>
            <pc:sldMk cId="2239171394" sldId="256"/>
            <ac:picMk id="6" creationId="{17913B03-6B6D-424F-AAF3-2ECC87841A2C}"/>
          </ac:picMkLst>
        </pc:picChg>
      </pc:sldChg>
      <pc:sldChg chg="addSp modSp mod">
        <pc:chgData name="Suzanne Phillips" userId="2ebb4245-c1bb-4f5a-9396-757d13a1d94d" providerId="ADAL" clId="{411CED2A-5C4E-4152-BB69-9BEE50D25A09}" dt="2021-01-21T09:45:28.569" v="590" actId="2711"/>
        <pc:sldMkLst>
          <pc:docMk/>
          <pc:sldMk cId="2198101787" sldId="257"/>
        </pc:sldMkLst>
        <pc:spChg chg="mod">
          <ac:chgData name="Suzanne Phillips" userId="2ebb4245-c1bb-4f5a-9396-757d13a1d94d" providerId="ADAL" clId="{411CED2A-5C4E-4152-BB69-9BEE50D25A09}" dt="2021-01-21T09:44:53.367" v="588" actId="2711"/>
          <ac:spMkLst>
            <pc:docMk/>
            <pc:sldMk cId="2198101787" sldId="257"/>
            <ac:spMk id="2" creationId="{990831B5-E1BC-41B1-BAB1-7C719C3AE41A}"/>
          </ac:spMkLst>
        </pc:spChg>
        <pc:spChg chg="mod">
          <ac:chgData name="Suzanne Phillips" userId="2ebb4245-c1bb-4f5a-9396-757d13a1d94d" providerId="ADAL" clId="{411CED2A-5C4E-4152-BB69-9BEE50D25A09}" dt="2021-01-21T09:44:59.217" v="589" actId="2711"/>
          <ac:spMkLst>
            <pc:docMk/>
            <pc:sldMk cId="2198101787" sldId="257"/>
            <ac:spMk id="5" creationId="{D44B0A9F-1238-4F08-9A3E-8CF3A2A15966}"/>
          </ac:spMkLst>
        </pc:spChg>
        <pc:spChg chg="mod">
          <ac:chgData name="Suzanne Phillips" userId="2ebb4245-c1bb-4f5a-9396-757d13a1d94d" providerId="ADAL" clId="{411CED2A-5C4E-4152-BB69-9BEE50D25A09}" dt="2021-01-21T09:45:28.569" v="590" actId="2711"/>
          <ac:spMkLst>
            <pc:docMk/>
            <pc:sldMk cId="2198101787" sldId="257"/>
            <ac:spMk id="6" creationId="{4F835CFE-EBF8-4A05-B415-5784473199F3}"/>
          </ac:spMkLst>
        </pc:spChg>
        <pc:picChg chg="add mod">
          <ac:chgData name="Suzanne Phillips" userId="2ebb4245-c1bb-4f5a-9396-757d13a1d94d" providerId="ADAL" clId="{411CED2A-5C4E-4152-BB69-9BEE50D25A09}" dt="2021-01-21T09:18:13.816" v="563"/>
          <ac:picMkLst>
            <pc:docMk/>
            <pc:sldMk cId="2198101787" sldId="257"/>
            <ac:picMk id="3" creationId="{FC8339C5-6559-4E91-B442-B03A4D8988F6}"/>
          </ac:picMkLst>
        </pc:picChg>
      </pc:sldChg>
      <pc:sldChg chg="addSp delSp modSp mod modTransition modAnim">
        <pc:chgData name="Suzanne Phillips" userId="2ebb4245-c1bb-4f5a-9396-757d13a1d94d" providerId="ADAL" clId="{411CED2A-5C4E-4152-BB69-9BEE50D25A09}" dt="2021-01-21T09:43:13.647" v="581" actId="1076"/>
        <pc:sldMkLst>
          <pc:docMk/>
          <pc:sldMk cId="37632100" sldId="258"/>
        </pc:sldMkLst>
        <pc:picChg chg="add del mod">
          <ac:chgData name="Suzanne Phillips" userId="2ebb4245-c1bb-4f5a-9396-757d13a1d94d" providerId="ADAL" clId="{411CED2A-5C4E-4152-BB69-9BEE50D25A09}" dt="2021-01-21T09:19:08.029" v="565"/>
          <ac:picMkLst>
            <pc:docMk/>
            <pc:sldMk cId="37632100" sldId="258"/>
            <ac:picMk id="2" creationId="{23727B3E-DC8C-48CD-A15E-7C7DF6F03E6C}"/>
          </ac:picMkLst>
        </pc:picChg>
        <pc:picChg chg="add del mod">
          <ac:chgData name="Suzanne Phillips" userId="2ebb4245-c1bb-4f5a-9396-757d13a1d94d" providerId="ADAL" clId="{411CED2A-5C4E-4152-BB69-9BEE50D25A09}" dt="2021-01-21T09:19:23.620" v="567"/>
          <ac:picMkLst>
            <pc:docMk/>
            <pc:sldMk cId="37632100" sldId="258"/>
            <ac:picMk id="4" creationId="{87F5A5DD-DE96-4A06-9F97-4C2891093884}"/>
          </ac:picMkLst>
        </pc:picChg>
        <pc:picChg chg="add mod">
          <ac:chgData name="Suzanne Phillips" userId="2ebb4245-c1bb-4f5a-9396-757d13a1d94d" providerId="ADAL" clId="{411CED2A-5C4E-4152-BB69-9BEE50D25A09}" dt="2021-01-21T09:23:25.652" v="568"/>
          <ac:picMkLst>
            <pc:docMk/>
            <pc:sldMk cId="37632100" sldId="258"/>
            <ac:picMk id="6" creationId="{5EDC7773-2DFF-4106-9121-07D0319D38F0}"/>
          </ac:picMkLst>
        </pc:picChg>
        <pc:picChg chg="mod">
          <ac:chgData name="Suzanne Phillips" userId="2ebb4245-c1bb-4f5a-9396-757d13a1d94d" providerId="ADAL" clId="{411CED2A-5C4E-4152-BB69-9BEE50D25A09}" dt="2021-01-21T09:43:13.647" v="581" actId="1076"/>
          <ac:picMkLst>
            <pc:docMk/>
            <pc:sldMk cId="37632100" sldId="258"/>
            <ac:picMk id="15" creationId="{16E4516A-2E10-4F47-85A8-1AC0A1082CCB}"/>
          </ac:picMkLst>
        </pc:picChg>
      </pc:sldChg>
      <pc:sldChg chg="addSp modSp">
        <pc:chgData name="Suzanne Phillips" userId="2ebb4245-c1bb-4f5a-9396-757d13a1d94d" providerId="ADAL" clId="{411CED2A-5C4E-4152-BB69-9BEE50D25A09}" dt="2021-01-21T09:25:17.480" v="569"/>
        <pc:sldMkLst>
          <pc:docMk/>
          <pc:sldMk cId="2186503597" sldId="259"/>
        </pc:sldMkLst>
        <pc:picChg chg="add mod">
          <ac:chgData name="Suzanne Phillips" userId="2ebb4245-c1bb-4f5a-9396-757d13a1d94d" providerId="ADAL" clId="{411CED2A-5C4E-4152-BB69-9BEE50D25A09}" dt="2021-01-21T09:25:17.480" v="569"/>
          <ac:picMkLst>
            <pc:docMk/>
            <pc:sldMk cId="2186503597" sldId="259"/>
            <ac:picMk id="2" creationId="{5DD1E7D0-8D5C-449A-B1C5-032023C46EC0}"/>
          </ac:picMkLst>
        </pc:picChg>
      </pc:sldChg>
      <pc:sldChg chg="addSp modSp mod">
        <pc:chgData name="Suzanne Phillips" userId="2ebb4245-c1bb-4f5a-9396-757d13a1d94d" providerId="ADAL" clId="{411CED2A-5C4E-4152-BB69-9BEE50D25A09}" dt="2021-01-21T09:45:48.334" v="592" actId="2711"/>
        <pc:sldMkLst>
          <pc:docMk/>
          <pc:sldMk cId="2571691588" sldId="260"/>
        </pc:sldMkLst>
        <pc:spChg chg="mod">
          <ac:chgData name="Suzanne Phillips" userId="2ebb4245-c1bb-4f5a-9396-757d13a1d94d" providerId="ADAL" clId="{411CED2A-5C4E-4152-BB69-9BEE50D25A09}" dt="2021-01-21T09:45:48.334" v="592" actId="2711"/>
          <ac:spMkLst>
            <pc:docMk/>
            <pc:sldMk cId="2571691588" sldId="260"/>
            <ac:spMk id="6" creationId="{659A751C-AA18-48EE-9B1D-3DCE6149A1D4}"/>
          </ac:spMkLst>
        </pc:spChg>
        <pc:spChg chg="add mod">
          <ac:chgData name="Suzanne Phillips" userId="2ebb4245-c1bb-4f5a-9396-757d13a1d94d" providerId="ADAL" clId="{411CED2A-5C4E-4152-BB69-9BEE50D25A09}" dt="2021-01-21T09:45:38.955" v="591" actId="2711"/>
          <ac:spMkLst>
            <pc:docMk/>
            <pc:sldMk cId="2571691588" sldId="260"/>
            <ac:spMk id="7" creationId="{563FFC7A-03E8-46A7-9F51-BD73CD5205AC}"/>
          </ac:spMkLst>
        </pc:spChg>
        <pc:picChg chg="add mod">
          <ac:chgData name="Suzanne Phillips" userId="2ebb4245-c1bb-4f5a-9396-757d13a1d94d" providerId="ADAL" clId="{411CED2A-5C4E-4152-BB69-9BEE50D25A09}" dt="2021-01-21T09:27:30.100" v="570"/>
          <ac:picMkLst>
            <pc:docMk/>
            <pc:sldMk cId="2571691588" sldId="260"/>
            <ac:picMk id="2" creationId="{E19B3074-A089-4828-9283-E84C51948865}"/>
          </ac:picMkLst>
        </pc:picChg>
      </pc:sldChg>
      <pc:sldChg chg="addSp modSp mod">
        <pc:chgData name="Suzanne Phillips" userId="2ebb4245-c1bb-4f5a-9396-757d13a1d94d" providerId="ADAL" clId="{411CED2A-5C4E-4152-BB69-9BEE50D25A09}" dt="2021-01-21T09:46:08.524" v="594" actId="2711"/>
        <pc:sldMkLst>
          <pc:docMk/>
          <pc:sldMk cId="2499381219" sldId="261"/>
        </pc:sldMkLst>
        <pc:spChg chg="mod">
          <ac:chgData name="Suzanne Phillips" userId="2ebb4245-c1bb-4f5a-9396-757d13a1d94d" providerId="ADAL" clId="{411CED2A-5C4E-4152-BB69-9BEE50D25A09}" dt="2021-01-21T09:46:08.524" v="594" actId="2711"/>
          <ac:spMkLst>
            <pc:docMk/>
            <pc:sldMk cId="2499381219" sldId="261"/>
            <ac:spMk id="2" creationId="{4741E129-1BD6-4D0B-B7AC-A2AD772C7304}"/>
          </ac:spMkLst>
        </pc:spChg>
        <pc:spChg chg="add mod">
          <ac:chgData name="Suzanne Phillips" userId="2ebb4245-c1bb-4f5a-9396-757d13a1d94d" providerId="ADAL" clId="{411CED2A-5C4E-4152-BB69-9BEE50D25A09}" dt="2021-01-21T09:45:55.508" v="593" actId="2711"/>
          <ac:spMkLst>
            <pc:docMk/>
            <pc:sldMk cId="2499381219" sldId="261"/>
            <ac:spMk id="5" creationId="{0830DC1E-B93C-4CB1-B6CE-DD761CAEF147}"/>
          </ac:spMkLst>
        </pc:spChg>
        <pc:picChg chg="add mod">
          <ac:chgData name="Suzanne Phillips" userId="2ebb4245-c1bb-4f5a-9396-757d13a1d94d" providerId="ADAL" clId="{411CED2A-5C4E-4152-BB69-9BEE50D25A09}" dt="2021-01-21T09:28:45.730" v="571"/>
          <ac:picMkLst>
            <pc:docMk/>
            <pc:sldMk cId="2499381219" sldId="261"/>
            <ac:picMk id="3" creationId="{2903C26C-1FD7-4290-BB84-E460A1B0F475}"/>
          </ac:picMkLst>
        </pc:picChg>
      </pc:sldChg>
      <pc:sldChg chg="addSp delSp modSp mod">
        <pc:chgData name="Suzanne Phillips" userId="2ebb4245-c1bb-4f5a-9396-757d13a1d94d" providerId="ADAL" clId="{411CED2A-5C4E-4152-BB69-9BEE50D25A09}" dt="2021-01-21T09:47:04.716" v="600" actId="478"/>
        <pc:sldMkLst>
          <pc:docMk/>
          <pc:sldMk cId="1649933199" sldId="262"/>
        </pc:sldMkLst>
        <pc:spChg chg="mod">
          <ac:chgData name="Suzanne Phillips" userId="2ebb4245-c1bb-4f5a-9396-757d13a1d94d" providerId="ADAL" clId="{411CED2A-5C4E-4152-BB69-9BEE50D25A09}" dt="2021-01-21T09:46:28.281" v="596" actId="2711"/>
          <ac:spMkLst>
            <pc:docMk/>
            <pc:sldMk cId="1649933199" sldId="262"/>
            <ac:spMk id="2" creationId="{CEC8E016-678C-4EA8-9FB2-386D356236E5}"/>
          </ac:spMkLst>
        </pc:spChg>
        <pc:spChg chg="mod">
          <ac:chgData name="Suzanne Phillips" userId="2ebb4245-c1bb-4f5a-9396-757d13a1d94d" providerId="ADAL" clId="{411CED2A-5C4E-4152-BB69-9BEE50D25A09}" dt="2021-01-21T09:46:53.210" v="598" actId="2711"/>
          <ac:spMkLst>
            <pc:docMk/>
            <pc:sldMk cId="1649933199" sldId="262"/>
            <ac:spMk id="3" creationId="{57C97238-C943-4D90-A875-EAA1D440FD60}"/>
          </ac:spMkLst>
        </pc:spChg>
        <pc:spChg chg="mod">
          <ac:chgData name="Suzanne Phillips" userId="2ebb4245-c1bb-4f5a-9396-757d13a1d94d" providerId="ADAL" clId="{411CED2A-5C4E-4152-BB69-9BEE50D25A09}" dt="2021-01-21T09:46:37.956" v="597" actId="2711"/>
          <ac:spMkLst>
            <pc:docMk/>
            <pc:sldMk cId="1649933199" sldId="262"/>
            <ac:spMk id="5" creationId="{4B974762-B3E6-42CE-96A7-4F8921386719}"/>
          </ac:spMkLst>
        </pc:spChg>
        <pc:spChg chg="mod">
          <ac:chgData name="Suzanne Phillips" userId="2ebb4245-c1bb-4f5a-9396-757d13a1d94d" providerId="ADAL" clId="{411CED2A-5C4E-4152-BB69-9BEE50D25A09}" dt="2021-01-21T09:46:58.232" v="599" actId="2711"/>
          <ac:spMkLst>
            <pc:docMk/>
            <pc:sldMk cId="1649933199" sldId="262"/>
            <ac:spMk id="6" creationId="{7C01D214-809D-4E45-A81D-C9062F8A2E62}"/>
          </ac:spMkLst>
        </pc:spChg>
        <pc:spChg chg="del">
          <ac:chgData name="Suzanne Phillips" userId="2ebb4245-c1bb-4f5a-9396-757d13a1d94d" providerId="ADAL" clId="{411CED2A-5C4E-4152-BB69-9BEE50D25A09}" dt="2021-01-21T08:44:32.148" v="408" actId="478"/>
          <ac:spMkLst>
            <pc:docMk/>
            <pc:sldMk cId="1649933199" sldId="262"/>
            <ac:spMk id="15" creationId="{0F399FEA-E437-44B7-BCA3-26A7F4762265}"/>
          </ac:spMkLst>
        </pc:spChg>
        <pc:spChg chg="add mod">
          <ac:chgData name="Suzanne Phillips" userId="2ebb4245-c1bb-4f5a-9396-757d13a1d94d" providerId="ADAL" clId="{411CED2A-5C4E-4152-BB69-9BEE50D25A09}" dt="2021-01-21T09:15:57.951" v="561" actId="20577"/>
          <ac:spMkLst>
            <pc:docMk/>
            <pc:sldMk cId="1649933199" sldId="262"/>
            <ac:spMk id="34" creationId="{49191B29-A2DB-4687-B146-FC1706AFA92D}"/>
          </ac:spMkLst>
        </pc:spChg>
        <pc:spChg chg="add mod">
          <ac:chgData name="Suzanne Phillips" userId="2ebb4245-c1bb-4f5a-9396-757d13a1d94d" providerId="ADAL" clId="{411CED2A-5C4E-4152-BB69-9BEE50D25A09}" dt="2021-01-21T09:46:20.704" v="595" actId="2711"/>
          <ac:spMkLst>
            <pc:docMk/>
            <pc:sldMk cId="1649933199" sldId="262"/>
            <ac:spMk id="35" creationId="{93B5178A-EEAE-488B-AB8C-DAF3E68C89DC}"/>
          </ac:spMkLst>
        </pc:spChg>
        <pc:grpChg chg="del">
          <ac:chgData name="Suzanne Phillips" userId="2ebb4245-c1bb-4f5a-9396-757d13a1d94d" providerId="ADAL" clId="{411CED2A-5C4E-4152-BB69-9BEE50D25A09}" dt="2021-01-21T08:44:30.954" v="407" actId="478"/>
          <ac:grpSpMkLst>
            <pc:docMk/>
            <pc:sldMk cId="1649933199" sldId="262"/>
            <ac:grpSpMk id="14" creationId="{54F477D6-7A66-4F3F-B310-DCCA95240ABF}"/>
          </ac:grpSpMkLst>
        </pc:grpChg>
        <pc:grpChg chg="del">
          <ac:chgData name="Suzanne Phillips" userId="2ebb4245-c1bb-4f5a-9396-757d13a1d94d" providerId="ADAL" clId="{411CED2A-5C4E-4152-BB69-9BEE50D25A09}" dt="2021-01-21T08:44:33.343" v="409" actId="478"/>
          <ac:grpSpMkLst>
            <pc:docMk/>
            <pc:sldMk cId="1649933199" sldId="262"/>
            <ac:grpSpMk id="18" creationId="{FE36088D-CDF5-4232-85FC-B653B6B6E328}"/>
          </ac:grpSpMkLst>
        </pc:grpChg>
        <pc:grpChg chg="del">
          <ac:chgData name="Suzanne Phillips" userId="2ebb4245-c1bb-4f5a-9396-757d13a1d94d" providerId="ADAL" clId="{411CED2A-5C4E-4152-BB69-9BEE50D25A09}" dt="2021-01-21T09:47:04.716" v="600" actId="478"/>
          <ac:grpSpMkLst>
            <pc:docMk/>
            <pc:sldMk cId="1649933199" sldId="262"/>
            <ac:grpSpMk id="21" creationId="{75D35BA6-C102-446C-B5FE-123E251646C9}"/>
          </ac:grpSpMkLst>
        </pc:grpChg>
        <pc:grpChg chg="del">
          <ac:chgData name="Suzanne Phillips" userId="2ebb4245-c1bb-4f5a-9396-757d13a1d94d" providerId="ADAL" clId="{411CED2A-5C4E-4152-BB69-9BEE50D25A09}" dt="2021-01-21T08:44:34.249" v="410" actId="478"/>
          <ac:grpSpMkLst>
            <pc:docMk/>
            <pc:sldMk cId="1649933199" sldId="262"/>
            <ac:grpSpMk id="28" creationId="{957A1536-D43C-49C2-A8D7-6B2BD7FDDE3E}"/>
          </ac:grpSpMkLst>
        </pc:grpChg>
        <pc:grpChg chg="del">
          <ac:chgData name="Suzanne Phillips" userId="2ebb4245-c1bb-4f5a-9396-757d13a1d94d" providerId="ADAL" clId="{411CED2A-5C4E-4152-BB69-9BEE50D25A09}" dt="2021-01-21T08:44:35.133" v="411" actId="478"/>
          <ac:grpSpMkLst>
            <pc:docMk/>
            <pc:sldMk cId="1649933199" sldId="262"/>
            <ac:grpSpMk id="31" creationId="{21BFE371-B7E9-49B8-BA5A-D49B82A87F75}"/>
          </ac:grpSpMkLst>
        </pc:grpChg>
        <pc:picChg chg="add mod">
          <ac:chgData name="Suzanne Phillips" userId="2ebb4245-c1bb-4f5a-9396-757d13a1d94d" providerId="ADAL" clId="{411CED2A-5C4E-4152-BB69-9BEE50D25A09}" dt="2021-01-21T09:29:52.401" v="572"/>
          <ac:picMkLst>
            <pc:docMk/>
            <pc:sldMk cId="1649933199" sldId="262"/>
            <ac:picMk id="36" creationId="{53E0ADDE-9014-4E76-9BC8-5E68313CA96C}"/>
          </ac:picMkLst>
        </pc:picChg>
      </pc:sldChg>
      <pc:sldChg chg="del">
        <pc:chgData name="Suzanne Phillips" userId="2ebb4245-c1bb-4f5a-9396-757d13a1d94d" providerId="ADAL" clId="{411CED2A-5C4E-4152-BB69-9BEE50D25A09}" dt="2021-01-20T17:06:24.779" v="5" actId="47"/>
        <pc:sldMkLst>
          <pc:docMk/>
          <pc:sldMk cId="71761927" sldId="263"/>
        </pc:sldMkLst>
      </pc:sldChg>
      <pc:sldChg chg="addSp delSp modSp mod">
        <pc:chgData name="Suzanne Phillips" userId="2ebb4245-c1bb-4f5a-9396-757d13a1d94d" providerId="ADAL" clId="{411CED2A-5C4E-4152-BB69-9BEE50D25A09}" dt="2021-01-21T09:48:49.707" v="610" actId="2711"/>
        <pc:sldMkLst>
          <pc:docMk/>
          <pc:sldMk cId="1061377596" sldId="264"/>
        </pc:sldMkLst>
        <pc:spChg chg="mod">
          <ac:chgData name="Suzanne Phillips" userId="2ebb4245-c1bb-4f5a-9396-757d13a1d94d" providerId="ADAL" clId="{411CED2A-5C4E-4152-BB69-9BEE50D25A09}" dt="2021-01-21T09:48:49.707" v="610" actId="2711"/>
          <ac:spMkLst>
            <pc:docMk/>
            <pc:sldMk cId="1061377596" sldId="264"/>
            <ac:spMk id="2" creationId="{2BAC4BC9-5A50-4775-B102-649D87FCDA4E}"/>
          </ac:spMkLst>
        </pc:spChg>
        <pc:spChg chg="mod">
          <ac:chgData name="Suzanne Phillips" userId="2ebb4245-c1bb-4f5a-9396-757d13a1d94d" providerId="ADAL" clId="{411CED2A-5C4E-4152-BB69-9BEE50D25A09}" dt="2021-01-21T09:48:30.679" v="608" actId="255"/>
          <ac:spMkLst>
            <pc:docMk/>
            <pc:sldMk cId="1061377596" sldId="264"/>
            <ac:spMk id="3" creationId="{C47077CD-0D3C-49FA-9D85-F9BE1237DE7B}"/>
          </ac:spMkLst>
        </pc:spChg>
        <pc:spChg chg="mod">
          <ac:chgData name="Suzanne Phillips" userId="2ebb4245-c1bb-4f5a-9396-757d13a1d94d" providerId="ADAL" clId="{411CED2A-5C4E-4152-BB69-9BEE50D25A09}" dt="2021-01-21T09:48:14.007" v="607" actId="255"/>
          <ac:spMkLst>
            <pc:docMk/>
            <pc:sldMk cId="1061377596" sldId="264"/>
            <ac:spMk id="4" creationId="{89FC7972-CB6F-406E-B9EB-8B003D074AC3}"/>
          </ac:spMkLst>
        </pc:spChg>
        <pc:spChg chg="del mod">
          <ac:chgData name="Suzanne Phillips" userId="2ebb4245-c1bb-4f5a-9396-757d13a1d94d" providerId="ADAL" clId="{411CED2A-5C4E-4152-BB69-9BEE50D25A09}" dt="2021-01-21T08:43:19.913" v="392"/>
          <ac:spMkLst>
            <pc:docMk/>
            <pc:sldMk cId="1061377596" sldId="264"/>
            <ac:spMk id="5" creationId="{98894FAD-10A2-4C8A-B535-7FF4CE881D50}"/>
          </ac:spMkLst>
        </pc:spChg>
        <pc:spChg chg="del mod">
          <ac:chgData name="Suzanne Phillips" userId="2ebb4245-c1bb-4f5a-9396-757d13a1d94d" providerId="ADAL" clId="{411CED2A-5C4E-4152-BB69-9BEE50D25A09}" dt="2021-01-21T08:44:08.536" v="403" actId="478"/>
          <ac:spMkLst>
            <pc:docMk/>
            <pc:sldMk cId="1061377596" sldId="264"/>
            <ac:spMk id="16" creationId="{0A8E9A94-703C-4CCA-9737-B9319D46C41B}"/>
          </ac:spMkLst>
        </pc:spChg>
        <pc:spChg chg="del">
          <ac:chgData name="Suzanne Phillips" userId="2ebb4245-c1bb-4f5a-9396-757d13a1d94d" providerId="ADAL" clId="{411CED2A-5C4E-4152-BB69-9BEE50D25A09}" dt="2021-01-21T08:43:59.852" v="399" actId="478"/>
          <ac:spMkLst>
            <pc:docMk/>
            <pc:sldMk cId="1061377596" sldId="264"/>
            <ac:spMk id="28" creationId="{CAD94236-1A95-49B1-86B1-83EB859A6F6C}"/>
          </ac:spMkLst>
        </pc:spChg>
        <pc:spChg chg="add del mod">
          <ac:chgData name="Suzanne Phillips" userId="2ebb4245-c1bb-4f5a-9396-757d13a1d94d" providerId="ADAL" clId="{411CED2A-5C4E-4152-BB69-9BEE50D25A09}" dt="2021-01-21T08:41:06.801" v="214" actId="47"/>
          <ac:spMkLst>
            <pc:docMk/>
            <pc:sldMk cId="1061377596" sldId="264"/>
            <ac:spMk id="41" creationId="{91672176-97A1-41D2-9A22-4C27A9DB6E96}"/>
          </ac:spMkLst>
        </pc:spChg>
        <pc:spChg chg="add del mod">
          <ac:chgData name="Suzanne Phillips" userId="2ebb4245-c1bb-4f5a-9396-757d13a1d94d" providerId="ADAL" clId="{411CED2A-5C4E-4152-BB69-9BEE50D25A09}" dt="2021-01-21T09:47:46.725" v="603" actId="2711"/>
          <ac:spMkLst>
            <pc:docMk/>
            <pc:sldMk cId="1061377596" sldId="264"/>
            <ac:spMk id="42" creationId="{B204683A-BDE8-4FE0-8399-D3165A008D5F}"/>
          </ac:spMkLst>
        </pc:spChg>
        <pc:grpChg chg="del">
          <ac:chgData name="Suzanne Phillips" userId="2ebb4245-c1bb-4f5a-9396-757d13a1d94d" providerId="ADAL" clId="{411CED2A-5C4E-4152-BB69-9BEE50D25A09}" dt="2021-01-21T08:44:13.160" v="406" actId="478"/>
          <ac:grpSpMkLst>
            <pc:docMk/>
            <pc:sldMk cId="1061377596" sldId="264"/>
            <ac:grpSpMk id="12" creationId="{BC758734-4644-475D-9179-A6B491CF9708}"/>
          </ac:grpSpMkLst>
        </pc:grpChg>
        <pc:grpChg chg="del">
          <ac:chgData name="Suzanne Phillips" userId="2ebb4245-c1bb-4f5a-9396-757d13a1d94d" providerId="ADAL" clId="{411CED2A-5C4E-4152-BB69-9BEE50D25A09}" dt="2021-01-21T08:44:12.115" v="405" actId="478"/>
          <ac:grpSpMkLst>
            <pc:docMk/>
            <pc:sldMk cId="1061377596" sldId="264"/>
            <ac:grpSpMk id="15" creationId="{04E4B138-EA02-4DDA-B019-3054F65BF9DA}"/>
          </ac:grpSpMkLst>
        </pc:grpChg>
        <pc:grpChg chg="del">
          <ac:chgData name="Suzanne Phillips" userId="2ebb4245-c1bb-4f5a-9396-757d13a1d94d" providerId="ADAL" clId="{411CED2A-5C4E-4152-BB69-9BEE50D25A09}" dt="2021-01-21T08:44:11.177" v="404" actId="478"/>
          <ac:grpSpMkLst>
            <pc:docMk/>
            <pc:sldMk cId="1061377596" sldId="264"/>
            <ac:grpSpMk id="20" creationId="{902D5D3E-AF89-400B-B7D3-1303B46ADB4C}"/>
          </ac:grpSpMkLst>
        </pc:grpChg>
        <pc:grpChg chg="del">
          <ac:chgData name="Suzanne Phillips" userId="2ebb4245-c1bb-4f5a-9396-757d13a1d94d" providerId="ADAL" clId="{411CED2A-5C4E-4152-BB69-9BEE50D25A09}" dt="2021-01-21T08:43:58.671" v="398" actId="478"/>
          <ac:grpSpMkLst>
            <pc:docMk/>
            <pc:sldMk cId="1061377596" sldId="264"/>
            <ac:grpSpMk id="27" creationId="{199D8321-2D4F-4DE0-9D58-1ECE7AEF1156}"/>
          </ac:grpSpMkLst>
        </pc:grpChg>
        <pc:grpChg chg="del">
          <ac:chgData name="Suzanne Phillips" userId="2ebb4245-c1bb-4f5a-9396-757d13a1d94d" providerId="ADAL" clId="{411CED2A-5C4E-4152-BB69-9BEE50D25A09}" dt="2021-01-21T08:43:57.416" v="397" actId="478"/>
          <ac:grpSpMkLst>
            <pc:docMk/>
            <pc:sldMk cId="1061377596" sldId="264"/>
            <ac:grpSpMk id="40" creationId="{70B8761E-ADFE-4B11-928B-5A736F33F487}"/>
          </ac:grpSpMkLst>
        </pc:grpChg>
        <pc:picChg chg="add mod">
          <ac:chgData name="Suzanne Phillips" userId="2ebb4245-c1bb-4f5a-9396-757d13a1d94d" providerId="ADAL" clId="{411CED2A-5C4E-4152-BB69-9BEE50D25A09}" dt="2021-01-21T09:30:56.225" v="573"/>
          <ac:picMkLst>
            <pc:docMk/>
            <pc:sldMk cId="1061377596" sldId="264"/>
            <ac:picMk id="44" creationId="{C1FB4498-6790-49E6-A6F1-8BF85A2121C2}"/>
          </ac:picMkLst>
        </pc:picChg>
        <pc:cxnChg chg="mod">
          <ac:chgData name="Suzanne Phillips" userId="2ebb4245-c1bb-4f5a-9396-757d13a1d94d" providerId="ADAL" clId="{411CED2A-5C4E-4152-BB69-9BEE50D25A09}" dt="2021-01-21T08:43:14.064" v="389" actId="1076"/>
          <ac:cxnSpMkLst>
            <pc:docMk/>
            <pc:sldMk cId="1061377596" sldId="264"/>
            <ac:cxnSpMk id="6" creationId="{415CF224-7A7F-4FA2-AF19-B6143EDDE2C7}"/>
          </ac:cxnSpMkLst>
        </pc:cxnChg>
        <pc:cxnChg chg="del mod">
          <ac:chgData name="Suzanne Phillips" userId="2ebb4245-c1bb-4f5a-9396-757d13a1d94d" providerId="ADAL" clId="{411CED2A-5C4E-4152-BB69-9BEE50D25A09}" dt="2021-01-21T08:43:56.023" v="396" actId="478"/>
          <ac:cxnSpMkLst>
            <pc:docMk/>
            <pc:sldMk cId="1061377596" sldId="264"/>
            <ac:cxnSpMk id="7" creationId="{2165E7AD-3922-4E6F-968E-DDE1069FB10F}"/>
          </ac:cxnSpMkLst>
        </pc:cxnChg>
        <pc:cxnChg chg="del mod">
          <ac:chgData name="Suzanne Phillips" userId="2ebb4245-c1bb-4f5a-9396-757d13a1d94d" providerId="ADAL" clId="{411CED2A-5C4E-4152-BB69-9BEE50D25A09}" dt="2021-01-21T08:44:57.376" v="417" actId="478"/>
          <ac:cxnSpMkLst>
            <pc:docMk/>
            <pc:sldMk cId="1061377596" sldId="264"/>
            <ac:cxnSpMk id="8" creationId="{321D87BD-257A-47CE-B355-15C1BF8417DE}"/>
          </ac:cxnSpMkLst>
        </pc:cxnChg>
        <pc:cxnChg chg="mod">
          <ac:chgData name="Suzanne Phillips" userId="2ebb4245-c1bb-4f5a-9396-757d13a1d94d" providerId="ADAL" clId="{411CED2A-5C4E-4152-BB69-9BEE50D25A09}" dt="2021-01-21T08:43:17.392" v="390" actId="1076"/>
          <ac:cxnSpMkLst>
            <pc:docMk/>
            <pc:sldMk cId="1061377596" sldId="264"/>
            <ac:cxnSpMk id="43" creationId="{1D2E96DD-0CAD-405F-99C6-4F5A105319A5}"/>
          </ac:cxnSpMkLst>
        </pc:cxnChg>
      </pc:sldChg>
      <pc:sldChg chg="del">
        <pc:chgData name="Suzanne Phillips" userId="2ebb4245-c1bb-4f5a-9396-757d13a1d94d" providerId="ADAL" clId="{411CED2A-5C4E-4152-BB69-9BEE50D25A09}" dt="2021-01-21T08:44:43.712" v="412" actId="47"/>
        <pc:sldMkLst>
          <pc:docMk/>
          <pc:sldMk cId="2268050991" sldId="265"/>
        </pc:sldMkLst>
      </pc:sldChg>
      <pc:sldChg chg="delSp del mod">
        <pc:chgData name="Suzanne Phillips" userId="2ebb4245-c1bb-4f5a-9396-757d13a1d94d" providerId="ADAL" clId="{411CED2A-5C4E-4152-BB69-9BEE50D25A09}" dt="2021-01-21T08:44:49.042" v="413" actId="47"/>
        <pc:sldMkLst>
          <pc:docMk/>
          <pc:sldMk cId="3193179500" sldId="266"/>
        </pc:sldMkLst>
        <pc:spChg chg="del topLvl">
          <ac:chgData name="Suzanne Phillips" userId="2ebb4245-c1bb-4f5a-9396-757d13a1d94d" providerId="ADAL" clId="{411CED2A-5C4E-4152-BB69-9BEE50D25A09}" dt="2021-01-21T08:37:31.885" v="18" actId="478"/>
          <ac:spMkLst>
            <pc:docMk/>
            <pc:sldMk cId="3193179500" sldId="266"/>
            <ac:spMk id="7" creationId="{FE0EE059-E73E-4F05-B00D-4E17C8445220}"/>
          </ac:spMkLst>
        </pc:spChg>
        <pc:spChg chg="del topLvl">
          <ac:chgData name="Suzanne Phillips" userId="2ebb4245-c1bb-4f5a-9396-757d13a1d94d" providerId="ADAL" clId="{411CED2A-5C4E-4152-BB69-9BEE50D25A09}" dt="2021-01-21T08:37:33.055" v="19" actId="478"/>
          <ac:spMkLst>
            <pc:docMk/>
            <pc:sldMk cId="3193179500" sldId="266"/>
            <ac:spMk id="8" creationId="{C9B413C6-8F08-4A51-8F74-AE4A6A20DE9C}"/>
          </ac:spMkLst>
        </pc:spChg>
        <pc:grpChg chg="del">
          <ac:chgData name="Suzanne Phillips" userId="2ebb4245-c1bb-4f5a-9396-757d13a1d94d" providerId="ADAL" clId="{411CED2A-5C4E-4152-BB69-9BEE50D25A09}" dt="2021-01-21T08:37:31.885" v="18" actId="478"/>
          <ac:grpSpMkLst>
            <pc:docMk/>
            <pc:sldMk cId="3193179500" sldId="266"/>
            <ac:grpSpMk id="9" creationId="{B56DD2E3-ADCE-4430-9548-17E7D5D6968C}"/>
          </ac:grpSpMkLst>
        </pc:grpChg>
      </pc:sldChg>
      <pc:sldChg chg="del">
        <pc:chgData name="Suzanne Phillips" userId="2ebb4245-c1bb-4f5a-9396-757d13a1d94d" providerId="ADAL" clId="{411CED2A-5C4E-4152-BB69-9BEE50D25A09}" dt="2021-01-21T08:44:51.262" v="414" actId="47"/>
        <pc:sldMkLst>
          <pc:docMk/>
          <pc:sldMk cId="1398524964" sldId="267"/>
        </pc:sldMkLst>
      </pc:sldChg>
      <pc:sldChg chg="del">
        <pc:chgData name="Suzanne Phillips" userId="2ebb4245-c1bb-4f5a-9396-757d13a1d94d" providerId="ADAL" clId="{411CED2A-5C4E-4152-BB69-9BEE50D25A09}" dt="2021-01-21T08:44:52.452" v="415" actId="47"/>
        <pc:sldMkLst>
          <pc:docMk/>
          <pc:sldMk cId="2620311228" sldId="26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141B9-034E-4B14-B5B2-0AF408F27F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729270"/>
            <a:ext cx="7620000" cy="3678673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F50DB3-0AE7-4938-A50E-5ACDB2F31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5549807"/>
            <a:ext cx="7620000" cy="2551100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1DBB1-BE7A-4074-870B-C2549BC15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32C8B-98F0-46E8-945D-45869BB35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712A6C-93BB-460A-ABC5-96B9E470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638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CD8C8-DDA9-4A1C-905F-5CAA3AB9E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68016-9EBA-487D-B392-9DF1855F1B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D8B3E-5102-4A97-ADB8-5D56A6C8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83AEF7-0A22-4C95-B218-603280C71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E2B494-2957-420C-8D7E-7E44F49D5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445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1D196-95B3-4BA8-B43A-0CA0BA9BC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634265"/>
            <a:ext cx="8763000" cy="439532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4CD76B-7FBD-4664-AE85-FC3FF73B1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7071175"/>
            <a:ext cx="8763000" cy="2311399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6E7CE0-F39C-4A2B-9128-A64AA9356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805F79-691D-48B1-930B-BA83D6921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343E22-D047-4BD6-8C8D-F78DF6C5E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67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E6E8A-50FD-4A51-8125-838EB2728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1BBCE-B1D5-4AF3-8A7B-9D2F850BA2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812815"/>
            <a:ext cx="4318000" cy="67042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B6F030-B089-4C61-AE86-A36E4540C2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812815"/>
            <a:ext cx="4318000" cy="67042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08634F-837D-48B1-A946-334E23197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750761-4028-4461-99DF-E295C36E7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661753-AFAB-4950-B6DE-6B7DD3CBF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472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B3659-E673-47A7-B235-F79AEA7AC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562565"/>
            <a:ext cx="8763000" cy="204234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E8A51E-D67E-4D35-8F0F-6087B43ABA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590236"/>
            <a:ext cx="4298156" cy="12694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14D41F-4A44-42E6-A657-502253DE30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859671"/>
            <a:ext cx="4298156" cy="56769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C93340-E7D7-4DF5-811C-29ED759843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590236"/>
            <a:ext cx="4319323" cy="12694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24A1D8-3FC8-4373-8364-47E4286725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859671"/>
            <a:ext cx="4319323" cy="56769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D26C68-F0E1-45BA-935F-A6A850E24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BADF4E-EBED-4AB7-B0D9-DD783D6AA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94E751-61C5-4299-98CE-D985B2491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550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0734D-645E-44BA-AA57-5476BC78D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54833F-E9FB-4671-A747-CE2834191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538606-EAF8-4C21-AAE4-8D19582B5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4A3621-0155-44B4-9895-EDA94FE90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107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83688B-6226-4DFC-9898-AF2B3DFD2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909131-06A2-46AB-9BB8-E18B2819B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BA9AB3-723A-4093-9542-F2AB649EE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861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CFAF9-FA37-4967-BBB3-42127123C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704427"/>
            <a:ext cx="3276864" cy="246549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BF972A-4BAD-4175-8AF7-D5F8352465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521368"/>
            <a:ext cx="5143500" cy="7508993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EDBC48-B617-40D7-A825-B7A5027462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169920"/>
            <a:ext cx="3276864" cy="5872669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3364D8-E0AB-4C72-9241-6EAA3D907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4587BF-0786-423C-9D5E-91307A70A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CD9A0D-1296-4CD2-8356-00FD4BB74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309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29F9F-DFDE-4F05-A046-530C23C11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704427"/>
            <a:ext cx="3276864" cy="246549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080FE7-A9D1-4C7B-B2FF-82C429012F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521368"/>
            <a:ext cx="5143500" cy="7508993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42D8B-D084-4215-868E-40E77F536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169920"/>
            <a:ext cx="3276864" cy="5872669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7F86C4-6B5C-474D-B92B-39EF21D7A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AEA52D-BB1A-4996-932F-D55EDB9D2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F1C71B-40D6-4F28-9CA6-BD28BC270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586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2186A-E112-42B0-966D-E754EB901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B4BFD1-026A-4CD3-B1C1-BC7029BD47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911834-C34D-4208-9A6A-40C848720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66BF21-5D28-4565-8B6E-412C76194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2B5F17-EB47-437B-970E-033B08001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559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CA171C-1F31-4DD0-BD38-89D248AB83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562563"/>
            <a:ext cx="2190750" cy="89545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37E193-C9C4-4FAA-AD32-FACBC38B1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562563"/>
            <a:ext cx="6445250" cy="895453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96952-FFAD-46A7-AD29-B02F6F074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524B81-CDBD-4858-B724-808AF248B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8C1CA-B8C0-4919-921F-BBDABC8F6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229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5A1187-634A-4E06-8071-F7376311C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562565"/>
            <a:ext cx="8763000" cy="20423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E2AA0B-28BB-49CA-BD81-9904100CA1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812815"/>
            <a:ext cx="8763000" cy="6704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9FA3A-9CC2-482C-8F62-9C2F572438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9793490"/>
            <a:ext cx="2286000" cy="562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1305F-3267-46D2-816D-99DE441AAA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9793490"/>
            <a:ext cx="3429000" cy="562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EFFA4F-F6D2-4CBB-B03E-005A7AA957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9793490"/>
            <a:ext cx="2286000" cy="562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05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3.m4a"/><Relationship Id="rId7" Type="http://schemas.openxmlformats.org/officeDocument/2006/relationships/image" Target="../media/image6.png"/><Relationship Id="rId12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hyperlink" Target="https://everestexpedition.co.uk/everest/seven-attributes-to-climb-everest/" TargetMode="External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DA06D0-A245-4E26-B704-F8BF390F6F84}"/>
              </a:ext>
            </a:extLst>
          </p:cNvPr>
          <p:cNvSpPr txBox="1"/>
          <p:nvPr/>
        </p:nvSpPr>
        <p:spPr>
          <a:xfrm>
            <a:off x="187036" y="422284"/>
            <a:ext cx="9753600" cy="13388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Find someone to talk to, it could be a person, an animal or a toy. Use discursive techniques to present your ideas about Daleks should be allowed on earth, using connectives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1C0EE6-44D6-4879-8108-89B053FF5B39}"/>
              </a:ext>
            </a:extLst>
          </p:cNvPr>
          <p:cNvSpPr txBox="1"/>
          <p:nvPr/>
        </p:nvSpPr>
        <p:spPr>
          <a:xfrm>
            <a:off x="839181" y="7020791"/>
            <a:ext cx="4224655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Furthermore Additionally</a:t>
            </a:r>
          </a:p>
          <a:p>
            <a:r>
              <a:rPr lang="en-GB" sz="21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Moreover In addition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0779BE-9A1A-46E9-9D42-B3D054313C80}"/>
              </a:ext>
            </a:extLst>
          </p:cNvPr>
          <p:cNvSpPr txBox="1"/>
          <p:nvPr/>
        </p:nvSpPr>
        <p:spPr>
          <a:xfrm>
            <a:off x="5195457" y="3391205"/>
            <a:ext cx="5367782" cy="1754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Alternatively   However</a:t>
            </a:r>
          </a:p>
          <a:p>
            <a:r>
              <a:rPr lang="en-GB" sz="27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On the other hand </a:t>
            </a:r>
          </a:p>
          <a:p>
            <a:r>
              <a:rPr lang="en-GB" sz="27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 could be argued that</a:t>
            </a:r>
          </a:p>
          <a:p>
            <a:r>
              <a:rPr lang="en-GB" sz="27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Many people </a:t>
            </a:r>
            <a:r>
              <a:rPr lang="en-GB" sz="27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disagree,arguing</a:t>
            </a:r>
            <a:r>
              <a:rPr lang="en-GB" sz="27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that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913B03-6B6D-424F-AAF3-2ECC87841A2C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42209" y="2464231"/>
            <a:ext cx="4813300" cy="421365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D00B13-9DD4-4623-9F3A-5730177F61E0}"/>
              </a:ext>
            </a:extLst>
          </p:cNvPr>
          <p:cNvSpPr/>
          <p:nvPr/>
        </p:nvSpPr>
        <p:spPr>
          <a:xfrm>
            <a:off x="8140700" y="8026400"/>
            <a:ext cx="16935" cy="16934"/>
          </a:xfrm>
          <a:custGeom>
            <a:avLst/>
            <a:gdLst/>
            <a:ahLst/>
            <a:cxnLst/>
            <a:rect l="0" t="0" r="0" b="0"/>
            <a:pathLst>
              <a:path w="16935" h="16934">
                <a:moveTo>
                  <a:pt x="16934" y="0"/>
                </a:moveTo>
                <a:lnTo>
                  <a:pt x="0" y="16933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5A4CFBB-5339-4F4F-ADCB-A903B0EACEF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3917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082"/>
    </mc:Choice>
    <mc:Fallback>
      <p:transition spd="slow" advTm="390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FF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0831B5-E1BC-41B1-BAB1-7C719C3AE41A}"/>
              </a:ext>
            </a:extLst>
          </p:cNvPr>
          <p:cNvSpPr txBox="1"/>
          <p:nvPr/>
        </p:nvSpPr>
        <p:spPr>
          <a:xfrm>
            <a:off x="88900" y="12700"/>
            <a:ext cx="9817100" cy="13388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LO: I can plan a  discursive text </a:t>
            </a: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47E678-46F9-4CE7-9700-B89224FB9BD3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" y="2313432"/>
            <a:ext cx="9779635" cy="423799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4B0A9F-1238-4F08-9A3E-8CF3A2A15966}"/>
              </a:ext>
            </a:extLst>
          </p:cNvPr>
          <p:cNvSpPr txBox="1"/>
          <p:nvPr/>
        </p:nvSpPr>
        <p:spPr>
          <a:xfrm>
            <a:off x="63500" y="1079500"/>
            <a:ext cx="72263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What could we discuss about a </a:t>
            </a:r>
            <a:r>
              <a:rPr lang="en-GB" sz="27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holiday</a:t>
            </a:r>
            <a:r>
              <a:rPr lang="en-GB" sz="2700" dirty="0">
                <a:solidFill>
                  <a:srgbClr val="000000"/>
                </a:solidFill>
                <a:latin typeface="Arial - 36"/>
              </a:rPr>
              <a:t> to the Everest region?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835CFE-EBF8-4A05-B415-5784473199F3}"/>
              </a:ext>
            </a:extLst>
          </p:cNvPr>
          <p:cNvSpPr txBox="1"/>
          <p:nvPr/>
        </p:nvSpPr>
        <p:spPr>
          <a:xfrm>
            <a:off x="342900" y="7162800"/>
            <a:ext cx="9674352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+mj-lt"/>
              </a:rPr>
              <a:t>All of  Year 6 children at Datchet St Mary's should have an expedition to Mount Everest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C8339C5-6559-4E91-B442-B03A4D8988F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9810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131"/>
    </mc:Choice>
    <mc:Fallback>
      <p:transition spd="slow" advTm="341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C3A3AE-059F-4646-8E8A-9C6FD6665391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172200"/>
            <a:ext cx="7962900" cy="24511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6C3AE5F-02BB-4829-86A6-E218D0C18AC4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0"/>
            <a:ext cx="8255000" cy="22225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AC7F148-8F0E-49B4-98F9-9D1E41343141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"/>
            <a:ext cx="8242300" cy="11049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F9F467-46C1-4161-88DF-70E2F17DED7C}"/>
              </a:ext>
            </a:extLst>
          </p:cNvPr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500" y="660400"/>
            <a:ext cx="2832100" cy="7112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EE1EBF-2A28-4277-956F-A2301B5F4BA8}"/>
              </a:ext>
            </a:extLst>
          </p:cNvPr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3759200"/>
            <a:ext cx="8026400" cy="23622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328D961-1487-434E-8432-C63DCBB3F303}"/>
              </a:ext>
            </a:extLst>
          </p:cNvPr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1800" y="279400"/>
            <a:ext cx="6401815" cy="462178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6E4516A-2E10-4F47-85A8-1AC0A1082CCB}"/>
              </a:ext>
            </a:extLst>
          </p:cNvPr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212" y="8720137"/>
            <a:ext cx="6464300" cy="14732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EDC7773-2DFF-4106-9121-07D0319D38F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32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4902"/>
    </mc:Choice>
    <mc:Fallback>
      <p:transition spd="slow" advTm="2349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99BFE3-F17A-4287-9F11-6A6CF97C1D6F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1422400"/>
            <a:ext cx="8077200" cy="42799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DD1E7D0-8D5C-449A-B1C5-032023C46EC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8650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939"/>
    </mc:Choice>
    <mc:Fallback>
      <p:transition spd="slow" advTm="759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036" x="1947863" y="2065338"/>
          <p14:tracePt t="4043" x="2447925" y="2289175"/>
          <p14:tracePt t="4051" x="2843213" y="2381250"/>
          <p14:tracePt t="4059" x="3094038" y="2513013"/>
          <p14:tracePt t="4068" x="3370263" y="2617788"/>
          <p14:tracePt t="4075" x="3581400" y="2670175"/>
          <p14:tracePt t="4084" x="3686175" y="2722563"/>
          <p14:tracePt t="4092" x="3751263" y="2736850"/>
          <p14:tracePt t="4277" x="3751263" y="2709863"/>
          <p14:tracePt t="4283" x="3751263" y="2630488"/>
          <p14:tracePt t="4291" x="3751263" y="2578100"/>
          <p14:tracePt t="4300" x="3738563" y="2473325"/>
          <p14:tracePt t="4306" x="3725863" y="2420938"/>
          <p14:tracePt t="4314" x="3725863" y="2289175"/>
          <p14:tracePt t="4323" x="3673475" y="2184400"/>
          <p14:tracePt t="4329" x="3659188" y="2130425"/>
          <p14:tracePt t="4338" x="3633788" y="2065338"/>
          <p14:tracePt t="4346" x="3621088" y="2000250"/>
          <p14:tracePt t="4355" x="3621088" y="1985963"/>
          <p14:tracePt t="4376" x="3621088" y="1946275"/>
          <p14:tracePt t="4386" x="3621088" y="1933575"/>
          <p14:tracePt t="4393" x="3621088" y="1920875"/>
          <p14:tracePt t="4401" x="3621088" y="1908175"/>
          <p14:tracePt t="4409" x="3621088" y="1893888"/>
          <p14:tracePt t="4417" x="3621088" y="1828800"/>
          <p14:tracePt t="4424" x="3646488" y="1749425"/>
          <p14:tracePt t="4432" x="3713163" y="1657350"/>
          <p14:tracePt t="4439" x="3817938" y="1617663"/>
          <p14:tracePt t="4447" x="4029075" y="1565275"/>
          <p14:tracePt t="4454" x="4146550" y="1525588"/>
          <p14:tracePt t="4464" x="4238625" y="1525588"/>
          <p14:tracePt t="4471" x="4278313" y="1525588"/>
          <p14:tracePt t="4480" x="4291013" y="1525588"/>
          <p14:tracePt t="4492" x="4305300" y="1525588"/>
          <p14:tracePt t="4496" x="4318000" y="1525588"/>
          <p14:tracePt t="4516" x="4344988" y="1525588"/>
          <p14:tracePt t="4520" x="4383088" y="1552575"/>
          <p14:tracePt t="4528" x="4422775" y="1577975"/>
          <p14:tracePt t="4536" x="4476750" y="1577975"/>
          <p14:tracePt t="4545" x="4489450" y="1604963"/>
          <p14:tracePt t="4552" x="4514850" y="1604963"/>
          <p14:tracePt t="4560" x="4554538" y="1631950"/>
          <p14:tracePt t="4569" x="4581525" y="1631950"/>
          <p14:tracePt t="4577" x="4621213" y="1644650"/>
          <p14:tracePt t="4584" x="4660900" y="1657350"/>
          <p14:tracePt t="4592" x="4713288" y="1684338"/>
          <p14:tracePt t="4602" x="4765675" y="1697038"/>
          <p14:tracePt t="4609" x="4845050" y="1736725"/>
          <p14:tracePt t="4617" x="4922838" y="1776413"/>
          <p14:tracePt t="4625" x="5002213" y="1801813"/>
          <p14:tracePt t="4633" x="5121275" y="1841500"/>
          <p14:tracePt t="4642" x="5173663" y="1854200"/>
          <p14:tracePt t="4648" x="5253038" y="1893888"/>
          <p14:tracePt t="4656" x="5305425" y="1893888"/>
          <p14:tracePt t="4664" x="5357813" y="1920875"/>
          <p14:tracePt t="4672" x="5384800" y="1946275"/>
          <p14:tracePt t="4681" x="5410200" y="1946275"/>
          <p14:tracePt t="4689" x="5462588" y="1946275"/>
          <p14:tracePt t="4696" x="5502275" y="1973263"/>
          <p14:tracePt t="4706" x="5529263" y="1985963"/>
          <p14:tracePt t="4712" x="5568950" y="2000250"/>
          <p14:tracePt t="4720" x="5594350" y="2000250"/>
          <p14:tracePt t="4731" x="5634038" y="2025650"/>
          <p14:tracePt t="4738" x="5648325" y="2025650"/>
          <p14:tracePt t="4745" x="5700713" y="2025650"/>
          <p14:tracePt t="4755" x="5753100" y="2025650"/>
          <p14:tracePt t="4762" x="5805488" y="2025650"/>
          <p14:tracePt t="4770" x="5818188" y="2025650"/>
          <p14:tracePt t="4779" x="5845175" y="2025650"/>
          <p14:tracePt t="4860" x="5857875" y="2000250"/>
          <p14:tracePt t="4878" x="5897563" y="1973263"/>
          <p14:tracePt t="4886" x="5924550" y="1960563"/>
          <p14:tracePt t="4893" x="5964238" y="1920875"/>
          <p14:tracePt t="4900" x="5976938" y="1881188"/>
          <p14:tracePt t="4908" x="6016625" y="1868488"/>
          <p14:tracePt t="4916" x="6042025" y="1828800"/>
          <p14:tracePt t="4924" x="6081713" y="1828800"/>
          <p14:tracePt t="4932" x="6121400" y="1816100"/>
          <p14:tracePt t="4940" x="6134100" y="1801813"/>
          <p14:tracePt t="4958" x="6148388" y="1789113"/>
          <p14:tracePt t="4967" x="6188075" y="1776413"/>
          <p14:tracePt t="4975" x="6226175" y="1749425"/>
          <p14:tracePt t="4981" x="6280150" y="1749425"/>
          <p14:tracePt t="4990" x="6332538" y="1736725"/>
          <p14:tracePt t="5003" x="6411913" y="1736725"/>
          <p14:tracePt t="5006" x="6437313" y="1724025"/>
          <p14:tracePt t="5014" x="6542088" y="1697038"/>
          <p14:tracePt t="5023" x="6596063" y="1684338"/>
          <p14:tracePt t="5029" x="6635750" y="1657350"/>
          <p14:tracePt t="5038" x="6648450" y="1657350"/>
          <p14:tracePt t="5058" x="6661150" y="1657350"/>
          <p14:tracePt t="5865" x="6569075" y="1736725"/>
          <p14:tracePt t="5873" x="6450013" y="1816100"/>
          <p14:tracePt t="5881" x="6332538" y="1881188"/>
          <p14:tracePt t="5889" x="6240463" y="2025650"/>
          <p14:tracePt t="5897" x="6069013" y="2249488"/>
          <p14:tracePt t="5905" x="5964238" y="2460625"/>
          <p14:tracePt t="5913" x="5832475" y="2670175"/>
          <p14:tracePt t="5922" x="5700713" y="2946400"/>
          <p14:tracePt t="5933" x="5581650" y="3197225"/>
          <p14:tracePt t="5937" x="5462588" y="3590925"/>
          <p14:tracePt t="5945" x="5410200" y="3919538"/>
          <p14:tracePt t="5954" x="5345113" y="4302125"/>
          <p14:tracePt t="5961" x="5345113" y="4630738"/>
          <p14:tracePt t="5970" x="5292725" y="4959350"/>
          <p14:tracePt t="5977" x="5240338" y="5275263"/>
          <p14:tracePt t="5987" x="5213350" y="5538788"/>
          <p14:tracePt t="5993" x="5213350" y="5840413"/>
          <p14:tracePt t="6002" x="5186363" y="6129338"/>
          <p14:tracePt t="6010" x="5200650" y="6405563"/>
          <p14:tracePt t="6021" x="5200650" y="6669088"/>
          <p14:tracePt t="6025" x="5200650" y="6932613"/>
          <p14:tracePt t="6033" x="5200650" y="7169150"/>
          <p14:tracePt t="6043" x="5200650" y="7432675"/>
          <p14:tracePt t="6049" x="5200650" y="7734300"/>
          <p14:tracePt t="6057" x="5200650" y="8024813"/>
          <p14:tracePt t="6067" x="5200650" y="8301038"/>
          <p14:tracePt t="6073" x="5160963" y="8629650"/>
          <p14:tracePt t="6081" x="5041900" y="8970963"/>
          <p14:tracePt t="6089" x="4962525" y="9247188"/>
          <p14:tracePt t="6097" x="4870450" y="9550400"/>
          <p14:tracePt t="6106" x="4805363" y="9734550"/>
          <p14:tracePt t="6113" x="4633913" y="9945688"/>
          <p14:tracePt t="6127" x="4502150" y="10129838"/>
          <p14:tracePt t="6132" x="4397375" y="10313988"/>
          <p14:tracePt t="6137" x="4357688" y="10458450"/>
          <p14:tracePt t="7176" x="0" y="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EF90B3-22F3-4191-B8D1-1A87BE58A72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0" y="368300"/>
            <a:ext cx="4247642" cy="383806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39B040-93B7-4CBD-85F4-DF55176A1CF6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4622800"/>
            <a:ext cx="8487283" cy="471639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59A751C-AA18-48EE-9B1D-3DCE6149A1D4}"/>
              </a:ext>
            </a:extLst>
          </p:cNvPr>
          <p:cNvSpPr txBox="1"/>
          <p:nvPr/>
        </p:nvSpPr>
        <p:spPr>
          <a:xfrm>
            <a:off x="5448300" y="2247900"/>
            <a:ext cx="2413893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Jaco </a:t>
            </a:r>
            <a:r>
              <a:rPr lang="en-GB" sz="27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Ottink</a:t>
            </a:r>
            <a:endParaRPr lang="en-GB" sz="27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3FFC7A-03E8-46A7-9F51-BD73CD5205AC}"/>
              </a:ext>
            </a:extLst>
          </p:cNvPr>
          <p:cNvSpPr txBox="1"/>
          <p:nvPr/>
        </p:nvSpPr>
        <p:spPr>
          <a:xfrm>
            <a:off x="4797137" y="196165"/>
            <a:ext cx="50776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LO: I can plan a  discursive text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19B3074-A089-4828-9283-E84C519488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7169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645"/>
    </mc:Choice>
    <mc:Fallback>
      <p:transition spd="slow" advTm="1156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hlinkClick r:id="rId5"/>
            <a:extLst>
              <a:ext uri="{FF2B5EF4-FFF2-40B4-BE49-F238E27FC236}">
                <a16:creationId xmlns:a16="http://schemas.microsoft.com/office/drawing/2014/main" id="{4741E129-1BD6-4D0B-B7AC-A2AD772C7304}"/>
              </a:ext>
            </a:extLst>
          </p:cNvPr>
          <p:cNvSpPr txBox="1"/>
          <p:nvPr/>
        </p:nvSpPr>
        <p:spPr>
          <a:xfrm>
            <a:off x="812800" y="1574800"/>
            <a:ext cx="8301013" cy="3231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500" dirty="0">
                <a:solidFill>
                  <a:srgbClr val="000000"/>
                </a:solidFill>
              </a:rPr>
              <a:t>https://everestexpedition.co.uk/everest/seven-attributes-to-climb-everest/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9E5D64-C424-46F8-9E89-97136A7D7752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1993900"/>
            <a:ext cx="9435084" cy="629589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830DC1E-B93C-4CB1-B6CE-DD761CAEF147}"/>
              </a:ext>
            </a:extLst>
          </p:cNvPr>
          <p:cNvSpPr txBox="1"/>
          <p:nvPr/>
        </p:nvSpPr>
        <p:spPr>
          <a:xfrm>
            <a:off x="696192" y="362589"/>
            <a:ext cx="50776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LO: I can plan a  discursive text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903C26C-1FD7-4290-BB84-E460A1B0F47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9381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771"/>
    </mc:Choice>
    <mc:Fallback>
      <p:transition spd="slow" advTm="63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C8E016-678C-4EA8-9FB2-386D356236E5}"/>
              </a:ext>
            </a:extLst>
          </p:cNvPr>
          <p:cNvSpPr txBox="1"/>
          <p:nvPr/>
        </p:nvSpPr>
        <p:spPr>
          <a:xfrm>
            <a:off x="169418" y="1011388"/>
            <a:ext cx="4171569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Connectives which further the same view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C97238-C943-4D90-A875-EAA1D440FD60}"/>
              </a:ext>
            </a:extLst>
          </p:cNvPr>
          <p:cNvSpPr txBox="1"/>
          <p:nvPr/>
        </p:nvSpPr>
        <p:spPr>
          <a:xfrm>
            <a:off x="4757040" y="896300"/>
            <a:ext cx="5061839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</a:rPr>
              <a:t>Connectives introducing opposing views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BD9AA42-AB2C-4BE3-AB6F-58E76747C8E9}"/>
              </a:ext>
            </a:extLst>
          </p:cNvPr>
          <p:cNvCxnSpPr/>
          <p:nvPr/>
        </p:nvCxnSpPr>
        <p:spPr>
          <a:xfrm>
            <a:off x="4549013" y="79629"/>
            <a:ext cx="0" cy="5398643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4B974762-B3E6-42CE-96A7-4F8921386719}"/>
              </a:ext>
            </a:extLst>
          </p:cNvPr>
          <p:cNvSpPr txBox="1"/>
          <p:nvPr/>
        </p:nvSpPr>
        <p:spPr>
          <a:xfrm>
            <a:off x="279400" y="3140224"/>
            <a:ext cx="4224655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>
                <a:solidFill>
                  <a:srgbClr val="0000FF"/>
                </a:solidFill>
              </a:rPr>
              <a:t>Furthermore Additionally</a:t>
            </a:r>
          </a:p>
          <a:p>
            <a:r>
              <a:rPr lang="en-GB" sz="2100" dirty="0">
                <a:solidFill>
                  <a:srgbClr val="0000FF"/>
                </a:solidFill>
              </a:rPr>
              <a:t>Moreover In addition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01D214-809D-4E45-A81D-C9062F8A2E62}"/>
              </a:ext>
            </a:extLst>
          </p:cNvPr>
          <p:cNvSpPr txBox="1"/>
          <p:nvPr/>
        </p:nvSpPr>
        <p:spPr>
          <a:xfrm>
            <a:off x="4660900" y="2411335"/>
            <a:ext cx="5367782" cy="1754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Alternatively   However</a:t>
            </a:r>
          </a:p>
          <a:p>
            <a:r>
              <a:rPr lang="en-GB" sz="27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On the other hand </a:t>
            </a:r>
          </a:p>
          <a:p>
            <a:r>
              <a:rPr lang="en-GB" sz="27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 could be argued that</a:t>
            </a:r>
          </a:p>
          <a:p>
            <a:r>
              <a:rPr lang="en-GB" sz="27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Many people </a:t>
            </a:r>
            <a:r>
              <a:rPr lang="en-GB" sz="27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disagree,arguing</a:t>
            </a:r>
            <a:r>
              <a:rPr lang="en-GB" sz="27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that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0966D46F-857E-4FEB-A395-F8A015B6BB71}"/>
              </a:ext>
            </a:extLst>
          </p:cNvPr>
          <p:cNvSpPr/>
          <p:nvPr/>
        </p:nvSpPr>
        <p:spPr>
          <a:xfrm>
            <a:off x="1041400" y="6172200"/>
            <a:ext cx="12701" cy="25401"/>
          </a:xfrm>
          <a:custGeom>
            <a:avLst/>
            <a:gdLst/>
            <a:ahLst/>
            <a:cxnLst/>
            <a:rect l="0" t="0" r="0" b="0"/>
            <a:pathLst>
              <a:path w="12701" h="25401">
                <a:moveTo>
                  <a:pt x="0" y="0"/>
                </a:moveTo>
                <a:lnTo>
                  <a:pt x="12700" y="2540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1D9B5CC3-171F-4983-BFCA-BB7058A40C98}"/>
              </a:ext>
            </a:extLst>
          </p:cNvPr>
          <p:cNvSpPr/>
          <p:nvPr/>
        </p:nvSpPr>
        <p:spPr>
          <a:xfrm>
            <a:off x="539358" y="7683500"/>
            <a:ext cx="44843" cy="76201"/>
          </a:xfrm>
          <a:custGeom>
            <a:avLst/>
            <a:gdLst/>
            <a:ahLst/>
            <a:cxnLst/>
            <a:rect l="0" t="0" r="0" b="0"/>
            <a:pathLst>
              <a:path w="44843" h="76201">
                <a:moveTo>
                  <a:pt x="6742" y="0"/>
                </a:moveTo>
                <a:lnTo>
                  <a:pt x="0" y="20226"/>
                </a:lnTo>
                <a:lnTo>
                  <a:pt x="836" y="29006"/>
                </a:lnTo>
                <a:lnTo>
                  <a:pt x="9291" y="46287"/>
                </a:lnTo>
                <a:lnTo>
                  <a:pt x="44842" y="7620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F1AD5730-8B8A-4D51-B466-158F1D3F6BA3}"/>
              </a:ext>
            </a:extLst>
          </p:cNvPr>
          <p:cNvSpPr/>
          <p:nvPr/>
        </p:nvSpPr>
        <p:spPr>
          <a:xfrm>
            <a:off x="-215900" y="6769100"/>
            <a:ext cx="215901" cy="76201"/>
          </a:xfrm>
          <a:custGeom>
            <a:avLst/>
            <a:gdLst/>
            <a:ahLst/>
            <a:cxnLst/>
            <a:rect l="0" t="0" r="0" b="0"/>
            <a:pathLst>
              <a:path w="215901" h="76201">
                <a:moveTo>
                  <a:pt x="215900" y="76200"/>
                </a:moveTo>
                <a:lnTo>
                  <a:pt x="164403" y="52333"/>
                </a:lnTo>
                <a:lnTo>
                  <a:pt x="101508" y="29835"/>
                </a:lnTo>
                <a:lnTo>
                  <a:pt x="47019" y="12740"/>
                </a:lnTo>
                <a:lnTo>
                  <a:pt x="0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3B5178A-EEAE-488B-AB8C-DAF3E68C89DC}"/>
              </a:ext>
            </a:extLst>
          </p:cNvPr>
          <p:cNvSpPr txBox="1"/>
          <p:nvPr/>
        </p:nvSpPr>
        <p:spPr>
          <a:xfrm>
            <a:off x="318552" y="273125"/>
            <a:ext cx="52924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LO: I can plan a  discursive text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9191B29-A2DB-4687-B146-FC1706AFA92D}"/>
              </a:ext>
            </a:extLst>
          </p:cNvPr>
          <p:cNvSpPr txBox="1"/>
          <p:nvPr/>
        </p:nvSpPr>
        <p:spPr>
          <a:xfrm>
            <a:off x="789709" y="6026727"/>
            <a:ext cx="80356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are more of these words on the Giving Your Opinion wordlist . </a:t>
            </a:r>
          </a:p>
          <a:p>
            <a:endParaRPr lang="en-GB" dirty="0"/>
          </a:p>
        </p:txBody>
      </p:sp>
      <p:pic>
        <p:nvPicPr>
          <p:cNvPr id="36" name="Audio 35">
            <a:hlinkClick r:id="" action="ppaction://media"/>
            <a:extLst>
              <a:ext uri="{FF2B5EF4-FFF2-40B4-BE49-F238E27FC236}">
                <a16:creationId xmlns:a16="http://schemas.microsoft.com/office/drawing/2014/main" id="{53E0ADDE-9014-4E76-9BC8-5E68313CA96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9933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179"/>
    </mc:Choice>
    <mc:Fallback>
      <p:transition spd="slow" advTm="581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BAC4BC9-5A50-4775-B102-649D87FCDA4E}"/>
              </a:ext>
            </a:extLst>
          </p:cNvPr>
          <p:cNvSpPr txBox="1"/>
          <p:nvPr/>
        </p:nvSpPr>
        <p:spPr>
          <a:xfrm>
            <a:off x="393700" y="4225913"/>
            <a:ext cx="6819901" cy="59093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endParaRPr lang="en-GB" sz="2700" dirty="0">
              <a:solidFill>
                <a:srgbClr val="000000"/>
              </a:solidFill>
              <a:latin typeface="Arial - 36"/>
            </a:endParaRPr>
          </a:p>
          <a:p>
            <a:endParaRPr lang="en-GB" sz="2700" dirty="0">
              <a:solidFill>
                <a:srgbClr val="000000"/>
              </a:solidFill>
            </a:endParaRPr>
          </a:p>
          <a:p>
            <a:r>
              <a:rPr lang="en-GB" sz="2700" i="1" u="sng" dirty="0">
                <a:solidFill>
                  <a:srgbClr val="000000"/>
                </a:solidFill>
              </a:rPr>
              <a:t>Success criteria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700" dirty="0">
                <a:solidFill>
                  <a:srgbClr val="000000"/>
                </a:solidFill>
              </a:rPr>
              <a:t>Use planning frame (chose the right one for you)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700" dirty="0">
                <a:solidFill>
                  <a:srgbClr val="000000"/>
                </a:solidFill>
              </a:rPr>
              <a:t>Use Giving Your Opinion wordlist to help build  your arguments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700" dirty="0">
                <a:solidFill>
                  <a:srgbClr val="000000"/>
                </a:solidFill>
              </a:rPr>
              <a:t>Make reasons powerful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700" dirty="0">
                <a:solidFill>
                  <a:srgbClr val="000000"/>
                </a:solidFill>
              </a:rPr>
              <a:t>Use detailed arguments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700" dirty="0">
                <a:solidFill>
                  <a:srgbClr val="000000"/>
                </a:solidFill>
              </a:rPr>
              <a:t>Use Goldilocks discursive text from yesterday to help structure your argument (magpie)</a:t>
            </a: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7077CD-0D3C-49FA-9D85-F9BE1237DE7B}"/>
              </a:ext>
            </a:extLst>
          </p:cNvPr>
          <p:cNvSpPr txBox="1"/>
          <p:nvPr/>
        </p:nvSpPr>
        <p:spPr>
          <a:xfrm>
            <a:off x="222483" y="131211"/>
            <a:ext cx="9461500" cy="5232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LO: I can  begin to plan a good  discursive text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FC7972-CB6F-406E-B9EB-8B003D074AC3}"/>
              </a:ext>
            </a:extLst>
          </p:cNvPr>
          <p:cNvSpPr txBox="1"/>
          <p:nvPr/>
        </p:nvSpPr>
        <p:spPr>
          <a:xfrm>
            <a:off x="347521" y="1156725"/>
            <a:ext cx="9550400" cy="5232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 I can begin to plan a great discursive text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15CF224-7A7F-4FA2-AF19-B6143EDDE2C7}"/>
              </a:ext>
            </a:extLst>
          </p:cNvPr>
          <p:cNvCxnSpPr/>
          <p:nvPr/>
        </p:nvCxnSpPr>
        <p:spPr>
          <a:xfrm>
            <a:off x="241301" y="654050"/>
            <a:ext cx="8890000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B204683A-BDE8-4FE0-8399-D3165A008D5F}"/>
              </a:ext>
            </a:extLst>
          </p:cNvPr>
          <p:cNvSpPr txBox="1"/>
          <p:nvPr/>
        </p:nvSpPr>
        <p:spPr>
          <a:xfrm>
            <a:off x="277671" y="2084263"/>
            <a:ext cx="852170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</a:rPr>
              <a:t>LO I can begin to plan an exceptional discursive text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1D2E96DD-0CAD-405F-99C6-4F5A105319A5}"/>
              </a:ext>
            </a:extLst>
          </p:cNvPr>
          <p:cNvCxnSpPr/>
          <p:nvPr/>
        </p:nvCxnSpPr>
        <p:spPr>
          <a:xfrm>
            <a:off x="347521" y="1581588"/>
            <a:ext cx="9410700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Audio 43">
            <a:hlinkClick r:id="" action="ppaction://media"/>
            <a:extLst>
              <a:ext uri="{FF2B5EF4-FFF2-40B4-BE49-F238E27FC236}">
                <a16:creationId xmlns:a16="http://schemas.microsoft.com/office/drawing/2014/main" id="{C1FB4498-6790-49E6-A6F1-8BF85A2121C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61377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898"/>
    </mc:Choice>
    <mc:Fallback>
      <p:transition spd="slow" advTm="56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250</Words>
  <Application>Microsoft Office PowerPoint</Application>
  <PresentationFormat>Custom</PresentationFormat>
  <Paragraphs>35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 - 36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Suzanne Phillips</dc:creator>
  <cp:lastModifiedBy>Suzanne Phillips</cp:lastModifiedBy>
  <cp:revision>1</cp:revision>
  <dcterms:created xsi:type="dcterms:W3CDTF">2021-01-20T17:04:05Z</dcterms:created>
  <dcterms:modified xsi:type="dcterms:W3CDTF">2021-01-21T09:49:11Z</dcterms:modified>
</cp:coreProperties>
</file>