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Calibri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7" d="100"/>
          <a:sy n="97" d="100"/>
        </p:scale>
        <p:origin x="102" y="4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92" name="Shape 92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j-lt"/>
        <a:ea typeface="+mj-ea"/>
        <a:cs typeface="+mj-cs"/>
        <a:sym typeface="Calibri"/>
      </a:defRPr>
    </a:lvl1pPr>
    <a:lvl2pPr indent="228600" latinLnBrk="0">
      <a:defRPr sz="1200">
        <a:latin typeface="+mj-lt"/>
        <a:ea typeface="+mj-ea"/>
        <a:cs typeface="+mj-cs"/>
        <a:sym typeface="Calibri"/>
      </a:defRPr>
    </a:lvl2pPr>
    <a:lvl3pPr indent="457200" latinLnBrk="0">
      <a:defRPr sz="1200">
        <a:latin typeface="+mj-lt"/>
        <a:ea typeface="+mj-ea"/>
        <a:cs typeface="+mj-cs"/>
        <a:sym typeface="Calibri"/>
      </a:defRPr>
    </a:lvl3pPr>
    <a:lvl4pPr indent="685800" latinLnBrk="0">
      <a:defRPr sz="1200">
        <a:latin typeface="+mj-lt"/>
        <a:ea typeface="+mj-ea"/>
        <a:cs typeface="+mj-cs"/>
        <a:sym typeface="Calibri"/>
      </a:defRPr>
    </a:lvl4pPr>
    <a:lvl5pPr indent="914400" latinLnBrk="0">
      <a:defRPr sz="1200">
        <a:latin typeface="+mj-lt"/>
        <a:ea typeface="+mj-ea"/>
        <a:cs typeface="+mj-cs"/>
        <a:sym typeface="Calibri"/>
      </a:defRPr>
    </a:lvl5pPr>
    <a:lvl6pPr indent="1143000" latinLnBrk="0">
      <a:defRPr sz="1200">
        <a:latin typeface="+mj-lt"/>
        <a:ea typeface="+mj-ea"/>
        <a:cs typeface="+mj-cs"/>
        <a:sym typeface="Calibri"/>
      </a:defRPr>
    </a:lvl6pPr>
    <a:lvl7pPr indent="1371600" latinLnBrk="0">
      <a:defRPr sz="1200">
        <a:latin typeface="+mj-lt"/>
        <a:ea typeface="+mj-ea"/>
        <a:cs typeface="+mj-cs"/>
        <a:sym typeface="Calibri"/>
      </a:defRPr>
    </a:lvl7pPr>
    <a:lvl8pPr indent="1600200" latinLnBrk="0">
      <a:defRPr sz="1200">
        <a:latin typeface="+mj-lt"/>
        <a:ea typeface="+mj-ea"/>
        <a:cs typeface="+mj-cs"/>
        <a:sym typeface="Calibri"/>
      </a:defRPr>
    </a:lvl8pPr>
    <a:lvl9pPr indent="1828800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524000" y="1122362"/>
            <a:ext cx="91440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  <a:lvl2pPr marL="0" indent="457200" algn="ctr">
              <a:buSzTx/>
              <a:buFontTx/>
              <a:buNone/>
              <a:defRPr sz="2400"/>
            </a:lvl2pPr>
            <a:lvl3pPr marL="0" indent="914400" algn="ctr">
              <a:buSzTx/>
              <a:buFontTx/>
              <a:buNone/>
              <a:defRPr sz="2400"/>
            </a:lvl3pPr>
            <a:lvl4pPr marL="0" indent="1371600" algn="ctr">
              <a:buSzTx/>
              <a:buFontTx/>
              <a:buNone/>
              <a:defRPr sz="2400"/>
            </a:lvl4pPr>
            <a:lvl5pPr marL="0" indent="1828800" algn="ctr">
              <a:buSzTx/>
              <a:buFontTx/>
              <a:buNone/>
              <a:defRPr sz="2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21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3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1850" y="4589462"/>
            <a:ext cx="10515600" cy="15001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2400">
                <a:solidFill>
                  <a:srgbClr val="888888"/>
                </a:solidFill>
              </a:defRPr>
            </a:lvl1pPr>
            <a:lvl2pPr marL="0" indent="457200">
              <a:buSzTx/>
              <a:buFontTx/>
              <a:buNone/>
              <a:defRPr sz="2400">
                <a:solidFill>
                  <a:srgbClr val="888888"/>
                </a:solidFill>
              </a:defRPr>
            </a:lvl2pPr>
            <a:lvl3pPr marL="0" indent="914400">
              <a:buSzTx/>
              <a:buFontTx/>
              <a:buNone/>
              <a:defRPr sz="2400">
                <a:solidFill>
                  <a:srgbClr val="888888"/>
                </a:solidFill>
              </a:defRPr>
            </a:lvl3pPr>
            <a:lvl4pPr marL="0" indent="1371600">
              <a:buSzTx/>
              <a:buFontTx/>
              <a:buNone/>
              <a:defRPr sz="2400">
                <a:solidFill>
                  <a:srgbClr val="888888"/>
                </a:solidFill>
              </a:defRPr>
            </a:lvl4pPr>
            <a:lvl5pPr marL="0" indent="1828800">
              <a:buSzTx/>
              <a:buFontTx/>
              <a:buNone/>
              <a:defRPr sz="2400">
                <a:solidFill>
                  <a:srgbClr val="888888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9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>
            <a:spLocks noGrp="1"/>
          </p:cNvSpPr>
          <p:nvPr>
            <p:ph type="title"/>
          </p:nvPr>
        </p:nvSpPr>
        <p:spPr>
          <a:xfrm>
            <a:off x="839787" y="365125"/>
            <a:ext cx="10515601" cy="1325563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8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9787" y="1681163"/>
            <a:ext cx="5157789" cy="823913"/>
          </a:xfrm>
          <a:prstGeom prst="rect">
            <a:avLst/>
          </a:prstGeom>
        </p:spPr>
        <p:txBody>
          <a:bodyPr anchor="b"/>
          <a:lstStyle>
            <a:lvl1pPr marL="0" indent="0">
              <a:buSzTx/>
              <a:buFontTx/>
              <a:buNone/>
              <a:defRPr sz="2400" b="1"/>
            </a:lvl1pPr>
            <a:lvl2pPr marL="0" indent="457200">
              <a:buSzTx/>
              <a:buFontTx/>
              <a:buNone/>
              <a:defRPr sz="2400" b="1"/>
            </a:lvl2pPr>
            <a:lvl3pPr marL="0" indent="914400">
              <a:buSzTx/>
              <a:buFontTx/>
              <a:buNone/>
              <a:defRPr sz="2400" b="1"/>
            </a:lvl3pPr>
            <a:lvl4pPr marL="0" indent="1371600">
              <a:buSzTx/>
              <a:buFontTx/>
              <a:buNone/>
              <a:defRPr sz="2400" b="1"/>
            </a:lvl4pPr>
            <a:lvl5pPr marL="0" indent="1828800">
              <a:buSzTx/>
              <a:buFontTx/>
              <a:buNone/>
              <a:defRPr sz="2400" b="1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4"/>
          <p:cNvSpPr>
            <a:spLocks noGrp="1"/>
          </p:cNvSpPr>
          <p:nvPr>
            <p:ph type="body" sz="quarter" idx="21"/>
          </p:nvPr>
        </p:nvSpPr>
        <p:spPr>
          <a:xfrm>
            <a:off x="6172200" y="1681163"/>
            <a:ext cx="5183188" cy="823913"/>
          </a:xfrm>
          <a:prstGeom prst="rect">
            <a:avLst/>
          </a:prstGeom>
        </p:spPr>
        <p:txBody>
          <a:bodyPr anchor="b"/>
          <a:lstStyle/>
          <a:p>
            <a:pPr marL="0" indent="0">
              <a:buSzTx/>
              <a:buFontTx/>
              <a:buNone/>
              <a:defRPr sz="2400" b="1"/>
            </a:pPr>
            <a:endParaRPr/>
          </a:p>
        </p:txBody>
      </p:sp>
      <p:sp>
        <p:nvSpPr>
          <p:cNvPr id="5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le Text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Title Text</a:t>
            </a:r>
          </a:p>
        </p:txBody>
      </p:sp>
      <p:sp>
        <p:nvSpPr>
          <p:cNvPr id="73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 marL="718457" indent="-261257">
              <a:defRPr sz="3200"/>
            </a:lvl2pPr>
            <a:lvl3pPr marL="1219200" indent="-304800">
              <a:defRPr sz="3200"/>
            </a:lvl3pPr>
            <a:lvl4pPr marL="1737360" indent="-365760">
              <a:defRPr sz="3200"/>
            </a:lvl4pPr>
            <a:lvl5pPr marL="2194560" indent="-365760"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Text Placeholder 3"/>
          <p:cNvSpPr>
            <a:spLocks noGrp="1"/>
          </p:cNvSpPr>
          <p:nvPr>
            <p:ph type="body" sz="quarter" idx="21"/>
          </p:nvPr>
        </p:nvSpPr>
        <p:spPr>
          <a:xfrm>
            <a:off x="839787" y="2057400"/>
            <a:ext cx="3932238" cy="3811588"/>
          </a:xfrm>
          <a:prstGeom prst="rect">
            <a:avLst/>
          </a:prstGeom>
        </p:spPr>
        <p:txBody>
          <a:bodyPr/>
          <a:lstStyle/>
          <a:p>
            <a:pPr marL="0" indent="0">
              <a:buSzTx/>
              <a:buFontTx/>
              <a:buNone/>
              <a:defRPr sz="1600"/>
            </a:pPr>
            <a:endParaRPr/>
          </a:p>
        </p:txBody>
      </p:sp>
      <p:sp>
        <p:nvSpPr>
          <p:cNvPr id="7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itle Text"/>
          <p:cNvSpPr txBox="1">
            <a:spLocks noGrp="1"/>
          </p:cNvSpPr>
          <p:nvPr>
            <p:ph type="title"/>
          </p:nvPr>
        </p:nvSpPr>
        <p:spPr>
          <a:xfrm>
            <a:off x="839787" y="457200"/>
            <a:ext cx="3932239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t>Title Text</a:t>
            </a:r>
          </a:p>
        </p:txBody>
      </p:sp>
      <p:sp>
        <p:nvSpPr>
          <p:cNvPr id="83" name="Picture Placeholder 2"/>
          <p:cNvSpPr>
            <a:spLocks noGrp="1"/>
          </p:cNvSpPr>
          <p:nvPr>
            <p:ph type="pic" sz="half" idx="21"/>
          </p:nvPr>
        </p:nvSpPr>
        <p:spPr>
          <a:xfrm>
            <a:off x="5183187" y="987425"/>
            <a:ext cx="6172201" cy="4873625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endParaRPr/>
          </a:p>
        </p:txBody>
      </p:sp>
      <p:sp>
        <p:nvSpPr>
          <p:cNvPr id="8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839787" y="2057400"/>
            <a:ext cx="3932239" cy="3811588"/>
          </a:xfrm>
          <a:prstGeom prst="rect">
            <a:avLst/>
          </a:prstGeom>
        </p:spPr>
        <p:txBody>
          <a:bodyPr/>
          <a:lstStyle>
            <a:lvl1pPr marL="0" indent="0">
              <a:buSzTx/>
              <a:buFontTx/>
              <a:buNone/>
              <a:defRPr sz="1600"/>
            </a:lvl1pPr>
            <a:lvl2pPr marL="0" indent="457200">
              <a:buSzTx/>
              <a:buFontTx/>
              <a:buNone/>
              <a:defRPr sz="1600"/>
            </a:lvl2pPr>
            <a:lvl3pPr marL="0" indent="914400">
              <a:buSzTx/>
              <a:buFontTx/>
              <a:buNone/>
              <a:defRPr sz="1600"/>
            </a:lvl3pPr>
            <a:lvl4pPr marL="0" indent="1371600">
              <a:buSzTx/>
              <a:buFontTx/>
              <a:buNone/>
              <a:defRPr sz="1600"/>
            </a:lvl4pPr>
            <a:lvl5pPr marL="0" indent="1828800">
              <a:buSzTx/>
              <a:buFontTx/>
              <a:buNone/>
              <a:defRPr sz="16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095176" y="6414760"/>
            <a:ext cx="258624" cy="24830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234439" marR="0" indent="-320039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media1.m4a"/><Relationship Id="rId7" Type="http://schemas.openxmlformats.org/officeDocument/2006/relationships/image" Target="../media/image3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2.m4a"/><Relationship Id="rId7" Type="http://schemas.openxmlformats.org/officeDocument/2006/relationships/image" Target="../media/image3.png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2.png"/><Relationship Id="rId3" Type="http://schemas.microsoft.com/office/2007/relationships/media" Target="../media/media3.m4a"/><Relationship Id="rId7" Type="http://schemas.openxmlformats.org/officeDocument/2006/relationships/image" Target="../media/image7.jpeg"/><Relationship Id="rId12" Type="http://schemas.openxmlformats.org/officeDocument/2006/relationships/image" Target="../media/image2.png"/><Relationship Id="rId2" Type="http://schemas.openxmlformats.org/officeDocument/2006/relationships/audio" Target="NULL" TargetMode="External"/><Relationship Id="rId1" Type="http://schemas.openxmlformats.org/officeDocument/2006/relationships/tags" Target="../tags/tag3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1.png"/><Relationship Id="rId10" Type="http://schemas.openxmlformats.org/officeDocument/2006/relationships/image" Target="../media/image10.jpe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9.jpeg"/><Relationship Id="rId1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4.m4a"/><Relationship Id="rId7" Type="http://schemas.openxmlformats.org/officeDocument/2006/relationships/image" Target="../media/image1.png"/><Relationship Id="rId12" Type="http://schemas.openxmlformats.org/officeDocument/2006/relationships/image" Target="../media/image4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slideLayout" Target="../slideLayouts/slideLayout2.xml"/><Relationship Id="rId11" Type="http://schemas.openxmlformats.org/officeDocument/2006/relationships/image" Target="../media/image14.png"/><Relationship Id="rId5" Type="http://schemas.openxmlformats.org/officeDocument/2006/relationships/audio" Target="../media/media5.m4a"/><Relationship Id="rId10" Type="http://schemas.openxmlformats.org/officeDocument/2006/relationships/image" Target="../media/image13.jpeg"/><Relationship Id="rId4" Type="http://schemas.microsoft.com/office/2007/relationships/media" Target="../media/media5.m4a"/><Relationship Id="rId9" Type="http://schemas.openxmlformats.org/officeDocument/2006/relationships/hyperlink" Target="https://www.youtube.com/watch?v=rfbOkWFTRAw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audio" Target="../media/media6.m4a"/><Relationship Id="rId7" Type="http://schemas.openxmlformats.org/officeDocument/2006/relationships/image" Target="../media/image15.png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11" Type="http://schemas.openxmlformats.org/officeDocument/2006/relationships/image" Target="../media/image4.png"/><Relationship Id="rId5" Type="http://schemas.openxmlformats.org/officeDocument/2006/relationships/image" Target="../media/image1.png"/><Relationship Id="rId10" Type="http://schemas.openxmlformats.org/officeDocument/2006/relationships/image" Target="../media/image18.pn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openxmlformats.org/officeDocument/2006/relationships/image" Target="../media/image4.png"/><Relationship Id="rId3" Type="http://schemas.openxmlformats.org/officeDocument/2006/relationships/audio" Target="../media/media7.m4a"/><Relationship Id="rId7" Type="http://schemas.openxmlformats.org/officeDocument/2006/relationships/image" Target="../media/image20.jpeg"/><Relationship Id="rId12" Type="http://schemas.openxmlformats.org/officeDocument/2006/relationships/image" Target="../media/image24.png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19.jpeg"/><Relationship Id="rId11" Type="http://schemas.openxmlformats.org/officeDocument/2006/relationships/image" Target="../media/image2.png"/><Relationship Id="rId5" Type="http://schemas.openxmlformats.org/officeDocument/2006/relationships/image" Target="../media/image1.png"/><Relationship Id="rId10" Type="http://schemas.openxmlformats.org/officeDocument/2006/relationships/image" Target="../media/image23.jpe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audio" Target="../media/media8.m4a"/><Relationship Id="rId7" Type="http://schemas.openxmlformats.org/officeDocument/2006/relationships/image" Target="../media/image25.jpeg"/><Relationship Id="rId2" Type="http://schemas.microsoft.com/office/2007/relationships/media" Target="../media/media8.m4a"/><Relationship Id="rId1" Type="http://schemas.openxmlformats.org/officeDocument/2006/relationships/tags" Target="../tags/tag7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audio" Target="../media/media9.m4a"/><Relationship Id="rId7" Type="http://schemas.openxmlformats.org/officeDocument/2006/relationships/image" Target="../media/image27.jpeg"/><Relationship Id="rId12" Type="http://schemas.openxmlformats.org/officeDocument/2006/relationships/image" Target="../media/image4.png"/><Relationship Id="rId2" Type="http://schemas.microsoft.com/office/2007/relationships/media" Target="../media/media9.m4a"/><Relationship Id="rId1" Type="http://schemas.openxmlformats.org/officeDocument/2006/relationships/tags" Target="../tags/tag8.xml"/><Relationship Id="rId6" Type="http://schemas.openxmlformats.org/officeDocument/2006/relationships/image" Target="../media/image2.png"/><Relationship Id="rId11" Type="http://schemas.openxmlformats.org/officeDocument/2006/relationships/image" Target="../media/image31.png"/><Relationship Id="rId5" Type="http://schemas.openxmlformats.org/officeDocument/2006/relationships/image" Target="../media/image1.png"/><Relationship Id="rId10" Type="http://schemas.openxmlformats.org/officeDocument/2006/relationships/image" Target="../media/image30.jpeg"/><Relationship Id="rId4" Type="http://schemas.openxmlformats.org/officeDocument/2006/relationships/slideLayout" Target="../slideLayouts/slideLayout2.xml"/><Relationship Id="rId9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0.m4a"/><Relationship Id="rId7" Type="http://schemas.openxmlformats.org/officeDocument/2006/relationships/image" Target="../media/image1.png"/><Relationship Id="rId2" Type="http://schemas.microsoft.com/office/2007/relationships/media" Target="../media/media10.m4a"/><Relationship Id="rId1" Type="http://schemas.openxmlformats.org/officeDocument/2006/relationships/tags" Target="../tags/tag9.xml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media11.m4a"/><Relationship Id="rId10" Type="http://schemas.openxmlformats.org/officeDocument/2006/relationships/image" Target="../media/image33.png"/><Relationship Id="rId4" Type="http://schemas.microsoft.com/office/2007/relationships/media" Target="../media/media11.m4a"/><Relationship Id="rId9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Picture 6" descr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561737" y="-414891"/>
            <a:ext cx="17327567" cy="7321272"/>
          </a:xfrm>
          <a:prstGeom prst="rect">
            <a:avLst/>
          </a:prstGeom>
          <a:ln w="12700">
            <a:miter lim="400000"/>
          </a:ln>
        </p:spPr>
      </p:pic>
      <p:sp>
        <p:nvSpPr>
          <p:cNvPr id="95" name="Title 1"/>
          <p:cNvSpPr txBox="1">
            <a:spLocks noGrp="1"/>
          </p:cNvSpPr>
          <p:nvPr>
            <p:ph type="ctrTitle"/>
          </p:nvPr>
        </p:nvSpPr>
        <p:spPr>
          <a:xfrm>
            <a:off x="799182" y="-570367"/>
            <a:ext cx="10593636" cy="2387601"/>
          </a:xfrm>
          <a:prstGeom prst="rect">
            <a:avLst/>
          </a:prstGeom>
        </p:spPr>
        <p:txBody>
          <a:bodyPr/>
          <a:lstStyle/>
          <a:p>
            <a:pPr>
              <a:lnSpc>
                <a:spcPct val="50000"/>
              </a:lnSpc>
              <a:defRPr sz="5000" b="1">
                <a:solidFill>
                  <a:srgbClr val="FFFF00"/>
                </a:solidFill>
                <a:latin typeface="+mj-lt"/>
                <a:ea typeface="+mj-ea"/>
                <a:cs typeface="+mj-cs"/>
                <a:sym typeface="Calibri"/>
              </a:defRPr>
            </a:pPr>
            <a:r>
              <a:t>Children’s Mental Health Week 2021</a:t>
            </a:r>
            <a:br/>
            <a:br/>
            <a:endParaRPr/>
          </a:p>
        </p:txBody>
      </p:sp>
      <p:pic>
        <p:nvPicPr>
          <p:cNvPr id="96" name="Picture 30" descr="Picture 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6434666"/>
            <a:ext cx="12192000" cy="423334"/>
          </a:xfrm>
          <a:prstGeom prst="rect">
            <a:avLst/>
          </a:prstGeom>
          <a:ln w="12700">
            <a:miter lim="400000"/>
          </a:ln>
        </p:spPr>
      </p:pic>
      <p:pic>
        <p:nvPicPr>
          <p:cNvPr id="97" name="Screenshot 2021-02-09 at 15.28.01.png" descr="Screenshot 2021-02-09 at 15.28.01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3404" y="1019524"/>
            <a:ext cx="6527773" cy="5624484"/>
          </a:xfrm>
          <a:prstGeom prst="rect">
            <a:avLst/>
          </a:prstGeom>
          <a:ln w="12700">
            <a:miter lim="400000"/>
          </a:ln>
        </p:spPr>
      </p:pic>
      <p:sp>
        <p:nvSpPr>
          <p:cNvPr id="98" name="LO:  To identify and thank myself and those around me for the positive things we have done for ourselves and for each other this week.…"/>
          <p:cNvSpPr txBox="1"/>
          <p:nvPr/>
        </p:nvSpPr>
        <p:spPr>
          <a:xfrm>
            <a:off x="165225" y="1072259"/>
            <a:ext cx="5368179" cy="5020876"/>
          </a:xfrm>
          <a:prstGeom prst="rect">
            <a:avLst/>
          </a:prstGeom>
          <a:solidFill>
            <a:schemeClr val="accent2"/>
          </a:solidFill>
          <a:ln w="12700">
            <a:solidFill>
              <a:srgbClr val="AD5B24"/>
            </a:solidFill>
            <a:miter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>
              <a:defRPr sz="2200">
                <a:solidFill>
                  <a:srgbClr val="FFFFFF"/>
                </a:solidFill>
              </a:defRPr>
            </a:pPr>
            <a:r>
              <a:t>LO:  To identify and thank myself and those around me for the positive things we have done for ourselves and for each other this week.</a:t>
            </a:r>
          </a:p>
          <a:p>
            <a:pPr>
              <a:defRPr sz="2200">
                <a:solidFill>
                  <a:srgbClr val="FFFFFF"/>
                </a:solidFill>
              </a:defRPr>
            </a:pPr>
            <a:endParaRPr/>
          </a:p>
          <a:p>
            <a:pPr>
              <a:defRPr sz="2200">
                <a:solidFill>
                  <a:srgbClr val="FFFFFF"/>
                </a:solidFill>
              </a:defRPr>
            </a:pPr>
            <a:r>
              <a:t>Success criteria:</a:t>
            </a:r>
          </a:p>
          <a:p>
            <a:pPr marL="220578" indent="-220578">
              <a:buSzPct val="100000"/>
              <a:buChar char="•"/>
              <a:defRPr sz="2200">
                <a:solidFill>
                  <a:srgbClr val="FFFFFF"/>
                </a:solidFill>
              </a:defRPr>
            </a:pPr>
            <a:r>
              <a:t>I can identify key feelings/actions I am proud of.</a:t>
            </a:r>
          </a:p>
          <a:p>
            <a:pPr marL="220578" indent="-220578">
              <a:buSzPct val="100000"/>
              <a:buChar char="•"/>
              <a:defRPr sz="2200">
                <a:solidFill>
                  <a:srgbClr val="FFFFFF"/>
                </a:solidFill>
              </a:defRPr>
            </a:pPr>
            <a:r>
              <a:t>I can record these feelings/actions in my ten minute journal.</a:t>
            </a:r>
          </a:p>
          <a:p>
            <a:pPr marL="220578" indent="-220578">
              <a:buSzPct val="100000"/>
              <a:buChar char="•"/>
              <a:defRPr sz="2200">
                <a:solidFill>
                  <a:srgbClr val="FFFFFF"/>
                </a:solidFill>
              </a:defRPr>
            </a:pPr>
            <a:r>
              <a:t>I can identify kindness in others and thank them for their actions</a:t>
            </a:r>
          </a:p>
          <a:p>
            <a:pPr marL="220578" indent="-220578">
              <a:buSzPct val="100000"/>
              <a:buChar char="•"/>
              <a:defRPr sz="2200">
                <a:solidFill>
                  <a:srgbClr val="FFFFFF"/>
                </a:solidFill>
              </a:defRPr>
            </a:pPr>
            <a:r>
              <a:t>I can try learning new skills to take care of myself and my feelings.</a:t>
            </a:r>
          </a:p>
        </p:txBody>
      </p:sp>
      <p:pic>
        <p:nvPicPr>
          <p:cNvPr id="99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532671" y="2438388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900" fill="hold"/>
                                        <p:tgtEl>
                                          <p:spTgt spid="9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9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Picture 6" descr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561737" y="-414891"/>
            <a:ext cx="17327567" cy="7321272"/>
          </a:xfrm>
          <a:prstGeom prst="rect">
            <a:avLst/>
          </a:prstGeom>
          <a:ln w="12700">
            <a:miter lim="400000"/>
          </a:ln>
        </p:spPr>
      </p:pic>
      <p:pic>
        <p:nvPicPr>
          <p:cNvPr id="102" name="Picture 30" descr="Picture 3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6434666"/>
            <a:ext cx="12192000" cy="423334"/>
          </a:xfrm>
          <a:prstGeom prst="rect">
            <a:avLst/>
          </a:prstGeom>
          <a:ln w="12700">
            <a:miter lim="400000"/>
          </a:ln>
        </p:spPr>
      </p:pic>
      <p:pic>
        <p:nvPicPr>
          <p:cNvPr id="103" name="Screenshot 2021-02-09 at 15.28.01.png" descr="Screenshot 2021-02-09 at 15.28.01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563" y="300555"/>
            <a:ext cx="6527773" cy="5624484"/>
          </a:xfrm>
          <a:prstGeom prst="rect">
            <a:avLst/>
          </a:prstGeom>
          <a:ln w="12700">
            <a:miter lim="400000"/>
          </a:ln>
        </p:spPr>
      </p:pic>
      <p:pic>
        <p:nvPicPr>
          <p:cNvPr id="104" name="Screenshot 2021-02-09 at 15.47.14.png" descr="Screenshot 2021-02-09 at 15.47.14.pn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68036" y="489535"/>
            <a:ext cx="4730346" cy="5246524"/>
          </a:xfrm>
          <a:prstGeom prst="rect">
            <a:avLst/>
          </a:prstGeom>
          <a:ln w="12700">
            <a:miter lim="400000"/>
          </a:ln>
        </p:spPr>
      </p:pic>
      <p:pic>
        <p:nvPicPr>
          <p:cNvPr id="105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6621336" y="647211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3993" fill="hold"/>
                                        <p:tgtEl>
                                          <p:spTgt spid="10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0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Picture 11" descr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81430" y="1040189"/>
            <a:ext cx="12566954" cy="5866193"/>
          </a:xfrm>
          <a:prstGeom prst="rect">
            <a:avLst/>
          </a:prstGeom>
          <a:ln w="12700">
            <a:miter lim="400000"/>
          </a:ln>
        </p:spPr>
      </p:pic>
      <p:pic>
        <p:nvPicPr>
          <p:cNvPr id="108" name="Picture 2" descr="Picture 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4100" y="1959428"/>
            <a:ext cx="2922662" cy="20320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09" name="Picture 4" descr="Picture 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3528" y="1974388"/>
            <a:ext cx="2910567" cy="1992851"/>
          </a:xfrm>
          <a:prstGeom prst="rect">
            <a:avLst/>
          </a:prstGeom>
          <a:ln w="12700">
            <a:miter lim="400000"/>
          </a:ln>
        </p:spPr>
      </p:pic>
      <p:pic>
        <p:nvPicPr>
          <p:cNvPr id="110" name="Picture 6" descr="Picture 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860" y="4100505"/>
            <a:ext cx="2928236" cy="1938492"/>
          </a:xfrm>
          <a:prstGeom prst="rect">
            <a:avLst/>
          </a:prstGeom>
          <a:ln w="12700">
            <a:miter lim="400000"/>
          </a:ln>
        </p:spPr>
      </p:pic>
      <p:pic>
        <p:nvPicPr>
          <p:cNvPr id="111" name="Picture 8" descr="Picture 8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9261" y="4148666"/>
            <a:ext cx="2934367" cy="1886858"/>
          </a:xfrm>
          <a:prstGeom prst="rect">
            <a:avLst/>
          </a:prstGeom>
          <a:ln w="12700">
            <a:miter lim="400000"/>
          </a:ln>
        </p:spPr>
      </p:pic>
      <p:pic>
        <p:nvPicPr>
          <p:cNvPr id="112" name="Picture 10" descr="Picture 10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190" y="1947333"/>
            <a:ext cx="2483220" cy="4100287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TextBox 4"/>
          <p:cNvSpPr txBox="1"/>
          <p:nvPr/>
        </p:nvSpPr>
        <p:spPr>
          <a:xfrm>
            <a:off x="11288795" y="132319"/>
            <a:ext cx="706672" cy="3330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i="1"/>
            </a:lvl1pPr>
          </a:lstStyle>
          <a:p>
            <a:r>
              <a:t>Slide 2</a:t>
            </a:r>
          </a:p>
        </p:txBody>
      </p:sp>
      <p:pic>
        <p:nvPicPr>
          <p:cNvPr id="114" name="Picture 10" descr="Picture 10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96375" y="3166306"/>
            <a:ext cx="2887240" cy="2022551"/>
          </a:xfrm>
          <a:prstGeom prst="rect">
            <a:avLst/>
          </a:prstGeom>
          <a:ln w="12700">
            <a:miter lim="400000"/>
          </a:ln>
        </p:spPr>
      </p:pic>
      <p:pic>
        <p:nvPicPr>
          <p:cNvPr id="115" name="Picture 13" descr="Picture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6579810"/>
            <a:ext cx="12192000" cy="278190"/>
          </a:xfrm>
          <a:prstGeom prst="rect">
            <a:avLst/>
          </a:prstGeom>
          <a:ln w="12700">
            <a:miter lim="400000"/>
          </a:ln>
        </p:spPr>
      </p:pic>
      <p:pic>
        <p:nvPicPr>
          <p:cNvPr id="116" name="Picture 1" descr="Picture 1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8472" y="427098"/>
            <a:ext cx="9442823" cy="516815"/>
          </a:xfrm>
          <a:prstGeom prst="rect">
            <a:avLst/>
          </a:prstGeom>
          <a:ln w="12700">
            <a:miter lim="400000"/>
          </a:ln>
        </p:spPr>
      </p:pic>
      <p:sp>
        <p:nvSpPr>
          <p:cNvPr id="117" name="Watch the video message from Royal Patron Catherine, Duchess of Cambridge, then spend two minutes thinking through the question above…https://youtu.be/PEBURwEL9HM"/>
          <p:cNvSpPr txBox="1"/>
          <p:nvPr/>
        </p:nvSpPr>
        <p:spPr>
          <a:xfrm>
            <a:off x="13004" y="976456"/>
            <a:ext cx="12262844" cy="750874"/>
          </a:xfrm>
          <a:prstGeom prst="rect">
            <a:avLst/>
          </a:prstGeom>
          <a:solidFill>
            <a:schemeClr val="accent2"/>
          </a:solidFill>
          <a:ln w="12700">
            <a:solidFill>
              <a:srgbClr val="AD5B24"/>
            </a:solidFill>
            <a:miter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300">
                <a:solidFill>
                  <a:srgbClr val="FFFFFF"/>
                </a:solidFill>
              </a:defRPr>
            </a:lvl1pPr>
          </a:lstStyle>
          <a:p>
            <a:r>
              <a:t>Watch the video message from Royal Patron Catherine, Duchess of Cambridge, then spend two minutes thinking through the question above…https://youtu.be/PEBURwEL9HM</a:t>
            </a:r>
          </a:p>
        </p:txBody>
      </p:sp>
      <p:pic>
        <p:nvPicPr>
          <p:cNvPr id="118" name="Audio Recording.m4a" descr="Audio Recording.m4a"/>
          <p:cNvPicPr>
            <a:picLocks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3">
                  <p14:trim end="6710"/>
                </p14:media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11473436" y="690706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1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Picture 7" descr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81430" y="1040189"/>
            <a:ext cx="12566954" cy="5866193"/>
          </a:xfrm>
          <a:prstGeom prst="rect">
            <a:avLst/>
          </a:prstGeom>
          <a:ln w="12700">
            <a:miter lim="400000"/>
          </a:ln>
        </p:spPr>
      </p:pic>
      <p:pic>
        <p:nvPicPr>
          <p:cNvPr id="122" name="Picture 8" descr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6579810"/>
            <a:ext cx="12192000" cy="278190"/>
          </a:xfrm>
          <a:prstGeom prst="rect">
            <a:avLst/>
          </a:prstGeom>
          <a:ln w="12700">
            <a:miter lim="400000"/>
          </a:ln>
        </p:spPr>
      </p:pic>
      <p:pic>
        <p:nvPicPr>
          <p:cNvPr id="123" name="Picture 3" descr="Picture 3">
            <a:hlinkClick r:id="rId9"/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8761" y="1797748"/>
            <a:ext cx="7934478" cy="4500151"/>
          </a:xfrm>
          <a:prstGeom prst="rect">
            <a:avLst/>
          </a:prstGeom>
          <a:ln w="12700">
            <a:miter lim="400000"/>
          </a:ln>
        </p:spPr>
      </p:pic>
      <p:sp>
        <p:nvSpPr>
          <p:cNvPr id="124" name="TextBox 6"/>
          <p:cNvSpPr txBox="1"/>
          <p:nvPr/>
        </p:nvSpPr>
        <p:spPr>
          <a:xfrm>
            <a:off x="11288795" y="132321"/>
            <a:ext cx="706672" cy="3330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i="1"/>
            </a:lvl1pPr>
          </a:lstStyle>
          <a:p>
            <a:r>
              <a:t>Slide 3</a:t>
            </a:r>
          </a:p>
        </p:txBody>
      </p:sp>
      <p:pic>
        <p:nvPicPr>
          <p:cNvPr id="125" name="Picture 1" descr="Picture 1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1765" y="298824"/>
            <a:ext cx="10406823" cy="905829"/>
          </a:xfrm>
          <a:prstGeom prst="rect">
            <a:avLst/>
          </a:prstGeom>
          <a:ln w="12700">
            <a:miter lim="400000"/>
          </a:ln>
        </p:spPr>
      </p:pic>
      <p:pic>
        <p:nvPicPr>
          <p:cNvPr id="126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6096000" y="3429000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27" name="Audio Recording.m4a" descr="Audio Recording.m4a"/>
          <p:cNvPicPr>
            <a:picLocks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0579100" y="3340100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690" fill="hold"/>
                                        <p:tgtEl>
                                          <p:spTgt spid="1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9353" fill="hold"/>
                                        <p:tgtEl>
                                          <p:spTgt spid="1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1" fill="hold" display="0">
                  <p:stCondLst>
                    <p:cond delay="indefinite"/>
                  </p:stCondLst>
                </p:cTn>
                <p:tgtEl>
                  <p:spTgt spid="126"/>
                </p:tgtEl>
              </p:cMediaNode>
            </p:audio>
            <p:audio>
              <p:cMediaNode vol="100000" showWhenStopped="0">
                <p:cTn id="12" fill="hold" display="0">
                  <p:stCondLst>
                    <p:cond delay="indefinite"/>
                  </p:stCondLst>
                </p:cTn>
                <p:tgtEl>
                  <p:spTgt spid="12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Picture 4" descr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87477" y="932308"/>
            <a:ext cx="12566954" cy="5866193"/>
          </a:xfrm>
          <a:prstGeom prst="rect">
            <a:avLst/>
          </a:prstGeom>
          <a:ln w="12700">
            <a:miter lim="400000"/>
          </a:ln>
        </p:spPr>
      </p:pic>
      <p:pic>
        <p:nvPicPr>
          <p:cNvPr id="130" name="Picture 5" descr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6579810"/>
            <a:ext cx="12192000" cy="278190"/>
          </a:xfrm>
          <a:prstGeom prst="rect">
            <a:avLst/>
          </a:prstGeom>
          <a:ln w="12700">
            <a:miter lim="400000"/>
          </a:ln>
        </p:spPr>
      </p:pic>
      <p:sp>
        <p:nvSpPr>
          <p:cNvPr id="131" name="TextBox 3"/>
          <p:cNvSpPr txBox="1"/>
          <p:nvPr/>
        </p:nvSpPr>
        <p:spPr>
          <a:xfrm>
            <a:off x="11288795" y="132319"/>
            <a:ext cx="706672" cy="3330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i="1"/>
            </a:lvl1pPr>
          </a:lstStyle>
          <a:p>
            <a:r>
              <a:t>Slide 4</a:t>
            </a:r>
          </a:p>
        </p:txBody>
      </p:sp>
      <p:pic>
        <p:nvPicPr>
          <p:cNvPr id="132" name="Picture 7" descr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16332" y="302381"/>
            <a:ext cx="6959336" cy="918633"/>
          </a:xfrm>
          <a:prstGeom prst="rect">
            <a:avLst/>
          </a:prstGeom>
          <a:ln w="12700">
            <a:miter lim="400000"/>
          </a:ln>
        </p:spPr>
      </p:pic>
      <p:pic>
        <p:nvPicPr>
          <p:cNvPr id="133" name="Picture 20" descr="Picture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047251" flipH="1">
            <a:off x="4986613" y="1716759"/>
            <a:ext cx="1118105" cy="1839399"/>
          </a:xfrm>
          <a:prstGeom prst="rect">
            <a:avLst/>
          </a:prstGeom>
          <a:ln w="12700">
            <a:miter lim="400000"/>
          </a:ln>
        </p:spPr>
      </p:pic>
      <p:pic>
        <p:nvPicPr>
          <p:cNvPr id="134" name="Picture 22" descr="Picture 2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65333" y="1917901"/>
            <a:ext cx="4378478" cy="4086580"/>
          </a:xfrm>
          <a:prstGeom prst="rect">
            <a:avLst/>
          </a:prstGeom>
          <a:ln w="12700">
            <a:miter lim="400000"/>
          </a:ln>
        </p:spPr>
      </p:pic>
      <p:pic>
        <p:nvPicPr>
          <p:cNvPr id="135" name="Picture 1" descr="Picture 1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881" y="1593924"/>
            <a:ext cx="5319059" cy="4920129"/>
          </a:xfrm>
          <a:prstGeom prst="rect">
            <a:avLst/>
          </a:prstGeom>
          <a:ln w="12700">
            <a:miter lim="400000"/>
          </a:ln>
        </p:spPr>
      </p:pic>
      <p:pic>
        <p:nvPicPr>
          <p:cNvPr id="136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0123346" y="621795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436" fill="hold"/>
                                        <p:tgtEl>
                                          <p:spTgt spid="1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3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" name="Picture 8" descr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81430" y="1040189"/>
            <a:ext cx="12566954" cy="5866193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44" name="Group 2"/>
          <p:cNvGrpSpPr/>
          <p:nvPr/>
        </p:nvGrpSpPr>
        <p:grpSpPr>
          <a:xfrm>
            <a:off x="1073348" y="1634340"/>
            <a:ext cx="9699240" cy="4436026"/>
            <a:chOff x="0" y="0"/>
            <a:chExt cx="9699238" cy="4436025"/>
          </a:xfrm>
        </p:grpSpPr>
        <p:pic>
          <p:nvPicPr>
            <p:cNvPr id="139" name="Picture 6" descr="Picture 6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-1" y="4828"/>
              <a:ext cx="2939796" cy="442659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40" name="Picture 8" descr="Picture 8"/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54020" y="1141"/>
              <a:ext cx="3233255" cy="216114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41" name="Picture 12" descr="Picture 12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65033" y="0"/>
              <a:ext cx="3243000" cy="216308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42" name="Picture 14" descr="Picture 14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76579" y="2284390"/>
              <a:ext cx="3225840" cy="215163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43" name="Picture 16" descr="Picture 16"/>
            <p:cNvPicPr>
              <a:picLocks noChangeAspect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33564" y="2284617"/>
              <a:ext cx="3265675" cy="214681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45" name="Picture 11" descr="Picture 11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6579810"/>
            <a:ext cx="12192000" cy="278190"/>
          </a:xfrm>
          <a:prstGeom prst="rect">
            <a:avLst/>
          </a:prstGeom>
          <a:ln w="12700">
            <a:miter lim="400000"/>
          </a:ln>
        </p:spPr>
      </p:pic>
      <p:sp>
        <p:nvSpPr>
          <p:cNvPr id="146" name="TextBox 12"/>
          <p:cNvSpPr txBox="1"/>
          <p:nvPr/>
        </p:nvSpPr>
        <p:spPr>
          <a:xfrm>
            <a:off x="11288795" y="132319"/>
            <a:ext cx="706672" cy="3330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i="1"/>
            </a:lvl1pPr>
          </a:lstStyle>
          <a:p>
            <a:r>
              <a:t>Slide 5</a:t>
            </a:r>
          </a:p>
        </p:txBody>
      </p:sp>
      <p:pic>
        <p:nvPicPr>
          <p:cNvPr id="147" name="Picture 1" descr="Picture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45772" y="312963"/>
            <a:ext cx="9126816" cy="960080"/>
          </a:xfrm>
          <a:prstGeom prst="rect">
            <a:avLst/>
          </a:prstGeom>
          <a:ln w="12700">
            <a:miter lim="400000"/>
          </a:ln>
        </p:spPr>
      </p:pic>
      <p:pic>
        <p:nvPicPr>
          <p:cNvPr id="148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0486838" y="596442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620" fill="hold"/>
                                        <p:tgtEl>
                                          <p:spTgt spid="14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4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Picture 8" descr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81430" y="1040189"/>
            <a:ext cx="12566954" cy="5866193"/>
          </a:xfrm>
          <a:prstGeom prst="rect">
            <a:avLst/>
          </a:prstGeom>
          <a:ln w="12700">
            <a:miter lim="400000"/>
          </a:ln>
        </p:spPr>
      </p:pic>
      <p:pic>
        <p:nvPicPr>
          <p:cNvPr id="151" name="Picture 9" descr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6579810"/>
            <a:ext cx="12192000" cy="278190"/>
          </a:xfrm>
          <a:prstGeom prst="rect">
            <a:avLst/>
          </a:prstGeom>
          <a:ln w="12700">
            <a:miter lim="400000"/>
          </a:ln>
        </p:spPr>
      </p:pic>
      <p:sp>
        <p:nvSpPr>
          <p:cNvPr id="152" name="Text Placeholder 11"/>
          <p:cNvSpPr txBox="1">
            <a:spLocks noGrp="1"/>
          </p:cNvSpPr>
          <p:nvPr>
            <p:ph type="body" sz="quarter" idx="1"/>
          </p:nvPr>
        </p:nvSpPr>
        <p:spPr>
          <a:xfrm>
            <a:off x="938212" y="1671333"/>
            <a:ext cx="5157788" cy="823913"/>
          </a:xfrm>
          <a:prstGeom prst="rect">
            <a:avLst/>
          </a:prstGeom>
        </p:spPr>
        <p:txBody>
          <a:bodyPr/>
          <a:lstStyle/>
          <a:p>
            <a:pPr defTabSz="429768">
              <a:spcBef>
                <a:spcPts val="400"/>
              </a:spcBef>
              <a:defRPr sz="1645">
                <a:solidFill>
                  <a:srgbClr val="FFFFFF"/>
                </a:solidFill>
              </a:defRPr>
            </a:pPr>
            <a:r>
              <a:rPr dirty="0"/>
              <a:t>Hopefully, you’ve already read the story “Beautiful Oops”</a:t>
            </a:r>
          </a:p>
          <a:p>
            <a:pPr defTabSz="429768">
              <a:spcBef>
                <a:spcPts val="400"/>
              </a:spcBef>
              <a:defRPr sz="1128">
                <a:solidFill>
                  <a:srgbClr val="FFFFFF"/>
                </a:solidFill>
              </a:defRPr>
            </a:pPr>
            <a:r>
              <a:rPr dirty="0"/>
              <a:t>https://www.youtube.com/watch?v=Hs9MTv3XBmY</a:t>
            </a:r>
          </a:p>
        </p:txBody>
      </p:sp>
      <p:sp>
        <p:nvSpPr>
          <p:cNvPr id="153" name="Content Placeholder 2"/>
          <p:cNvSpPr txBox="1"/>
          <p:nvPr/>
        </p:nvSpPr>
        <p:spPr>
          <a:xfrm>
            <a:off x="885507" y="2638121"/>
            <a:ext cx="5066348" cy="36845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>
            <a:normAutofit/>
          </a:bodyPr>
          <a:lstStyle/>
          <a:p>
            <a:pPr>
              <a:lnSpc>
                <a:spcPct val="81000"/>
              </a:lnSpc>
              <a:spcBef>
                <a:spcPts val="1000"/>
              </a:spcBef>
              <a:defRPr sz="2800">
                <a:solidFill>
                  <a:srgbClr val="FFFFFF"/>
                </a:solidFill>
              </a:defRPr>
            </a:pPr>
            <a:r>
              <a:t>Remember, when we express ourselves we don’t have to be a great artist or a wonderful dancer. </a:t>
            </a:r>
          </a:p>
          <a:p>
            <a:pPr>
              <a:lnSpc>
                <a:spcPct val="81000"/>
              </a:lnSpc>
              <a:spcBef>
                <a:spcPts val="1000"/>
              </a:spcBef>
              <a:defRPr sz="2800">
                <a:solidFill>
                  <a:srgbClr val="FFFFFF"/>
                </a:solidFill>
              </a:defRPr>
            </a:pPr>
            <a:r>
              <a:t>It’s not about being the very best at something or putting on a performance. </a:t>
            </a:r>
          </a:p>
          <a:p>
            <a:pPr>
              <a:lnSpc>
                <a:spcPct val="81000"/>
              </a:lnSpc>
              <a:spcBef>
                <a:spcPts val="1000"/>
              </a:spcBef>
              <a:defRPr sz="2800">
                <a:solidFill>
                  <a:srgbClr val="FFFFFF"/>
                </a:solidFill>
              </a:defRPr>
            </a:pPr>
            <a:r>
              <a:t>Let’s encourage each other to find lots of different ways to get creative and express ourselves.</a:t>
            </a:r>
          </a:p>
        </p:txBody>
      </p:sp>
      <p:pic>
        <p:nvPicPr>
          <p:cNvPr id="154" name="Picture 6" descr="Picture 6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1716" y="2177786"/>
            <a:ext cx="5227621" cy="3482910"/>
          </a:xfrm>
          <a:prstGeom prst="rect">
            <a:avLst/>
          </a:prstGeom>
          <a:ln w="12700">
            <a:miter lim="400000"/>
          </a:ln>
        </p:spPr>
      </p:pic>
      <p:sp>
        <p:nvSpPr>
          <p:cNvPr id="155" name="TextBox 12"/>
          <p:cNvSpPr txBox="1"/>
          <p:nvPr/>
        </p:nvSpPr>
        <p:spPr>
          <a:xfrm>
            <a:off x="11288795" y="132321"/>
            <a:ext cx="706672" cy="3330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i="1"/>
            </a:lvl1pPr>
          </a:lstStyle>
          <a:p>
            <a:r>
              <a:t>Slide 6</a:t>
            </a:r>
          </a:p>
        </p:txBody>
      </p:sp>
      <p:pic>
        <p:nvPicPr>
          <p:cNvPr id="156" name="Picture 1" descr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13528" y="267424"/>
            <a:ext cx="6364944" cy="961513"/>
          </a:xfrm>
          <a:prstGeom prst="rect">
            <a:avLst/>
          </a:prstGeom>
          <a:ln w="12700">
            <a:miter lim="400000"/>
          </a:ln>
        </p:spPr>
      </p:pic>
      <p:pic>
        <p:nvPicPr>
          <p:cNvPr id="157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9566787" y="754439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5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" name="Picture 8" descr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81430" y="1040189"/>
            <a:ext cx="12566954" cy="5866193"/>
          </a:xfrm>
          <a:prstGeom prst="rect">
            <a:avLst/>
          </a:prstGeom>
          <a:ln w="12700">
            <a:miter lim="400000"/>
          </a:ln>
        </p:spPr>
      </p:pic>
      <p:pic>
        <p:nvPicPr>
          <p:cNvPr id="160" name="Picture 10" descr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6579810"/>
            <a:ext cx="12192000" cy="278190"/>
          </a:xfrm>
          <a:prstGeom prst="rect">
            <a:avLst/>
          </a:prstGeom>
          <a:ln w="12700">
            <a:miter lim="400000"/>
          </a:ln>
        </p:spPr>
      </p:pic>
      <p:pic>
        <p:nvPicPr>
          <p:cNvPr id="161" name="Picture 5" descr="Picture 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1080" y="2126644"/>
            <a:ext cx="2382157" cy="3600002"/>
          </a:xfrm>
          <a:prstGeom prst="rect">
            <a:avLst/>
          </a:prstGeom>
          <a:ln w="12700">
            <a:miter lim="400000"/>
          </a:ln>
        </p:spPr>
      </p:pic>
      <p:pic>
        <p:nvPicPr>
          <p:cNvPr id="162" name="Picture 6" descr="Picture 6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38777" y="2126644"/>
            <a:ext cx="2420113" cy="3600002"/>
          </a:xfrm>
          <a:prstGeom prst="rect">
            <a:avLst/>
          </a:prstGeom>
          <a:ln w="12700">
            <a:miter lim="400000"/>
          </a:ln>
        </p:spPr>
      </p:pic>
      <p:pic>
        <p:nvPicPr>
          <p:cNvPr id="163" name="Picture 2" descr="Picture 2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8857874" y="2116666"/>
            <a:ext cx="2728195" cy="3616476"/>
          </a:xfrm>
          <a:prstGeom prst="rect">
            <a:avLst/>
          </a:prstGeom>
          <a:ln w="12700">
            <a:miter lim="400000"/>
          </a:ln>
        </p:spPr>
      </p:pic>
      <p:pic>
        <p:nvPicPr>
          <p:cNvPr id="164" name="Picture 4" descr="Picture 4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4428" y="2114550"/>
            <a:ext cx="2400001" cy="3600001"/>
          </a:xfrm>
          <a:prstGeom prst="rect">
            <a:avLst/>
          </a:prstGeom>
          <a:ln w="12700">
            <a:miter lim="400000"/>
          </a:ln>
        </p:spPr>
      </p:pic>
      <p:sp>
        <p:nvSpPr>
          <p:cNvPr id="165" name="TextBox 7"/>
          <p:cNvSpPr txBox="1"/>
          <p:nvPr/>
        </p:nvSpPr>
        <p:spPr>
          <a:xfrm>
            <a:off x="11288795" y="132321"/>
            <a:ext cx="706672" cy="3330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i="1"/>
            </a:lvl1pPr>
          </a:lstStyle>
          <a:p>
            <a:r>
              <a:t>Slide 7</a:t>
            </a:r>
          </a:p>
        </p:txBody>
      </p:sp>
      <p:pic>
        <p:nvPicPr>
          <p:cNvPr id="166" name="Picture 12" descr="Picture 12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40"/>
          <a:stretch>
            <a:fillRect/>
          </a:stretch>
        </p:blipFill>
        <p:spPr>
          <a:xfrm>
            <a:off x="1043642" y="354397"/>
            <a:ext cx="10552953" cy="715813"/>
          </a:xfrm>
          <a:prstGeom prst="rect">
            <a:avLst/>
          </a:prstGeom>
          <a:ln w="12700">
            <a:miter lim="400000"/>
          </a:ln>
        </p:spPr>
      </p:pic>
      <p:pic>
        <p:nvPicPr>
          <p:cNvPr id="167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062078" y="984248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</p:cTn>
                <p:tgtEl>
                  <p:spTgt spid="16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" name="Picture 6" descr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2688737" y="-414891"/>
            <a:ext cx="17327567" cy="7321272"/>
          </a:xfrm>
          <a:prstGeom prst="rect">
            <a:avLst/>
          </a:prstGeom>
          <a:ln w="12700">
            <a:miter lim="400000"/>
          </a:ln>
        </p:spPr>
      </p:pic>
      <p:sp>
        <p:nvSpPr>
          <p:cNvPr id="170" name="Title 1"/>
          <p:cNvSpPr txBox="1">
            <a:spLocks noGrp="1"/>
          </p:cNvSpPr>
          <p:nvPr>
            <p:ph type="ctrTitle"/>
          </p:nvPr>
        </p:nvSpPr>
        <p:spPr>
          <a:xfrm>
            <a:off x="87982" y="1017133"/>
            <a:ext cx="5879704" cy="2387601"/>
          </a:xfrm>
          <a:prstGeom prst="rect">
            <a:avLst/>
          </a:prstGeom>
        </p:spPr>
        <p:txBody>
          <a:bodyPr/>
          <a:lstStyle/>
          <a:p>
            <a:pPr defTabSz="393192">
              <a:lnSpc>
                <a:spcPct val="50000"/>
              </a:lnSpc>
              <a:defRPr sz="3526" b="1">
                <a:solidFill>
                  <a:srgbClr val="FFFF00"/>
                </a:solidFill>
                <a:latin typeface="+mj-lt"/>
                <a:ea typeface="+mj-ea"/>
                <a:cs typeface="+mj-cs"/>
                <a:sym typeface="Calibri"/>
              </a:defRPr>
            </a:pPr>
            <a:r>
              <a:t>Other ways you can stay fit and well together at home…</a:t>
            </a:r>
          </a:p>
          <a:p>
            <a:pPr defTabSz="393192">
              <a:lnSpc>
                <a:spcPct val="50000"/>
              </a:lnSpc>
              <a:defRPr sz="2451" b="1">
                <a:solidFill>
                  <a:srgbClr val="FFFF00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/>
          </a:p>
          <a:p>
            <a:pPr defTabSz="393192">
              <a:lnSpc>
                <a:spcPct val="50000"/>
              </a:lnSpc>
              <a:defRPr sz="2451" b="1">
                <a:solidFill>
                  <a:srgbClr val="FFFF00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/>
          </a:p>
          <a:p>
            <a:pPr defTabSz="393192">
              <a:lnSpc>
                <a:spcPct val="50000"/>
              </a:lnSpc>
              <a:defRPr sz="2451" b="1">
                <a:solidFill>
                  <a:srgbClr val="FFFF00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/>
          </a:p>
          <a:p>
            <a:pPr defTabSz="393192">
              <a:lnSpc>
                <a:spcPct val="50000"/>
              </a:lnSpc>
              <a:defRPr sz="2451" b="1">
                <a:solidFill>
                  <a:srgbClr val="FFFF00"/>
                </a:solidFill>
                <a:latin typeface="+mj-lt"/>
                <a:ea typeface="+mj-ea"/>
                <a:cs typeface="+mj-cs"/>
                <a:sym typeface="Calibri"/>
              </a:defRPr>
            </a:pPr>
            <a:r>
              <a:t>Ask a grown up to share a picture when you do each challenge and share with us back at school…</a:t>
            </a:r>
            <a:br/>
            <a:endParaRPr/>
          </a:p>
        </p:txBody>
      </p:sp>
      <p:pic>
        <p:nvPicPr>
          <p:cNvPr id="171" name="Picture 30" descr="Picture 3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6434666"/>
            <a:ext cx="12192000" cy="423334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74" name="DailyMileAtHome_PrintOut_WK1.pdf"/>
          <p:cNvGrpSpPr/>
          <p:nvPr/>
        </p:nvGrpSpPr>
        <p:grpSpPr>
          <a:xfrm>
            <a:off x="6275008" y="54483"/>
            <a:ext cx="5982030" cy="6700502"/>
            <a:chOff x="0" y="0"/>
            <a:chExt cx="6343188" cy="8840810"/>
          </a:xfrm>
        </p:grpSpPr>
        <p:pic>
          <p:nvPicPr>
            <p:cNvPr id="173" name="DailyMileAtHome_PrintOut_WK1.pdf" descr="DailyMileAtHome_PrintOut_WK1.pdf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3200" y="203199"/>
              <a:ext cx="5936789" cy="8396312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72" name="DailyMileAtHome_PrintOut_WK1.pdf" descr="DailyMileAtHome_PrintOut_WK1.pdf"/>
            <p:cNvPicPr>
              <a:picLocks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0" y="-1"/>
              <a:ext cx="6343189" cy="8840812"/>
            </a:xfrm>
            <a:prstGeom prst="rect">
              <a:avLst/>
            </a:prstGeom>
            <a:effectLst/>
          </p:spPr>
        </p:pic>
      </p:grpSp>
      <p:pic>
        <p:nvPicPr>
          <p:cNvPr id="175" name="Audio Recording.m4a" descr="Audio Recording.m4a"/>
          <p:cNvPicPr>
            <a:picLocks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566004" y="3429000"/>
            <a:ext cx="571500" cy="571500"/>
          </a:xfrm>
          <a:prstGeom prst="rect">
            <a:avLst/>
          </a:prstGeom>
          <a:ln w="12700">
            <a:miter lim="400000"/>
          </a:ln>
        </p:spPr>
      </p:pic>
      <p:pic>
        <p:nvPicPr>
          <p:cNvPr id="176" name="Audio Recording.m4a" descr="Audio Recording.m4a"/>
          <p:cNvPicPr>
            <a:picLocks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569896" y="4551008"/>
            <a:ext cx="571500" cy="571500"/>
          </a:xfrm>
          <a:prstGeom prst="rect">
            <a:avLst/>
          </a:prstGeom>
          <a:ln w="12700">
            <a:miter lim="400000"/>
          </a:ln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17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11" fill="hold" display="0">
                  <p:stCondLst>
                    <p:cond delay="indefinite"/>
                  </p:stCondLst>
                </p:cTn>
                <p:tgtEl>
                  <p:spTgt spid="175"/>
                </p:tgtEl>
              </p:cMediaNode>
            </p:audio>
            <p:audio>
              <p:cMediaNode vol="100000" showWhenStopped="0">
                <p:cTn id="12" fill="hold" display="0">
                  <p:stCondLst>
                    <p:cond delay="indefinite"/>
                  </p:stCondLst>
                </p:cTn>
                <p:tgtEl>
                  <p:spTgt spid="176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Office Them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12700" cap="flat">
          <a:solidFill>
            <a:schemeClr val="accent1"/>
          </a:solidFill>
          <a:prstDash val="solid"/>
          <a:miter lim="8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240</Words>
  <Application>Microsoft Office PowerPoint</Application>
  <PresentationFormat>Widescreen</PresentationFormat>
  <Paragraphs>25</Paragraphs>
  <Slides>9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Children’s Mental Health Week 2021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Other ways you can stay fit and well together at home…    Ask a grown up to share a picture when you do each challenge and share with us back at school…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Children’s Mental Health Week 2021  </dc:title>
  <cp:lastModifiedBy>Naomi Akien</cp:lastModifiedBy>
  <cp:revision>4</cp:revision>
  <dcterms:modified xsi:type="dcterms:W3CDTF">2021-02-11T07:29:11Z</dcterms:modified>
</cp:coreProperties>
</file>