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78" r:id="rId3"/>
    <p:sldId id="265" r:id="rId4"/>
    <p:sldId id="267" r:id="rId5"/>
    <p:sldId id="270" r:id="rId6"/>
    <p:sldId id="271" r:id="rId7"/>
    <p:sldId id="268" r:id="rId8"/>
    <p:sldId id="272" r:id="rId9"/>
    <p:sldId id="273" r:id="rId10"/>
    <p:sldId id="275" r:id="rId11"/>
    <p:sldId id="276" r:id="rId12"/>
    <p:sldId id="27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3F137-C751-4E85-B1D5-6F3B56F393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050C83-4B64-47E7-B4AD-64B4B71619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B0953B-108F-4242-9BFC-A60801E04D7A}"/>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5" name="Footer Placeholder 4">
            <a:extLst>
              <a:ext uri="{FF2B5EF4-FFF2-40B4-BE49-F238E27FC236}">
                <a16:creationId xmlns:a16="http://schemas.microsoft.com/office/drawing/2014/main" id="{2B07EE2E-3FC0-40D4-9D6F-E54D61D733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79611C-DA8D-4066-B38D-8B28DBF00F16}"/>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2082083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1E31B-891D-4DE5-B555-A87D204BC7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4A9B0C4-86A7-4316-B989-6FD708F50D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D1EC23-A909-4905-B486-9DBBBA8F5438}"/>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5" name="Footer Placeholder 4">
            <a:extLst>
              <a:ext uri="{FF2B5EF4-FFF2-40B4-BE49-F238E27FC236}">
                <a16:creationId xmlns:a16="http://schemas.microsoft.com/office/drawing/2014/main" id="{975592FE-FC3E-478E-99BA-334ACACB3B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35ACD28-AC8A-45BA-BC3F-EE40BD464648}"/>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2004330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7D0FC-1F4B-4ED5-8A76-671EC4C0A9B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3AFAAF-733D-4365-A31F-BA76C40D1AB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B69A0E6-7E89-45D9-89CD-2F8EF96DBE60}"/>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5" name="Footer Placeholder 4">
            <a:extLst>
              <a:ext uri="{FF2B5EF4-FFF2-40B4-BE49-F238E27FC236}">
                <a16:creationId xmlns:a16="http://schemas.microsoft.com/office/drawing/2014/main" id="{1DE2DBC2-8D68-41F9-869D-7EEF25D211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50256B-B31C-4BA8-A955-3CBA9D379813}"/>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1567394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99B6F-42C6-4435-86B5-E8B104527A3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70CC10-A027-46E4-A597-E3761B15642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9BD0E6A-B9CF-403A-B3B7-3B26CF689C54}"/>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FBBB392-0B5F-448B-963F-BC6578D970CD}"/>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6" name="Footer Placeholder 5">
            <a:extLst>
              <a:ext uri="{FF2B5EF4-FFF2-40B4-BE49-F238E27FC236}">
                <a16:creationId xmlns:a16="http://schemas.microsoft.com/office/drawing/2014/main" id="{56CC7D7D-14AB-4D3A-B6DC-ACE5CD358C7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5217A8-5C82-47B6-9D5A-D564B901354E}"/>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349764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DD4D3-F6DA-4BA8-954D-0BACB971616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EBCDBD-12C9-42BE-B0E7-52B0B9FD97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95EEC4E-D6EC-4764-981A-AF986A5816A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CBDE4EF-3DFF-48F0-AAEA-0B66A16111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71C0FFE-79F2-4FDC-8939-DD6C0E323E9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91CD89-E433-427C-8A3A-B4A9C239DB8C}"/>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8" name="Footer Placeholder 7">
            <a:extLst>
              <a:ext uri="{FF2B5EF4-FFF2-40B4-BE49-F238E27FC236}">
                <a16:creationId xmlns:a16="http://schemas.microsoft.com/office/drawing/2014/main" id="{538C9117-EF86-4DF1-B4A4-763B1E148F3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080BCD-1A28-46BB-A42C-8FB1229E9CCA}"/>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1695486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A87CE-752D-4F8E-9B67-EC517347975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52EDF47-7A9D-4673-B124-300F8F11C296}"/>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4" name="Footer Placeholder 3">
            <a:extLst>
              <a:ext uri="{FF2B5EF4-FFF2-40B4-BE49-F238E27FC236}">
                <a16:creationId xmlns:a16="http://schemas.microsoft.com/office/drawing/2014/main" id="{9E2C20D0-4E71-4C25-80C4-B6CBC5CE4D5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EBDA9C-E1FF-4F19-9AF3-58B3933D952C}"/>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1198941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5D7641-D156-459D-956E-8FF8B0C13680}"/>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3" name="Footer Placeholder 2">
            <a:extLst>
              <a:ext uri="{FF2B5EF4-FFF2-40B4-BE49-F238E27FC236}">
                <a16:creationId xmlns:a16="http://schemas.microsoft.com/office/drawing/2014/main" id="{C05119DA-4E34-4D52-B3CD-020A28D9F68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15EFE98-C2B9-404E-80C4-89E9D4D5D3C2}"/>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20399449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FF4AB-62FB-4C58-9E2F-41657561BF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6E1F008-A483-4191-AE4D-11D6BCF4D1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1B663C0-E708-41D6-98A5-26872FE4A1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7B1052A-9B02-46F8-942E-70AC3878E48C}"/>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6" name="Footer Placeholder 5">
            <a:extLst>
              <a:ext uri="{FF2B5EF4-FFF2-40B4-BE49-F238E27FC236}">
                <a16:creationId xmlns:a16="http://schemas.microsoft.com/office/drawing/2014/main" id="{EBDD83D2-BDA9-4BE1-BAEC-EA6C681B72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3D00DE-5B43-46F7-AE21-614A9DFC84F7}"/>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425388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73C04-37EF-4A4F-AE97-D3C3C4A780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6B2ABCF-4AE5-4F50-AF87-9542480F1BB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48B6AE5-3AD3-40EE-92E5-E3919B787C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FB47A75-79D3-4E8C-9314-71078726C7FC}"/>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6" name="Footer Placeholder 5">
            <a:extLst>
              <a:ext uri="{FF2B5EF4-FFF2-40B4-BE49-F238E27FC236}">
                <a16:creationId xmlns:a16="http://schemas.microsoft.com/office/drawing/2014/main" id="{67EA745B-6EF7-47A8-9789-172A0DBCA93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FFBC06-C7E7-495A-97D2-EFB4E72CB2C3}"/>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358679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E147E-7053-464B-9F3C-192B1C6B92B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C69334F-45C1-4A25-B595-377297A334A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76A628-E70A-4CF9-85F7-84FE16766603}"/>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5" name="Footer Placeholder 4">
            <a:extLst>
              <a:ext uri="{FF2B5EF4-FFF2-40B4-BE49-F238E27FC236}">
                <a16:creationId xmlns:a16="http://schemas.microsoft.com/office/drawing/2014/main" id="{8ABEB644-36F3-4582-924F-C1B94A9813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5C223E-7B62-466C-8085-5AEBA2FFFCDA}"/>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27547375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C98D77-A53C-4DEF-99A8-7AEE33CFFE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EAB5B9-6D17-43E7-B7F6-E8C2D62AEDD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9B5D59-858F-4BCC-AE50-4025BFA92811}"/>
              </a:ext>
            </a:extLst>
          </p:cNvPr>
          <p:cNvSpPr>
            <a:spLocks noGrp="1"/>
          </p:cNvSpPr>
          <p:nvPr>
            <p:ph type="dt" sz="half" idx="10"/>
          </p:nvPr>
        </p:nvSpPr>
        <p:spPr/>
        <p:txBody>
          <a:bodyPr/>
          <a:lstStyle/>
          <a:p>
            <a:fld id="{70D6168C-DB78-4D0E-B11E-3D0B74074C71}" type="datetimeFigureOut">
              <a:rPr lang="en-GB" smtClean="0"/>
              <a:t>28/02/2021</a:t>
            </a:fld>
            <a:endParaRPr lang="en-GB"/>
          </a:p>
        </p:txBody>
      </p:sp>
      <p:sp>
        <p:nvSpPr>
          <p:cNvPr id="5" name="Footer Placeholder 4">
            <a:extLst>
              <a:ext uri="{FF2B5EF4-FFF2-40B4-BE49-F238E27FC236}">
                <a16:creationId xmlns:a16="http://schemas.microsoft.com/office/drawing/2014/main" id="{350A259F-150B-4B76-807D-BBE5B5E576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92DC76-820B-4920-899A-B0C0B2D5EC70}"/>
              </a:ext>
            </a:extLst>
          </p:cNvPr>
          <p:cNvSpPr>
            <a:spLocks noGrp="1"/>
          </p:cNvSpPr>
          <p:nvPr>
            <p:ph type="sldNum" sz="quarter" idx="12"/>
          </p:nvPr>
        </p:nvSpPr>
        <p:spPr/>
        <p:txBody>
          <a:bodyPr/>
          <a:lstStyle/>
          <a:p>
            <a:fld id="{D5B9B98B-8BE1-4A3D-A7C3-FD0BA2982FB6}" type="slidenum">
              <a:rPr lang="en-GB" smtClean="0"/>
              <a:t>‹#›</a:t>
            </a:fld>
            <a:endParaRPr lang="en-GB"/>
          </a:p>
        </p:txBody>
      </p:sp>
    </p:spTree>
    <p:extLst>
      <p:ext uri="{BB962C8B-B14F-4D97-AF65-F5344CB8AC3E}">
        <p14:creationId xmlns:p14="http://schemas.microsoft.com/office/powerpoint/2010/main" val="3961986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56E4C6-A861-49C8-8DC3-4A2E672A4AE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EA468EA-207C-4786-9D6F-9222D213D6D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A9C731-CDA1-496F-A2C2-7F034872837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D6168C-DB78-4D0E-B11E-3D0B74074C71}" type="datetimeFigureOut">
              <a:rPr lang="en-GB" smtClean="0"/>
              <a:t>28/02/2021</a:t>
            </a:fld>
            <a:endParaRPr lang="en-GB"/>
          </a:p>
        </p:txBody>
      </p:sp>
      <p:sp>
        <p:nvSpPr>
          <p:cNvPr id="5" name="Footer Placeholder 4">
            <a:extLst>
              <a:ext uri="{FF2B5EF4-FFF2-40B4-BE49-F238E27FC236}">
                <a16:creationId xmlns:a16="http://schemas.microsoft.com/office/drawing/2014/main" id="{C87C165D-CB61-419F-8DF9-C2DCEE458E6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E9D73D6-5597-4A7B-A266-01496970B1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B9B98B-8BE1-4A3D-A7C3-FD0BA2982FB6}" type="slidenum">
              <a:rPr lang="en-GB" smtClean="0"/>
              <a:t>‹#›</a:t>
            </a:fld>
            <a:endParaRPr lang="en-GB"/>
          </a:p>
        </p:txBody>
      </p:sp>
    </p:spTree>
    <p:extLst>
      <p:ext uri="{BB962C8B-B14F-4D97-AF65-F5344CB8AC3E}">
        <p14:creationId xmlns:p14="http://schemas.microsoft.com/office/powerpoint/2010/main" val="1473093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audio" Target="../media/media3.m4a"/><Relationship Id="rId7" Type="http://schemas.openxmlformats.org/officeDocument/2006/relationships/image" Target="../media/image6.png"/><Relationship Id="rId12" Type="http://schemas.openxmlformats.org/officeDocument/2006/relationships/image" Target="../media/image2.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jpg"/><Relationship Id="rId4" Type="http://schemas.openxmlformats.org/officeDocument/2006/relationships/slideLayout" Target="../slideLayouts/slideLayout7.xml"/><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4.m4a"/><Relationship Id="rId7" Type="http://schemas.openxmlformats.org/officeDocument/2006/relationships/image" Target="../media/image7.png"/><Relationship Id="rId12" Type="http://schemas.openxmlformats.org/officeDocument/2006/relationships/image" Target="../media/image2.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8.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5.png"/><Relationship Id="rId4" Type="http://schemas.openxmlformats.org/officeDocument/2006/relationships/slideLayout" Target="../slideLayouts/slideLayout7.xml"/><Relationship Id="rId9"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2.png"/><Relationship Id="rId5" Type="http://schemas.openxmlformats.org/officeDocument/2006/relationships/image" Target="../media/image11.jp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10.xml"/><Relationship Id="rId6" Type="http://schemas.openxmlformats.org/officeDocument/2006/relationships/image" Target="../media/image2.png"/><Relationship Id="rId5" Type="http://schemas.openxmlformats.org/officeDocument/2006/relationships/image" Target="../media/image18.jpeg"/><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audio" Target="../media/media7.m4a"/><Relationship Id="rId7" Type="http://schemas.openxmlformats.org/officeDocument/2006/relationships/image" Target="../media/image21.png"/><Relationship Id="rId2" Type="http://schemas.microsoft.com/office/2007/relationships/media" Target="../media/media7.m4a"/><Relationship Id="rId1" Type="http://schemas.openxmlformats.org/officeDocument/2006/relationships/tags" Target="../tags/tag11.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slideLayout" Target="../slideLayouts/slideLayout7.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12.xml"/><Relationship Id="rId5" Type="http://schemas.openxmlformats.org/officeDocument/2006/relationships/image" Target="../media/image2.png"/><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2E5E11-1527-419E-9016-E260FCDAD15E}"/>
              </a:ext>
            </a:extLst>
          </p:cNvPr>
          <p:cNvSpPr txBox="1"/>
          <p:nvPr/>
        </p:nvSpPr>
        <p:spPr>
          <a:xfrm>
            <a:off x="3471250" y="121142"/>
            <a:ext cx="5162008" cy="532710"/>
          </a:xfrm>
          <a:prstGeom prst="rect">
            <a:avLst/>
          </a:prstGeom>
          <a:noFill/>
        </p:spPr>
        <p:txBody>
          <a:bodyPr vert="horz" rtlCol="0">
            <a:spAutoFit/>
          </a:bodyPr>
          <a:lstStyle/>
          <a:p>
            <a:r>
              <a:rPr lang="en-GB" sz="1431" b="1" dirty="0">
                <a:solidFill>
                  <a:srgbClr val="000000"/>
                </a:solidFill>
                <a:latin typeface="Comic Sans MS - 36"/>
              </a:rPr>
              <a:t>L.O: </a:t>
            </a:r>
            <a:r>
              <a:rPr lang="en-GB" sz="1431" dirty="0">
                <a:solidFill>
                  <a:srgbClr val="000000"/>
                </a:solidFill>
                <a:latin typeface="Calibri - 36"/>
              </a:rPr>
              <a:t>To begin to investigate if Christianity is still a strong religion 2021 years after Jesus was on Earth.</a:t>
            </a:r>
          </a:p>
        </p:txBody>
      </p:sp>
      <p:pic>
        <p:nvPicPr>
          <p:cNvPr id="1026" name="Picture 2" descr="Incredible Indian Christianity: A Special Report on the World’s Most Vibrant Christward Movement">
            <a:extLst>
              <a:ext uri="{FF2B5EF4-FFF2-40B4-BE49-F238E27FC236}">
                <a16:creationId xmlns:a16="http://schemas.microsoft.com/office/drawing/2014/main" id="{199FAD28-0BBC-4DE9-88EE-952AB26C96F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39642" y="1637250"/>
            <a:ext cx="7312715" cy="410756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4649F35-7936-451C-B2A0-DDF3D8CAA92E}"/>
              </a:ext>
            </a:extLst>
          </p:cNvPr>
          <p:cNvSpPr txBox="1"/>
          <p:nvPr/>
        </p:nvSpPr>
        <p:spPr>
          <a:xfrm>
            <a:off x="291548" y="1946556"/>
            <a:ext cx="1920765" cy="646331"/>
          </a:xfrm>
          <a:prstGeom prst="rect">
            <a:avLst/>
          </a:prstGeom>
          <a:noFill/>
        </p:spPr>
        <p:txBody>
          <a:bodyPr wrap="square" rtlCol="0">
            <a:spAutoFit/>
          </a:bodyPr>
          <a:lstStyle/>
          <a:p>
            <a:r>
              <a:rPr lang="en-GB" dirty="0"/>
              <a:t>Where are these people?</a:t>
            </a:r>
          </a:p>
        </p:txBody>
      </p:sp>
      <p:sp>
        <p:nvSpPr>
          <p:cNvPr id="6" name="TextBox 5">
            <a:extLst>
              <a:ext uri="{FF2B5EF4-FFF2-40B4-BE49-F238E27FC236}">
                <a16:creationId xmlns:a16="http://schemas.microsoft.com/office/drawing/2014/main" id="{A84F5936-3A02-4621-9B44-5F3ADF45EED9}"/>
              </a:ext>
            </a:extLst>
          </p:cNvPr>
          <p:cNvSpPr txBox="1"/>
          <p:nvPr/>
        </p:nvSpPr>
        <p:spPr>
          <a:xfrm>
            <a:off x="391960" y="4588278"/>
            <a:ext cx="1920765" cy="646331"/>
          </a:xfrm>
          <a:prstGeom prst="rect">
            <a:avLst/>
          </a:prstGeom>
          <a:noFill/>
        </p:spPr>
        <p:txBody>
          <a:bodyPr wrap="square" rtlCol="0">
            <a:spAutoFit/>
          </a:bodyPr>
          <a:lstStyle/>
          <a:p>
            <a:r>
              <a:rPr lang="en-GB" dirty="0"/>
              <a:t>What are they doing?</a:t>
            </a:r>
          </a:p>
        </p:txBody>
      </p:sp>
      <p:sp>
        <p:nvSpPr>
          <p:cNvPr id="7" name="TextBox 6">
            <a:extLst>
              <a:ext uri="{FF2B5EF4-FFF2-40B4-BE49-F238E27FC236}">
                <a16:creationId xmlns:a16="http://schemas.microsoft.com/office/drawing/2014/main" id="{BD84698A-1DEF-4F5F-88CE-A8160A8DCFD8}"/>
              </a:ext>
            </a:extLst>
          </p:cNvPr>
          <p:cNvSpPr txBox="1"/>
          <p:nvPr/>
        </p:nvSpPr>
        <p:spPr>
          <a:xfrm>
            <a:off x="4936434" y="5804756"/>
            <a:ext cx="2683566" cy="369332"/>
          </a:xfrm>
          <a:prstGeom prst="rect">
            <a:avLst/>
          </a:prstGeom>
          <a:noFill/>
        </p:spPr>
        <p:txBody>
          <a:bodyPr wrap="square" rtlCol="0">
            <a:spAutoFit/>
          </a:bodyPr>
          <a:lstStyle/>
          <a:p>
            <a:r>
              <a:rPr lang="en-GB" dirty="0"/>
              <a:t>Why are they all women?</a:t>
            </a:r>
          </a:p>
        </p:txBody>
      </p:sp>
      <p:sp>
        <p:nvSpPr>
          <p:cNvPr id="8" name="TextBox 7">
            <a:extLst>
              <a:ext uri="{FF2B5EF4-FFF2-40B4-BE49-F238E27FC236}">
                <a16:creationId xmlns:a16="http://schemas.microsoft.com/office/drawing/2014/main" id="{DEC83CB6-5507-4A03-8C49-4073D728408A}"/>
              </a:ext>
            </a:extLst>
          </p:cNvPr>
          <p:cNvSpPr txBox="1"/>
          <p:nvPr/>
        </p:nvSpPr>
        <p:spPr>
          <a:xfrm>
            <a:off x="9879274" y="1637250"/>
            <a:ext cx="1920765" cy="923330"/>
          </a:xfrm>
          <a:prstGeom prst="rect">
            <a:avLst/>
          </a:prstGeom>
          <a:noFill/>
        </p:spPr>
        <p:txBody>
          <a:bodyPr wrap="square" rtlCol="0">
            <a:spAutoFit/>
          </a:bodyPr>
          <a:lstStyle/>
          <a:p>
            <a:r>
              <a:rPr lang="en-GB" dirty="0"/>
              <a:t>Why might they be wearing head scarves?</a:t>
            </a:r>
          </a:p>
        </p:txBody>
      </p:sp>
      <p:sp>
        <p:nvSpPr>
          <p:cNvPr id="9" name="TextBox 8">
            <a:extLst>
              <a:ext uri="{FF2B5EF4-FFF2-40B4-BE49-F238E27FC236}">
                <a16:creationId xmlns:a16="http://schemas.microsoft.com/office/drawing/2014/main" id="{FBFE8137-4139-448B-AB4E-0D4B1898244B}"/>
              </a:ext>
            </a:extLst>
          </p:cNvPr>
          <p:cNvSpPr txBox="1"/>
          <p:nvPr/>
        </p:nvSpPr>
        <p:spPr>
          <a:xfrm>
            <a:off x="9879274" y="3696106"/>
            <a:ext cx="1920765" cy="646331"/>
          </a:xfrm>
          <a:prstGeom prst="rect">
            <a:avLst/>
          </a:prstGeom>
          <a:noFill/>
        </p:spPr>
        <p:txBody>
          <a:bodyPr wrap="square" rtlCol="0">
            <a:spAutoFit/>
          </a:bodyPr>
          <a:lstStyle/>
          <a:p>
            <a:r>
              <a:rPr lang="en-GB" dirty="0"/>
              <a:t>What religion might they be?</a:t>
            </a:r>
          </a:p>
        </p:txBody>
      </p:sp>
      <p:sp>
        <p:nvSpPr>
          <p:cNvPr id="10" name="TextBox 9">
            <a:extLst>
              <a:ext uri="{FF2B5EF4-FFF2-40B4-BE49-F238E27FC236}">
                <a16:creationId xmlns:a16="http://schemas.microsoft.com/office/drawing/2014/main" id="{13209E24-2F7B-46B4-B41D-064C40BD4596}"/>
              </a:ext>
            </a:extLst>
          </p:cNvPr>
          <p:cNvSpPr txBox="1"/>
          <p:nvPr/>
        </p:nvSpPr>
        <p:spPr>
          <a:xfrm>
            <a:off x="5317834" y="853163"/>
            <a:ext cx="1920765" cy="584775"/>
          </a:xfrm>
          <a:prstGeom prst="rect">
            <a:avLst/>
          </a:prstGeom>
          <a:noFill/>
        </p:spPr>
        <p:txBody>
          <a:bodyPr wrap="square" rtlCol="0">
            <a:spAutoFit/>
          </a:bodyPr>
          <a:lstStyle/>
          <a:p>
            <a:r>
              <a:rPr lang="en-GB" sz="3200" u="sng" dirty="0"/>
              <a:t>Starter</a:t>
            </a:r>
          </a:p>
        </p:txBody>
      </p:sp>
      <p:pic>
        <p:nvPicPr>
          <p:cNvPr id="4" name="Recorded Sound">
            <a:hlinkClick r:id="" action="ppaction://media"/>
            <a:extLst>
              <a:ext uri="{FF2B5EF4-FFF2-40B4-BE49-F238E27FC236}">
                <a16:creationId xmlns:a16="http://schemas.microsoft.com/office/drawing/2014/main" id="{E4198CDE-45D9-4ED1-9A65-D478993300F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365455" y="319762"/>
            <a:ext cx="906753" cy="906753"/>
          </a:xfrm>
          <a:prstGeom prst="rect">
            <a:avLst/>
          </a:prstGeom>
        </p:spPr>
      </p:pic>
    </p:spTree>
    <p:custDataLst>
      <p:tags r:id="rId1"/>
    </p:custDataLst>
    <p:extLst>
      <p:ext uri="{BB962C8B-B14F-4D97-AF65-F5344CB8AC3E}">
        <p14:creationId xmlns:p14="http://schemas.microsoft.com/office/powerpoint/2010/main" val="1397106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39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04C4CD-188B-4B0C-A9C8-098AFC78D4EE}"/>
              </a:ext>
            </a:extLst>
          </p:cNvPr>
          <p:cNvSpPr txBox="1"/>
          <p:nvPr/>
        </p:nvSpPr>
        <p:spPr>
          <a:xfrm>
            <a:off x="689112" y="700852"/>
            <a:ext cx="10595638" cy="954107"/>
          </a:xfrm>
          <a:prstGeom prst="rect">
            <a:avLst/>
          </a:prstGeom>
          <a:noFill/>
        </p:spPr>
        <p:txBody>
          <a:bodyPr wrap="square" rtlCol="0">
            <a:spAutoFit/>
          </a:bodyPr>
          <a:lstStyle/>
          <a:p>
            <a:r>
              <a:rPr lang="en-GB" sz="2800" dirty="0"/>
              <a:t>They are Christians. Are you surprised? Christians can be found all over the World.</a:t>
            </a:r>
          </a:p>
        </p:txBody>
      </p:sp>
      <p:pic>
        <p:nvPicPr>
          <p:cNvPr id="2050" name="Picture 2" descr="https://html2-f.scribdassets.com/ypfbc0juo6hcpkl/images/1-37169101f2.jpg">
            <a:extLst>
              <a:ext uri="{FF2B5EF4-FFF2-40B4-BE49-F238E27FC236}">
                <a16:creationId xmlns:a16="http://schemas.microsoft.com/office/drawing/2014/main" id="{3C763292-83EC-4A8A-95BB-541F10F5BEE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1594" b="55556"/>
          <a:stretch/>
        </p:blipFill>
        <p:spPr bwMode="auto">
          <a:xfrm>
            <a:off x="689112" y="2001077"/>
            <a:ext cx="10595638" cy="4500627"/>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3B308618-0A3D-4294-87CD-BE998D91736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311254" y="1003070"/>
            <a:ext cx="609600" cy="609600"/>
          </a:xfrm>
          <a:prstGeom prst="rect">
            <a:avLst/>
          </a:prstGeom>
        </p:spPr>
      </p:pic>
    </p:spTree>
    <p:custDataLst>
      <p:tags r:id="rId1"/>
    </p:custDataLst>
    <p:extLst>
      <p:ext uri="{BB962C8B-B14F-4D97-AF65-F5344CB8AC3E}">
        <p14:creationId xmlns:p14="http://schemas.microsoft.com/office/powerpoint/2010/main" val="1403350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852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6ABA88-D504-4A8A-9168-E51A8AB9EE3F}"/>
              </a:ext>
            </a:extLst>
          </p:cNvPr>
          <p:cNvSpPr txBox="1"/>
          <p:nvPr/>
        </p:nvSpPr>
        <p:spPr>
          <a:xfrm>
            <a:off x="3471250" y="121142"/>
            <a:ext cx="5162008" cy="532710"/>
          </a:xfrm>
          <a:prstGeom prst="rect">
            <a:avLst/>
          </a:prstGeom>
          <a:noFill/>
        </p:spPr>
        <p:txBody>
          <a:bodyPr vert="horz" rtlCol="0">
            <a:spAutoFit/>
          </a:bodyPr>
          <a:lstStyle/>
          <a:p>
            <a:r>
              <a:rPr lang="en-GB" sz="1431" b="1">
                <a:solidFill>
                  <a:srgbClr val="000000"/>
                </a:solidFill>
                <a:latin typeface="Comic Sans MS - 36"/>
              </a:rPr>
              <a:t>L.O: </a:t>
            </a:r>
            <a:r>
              <a:rPr lang="en-GB" sz="1431">
                <a:solidFill>
                  <a:srgbClr val="000000"/>
                </a:solidFill>
                <a:latin typeface="Calibri - 36"/>
              </a:rPr>
              <a:t>To begin to investigate if Christianity is still a strong religion 2019 years after Jesus was on Earth.</a:t>
            </a:r>
          </a:p>
        </p:txBody>
      </p:sp>
      <p:sp>
        <p:nvSpPr>
          <p:cNvPr id="3" name="TextBox 2">
            <a:extLst>
              <a:ext uri="{FF2B5EF4-FFF2-40B4-BE49-F238E27FC236}">
                <a16:creationId xmlns:a16="http://schemas.microsoft.com/office/drawing/2014/main" id="{7DC84A41-AF87-46C1-868C-2D1082FAED71}"/>
              </a:ext>
            </a:extLst>
          </p:cNvPr>
          <p:cNvSpPr txBox="1"/>
          <p:nvPr/>
        </p:nvSpPr>
        <p:spPr>
          <a:xfrm>
            <a:off x="3651090" y="3075057"/>
            <a:ext cx="5691691" cy="707886"/>
          </a:xfrm>
          <a:prstGeom prst="rect">
            <a:avLst/>
          </a:prstGeom>
          <a:noFill/>
        </p:spPr>
        <p:txBody>
          <a:bodyPr vert="horz" wrap="square" rtlCol="0">
            <a:spAutoFit/>
          </a:bodyPr>
          <a:lstStyle/>
          <a:p>
            <a:r>
              <a:rPr lang="en-GB" sz="2000" dirty="0">
                <a:solidFill>
                  <a:srgbClr val="000000"/>
                </a:solidFill>
                <a:latin typeface="Calibri - 36"/>
              </a:rPr>
              <a:t>What Christian festivals can you name that are celebrated in the UK?</a:t>
            </a:r>
          </a:p>
        </p:txBody>
      </p:sp>
      <p:pic>
        <p:nvPicPr>
          <p:cNvPr id="4" name="Picture 3">
            <a:extLst>
              <a:ext uri="{FF2B5EF4-FFF2-40B4-BE49-F238E27FC236}">
                <a16:creationId xmlns:a16="http://schemas.microsoft.com/office/drawing/2014/main" id="{1E11952E-157F-4B83-A8AB-5FDE1F9E47E5}"/>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562603" y="1278659"/>
            <a:ext cx="1372213" cy="1239254"/>
          </a:xfrm>
          <a:prstGeom prst="rect">
            <a:avLst/>
          </a:prstGeom>
          <a:solidFill>
            <a:scrgbClr r="0" g="0" b="0">
              <a:alpha val="0"/>
            </a:scrgbClr>
          </a:solidFill>
        </p:spPr>
      </p:pic>
      <p:pic>
        <p:nvPicPr>
          <p:cNvPr id="5" name="Picture 4">
            <a:extLst>
              <a:ext uri="{FF2B5EF4-FFF2-40B4-BE49-F238E27FC236}">
                <a16:creationId xmlns:a16="http://schemas.microsoft.com/office/drawing/2014/main" id="{4F99E7D0-8A05-4C08-98F9-EDE66573952D}"/>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562603" y="3674729"/>
            <a:ext cx="2021571" cy="1239254"/>
          </a:xfrm>
          <a:prstGeom prst="rect">
            <a:avLst/>
          </a:prstGeom>
          <a:solidFill>
            <a:scrgbClr r="0" g="0" b="0">
              <a:alpha val="0"/>
            </a:scrgbClr>
          </a:solidFill>
        </p:spPr>
      </p:pic>
      <p:pic>
        <p:nvPicPr>
          <p:cNvPr id="6" name="Picture 5">
            <a:extLst>
              <a:ext uri="{FF2B5EF4-FFF2-40B4-BE49-F238E27FC236}">
                <a16:creationId xmlns:a16="http://schemas.microsoft.com/office/drawing/2014/main" id="{C7622602-9D29-452B-B203-6DBF9DDFC0E9}"/>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3882887" y="4345836"/>
            <a:ext cx="1545281" cy="1239254"/>
          </a:xfrm>
          <a:prstGeom prst="rect">
            <a:avLst/>
          </a:prstGeom>
          <a:solidFill>
            <a:scrgbClr r="0" g="0" b="0">
              <a:alpha val="0"/>
            </a:scrgbClr>
          </a:solidFill>
        </p:spPr>
      </p:pic>
      <p:pic>
        <p:nvPicPr>
          <p:cNvPr id="7" name="Picture 6">
            <a:extLst>
              <a:ext uri="{FF2B5EF4-FFF2-40B4-BE49-F238E27FC236}">
                <a16:creationId xmlns:a16="http://schemas.microsoft.com/office/drawing/2014/main" id="{1A4A0FEA-5672-4502-B386-0BB04E1F7224}"/>
              </a:ext>
            </a:extLst>
          </p:cNvPr>
          <p:cNvPicPr>
            <a:picLocks/>
          </p:cNvPicPr>
          <p:nvPr/>
        </p:nvPicPr>
        <p:blipFill>
          <a:blip r:embed="rId8">
            <a:extLst>
              <a:ext uri="{28A0092B-C50C-407E-A947-70E740481C1C}">
                <a14:useLocalDpi xmlns:a14="http://schemas.microsoft.com/office/drawing/2010/main" val="0"/>
              </a:ext>
            </a:extLst>
          </a:blip>
          <a:stretch>
            <a:fillRect/>
          </a:stretch>
        </p:blipFill>
        <p:spPr>
          <a:xfrm>
            <a:off x="7090250" y="4362715"/>
            <a:ext cx="1735697" cy="1102535"/>
          </a:xfrm>
          <a:prstGeom prst="rect">
            <a:avLst/>
          </a:prstGeom>
          <a:solidFill>
            <a:scrgbClr r="0" g="0" b="0">
              <a:alpha val="0"/>
            </a:scrgbClr>
          </a:solidFill>
        </p:spPr>
      </p:pic>
      <p:pic>
        <p:nvPicPr>
          <p:cNvPr id="8" name="Picture 7">
            <a:extLst>
              <a:ext uri="{FF2B5EF4-FFF2-40B4-BE49-F238E27FC236}">
                <a16:creationId xmlns:a16="http://schemas.microsoft.com/office/drawing/2014/main" id="{CFA59FEE-E2AE-44C8-8411-8FC5EB30BE92}"/>
              </a:ext>
            </a:extLst>
          </p:cNvPr>
          <p:cNvPicPr>
            <a:picLocks/>
          </p:cNvPicPr>
          <p:nvPr/>
        </p:nvPicPr>
        <p:blipFill>
          <a:blip r:embed="rId9">
            <a:extLst>
              <a:ext uri="{28A0092B-C50C-407E-A947-70E740481C1C}">
                <a14:useLocalDpi xmlns:a14="http://schemas.microsoft.com/office/drawing/2010/main" val="0"/>
              </a:ext>
            </a:extLst>
          </a:blip>
          <a:stretch>
            <a:fillRect/>
          </a:stretch>
        </p:blipFill>
        <p:spPr>
          <a:xfrm>
            <a:off x="9803730" y="3999546"/>
            <a:ext cx="1924443" cy="1828872"/>
          </a:xfrm>
          <a:prstGeom prst="rect">
            <a:avLst/>
          </a:prstGeom>
          <a:solidFill>
            <a:scrgbClr r="0" g="0" b="0">
              <a:alpha val="0"/>
            </a:scrgbClr>
          </a:solidFill>
        </p:spPr>
      </p:pic>
      <p:pic>
        <p:nvPicPr>
          <p:cNvPr id="9" name="Picture 8">
            <a:extLst>
              <a:ext uri="{FF2B5EF4-FFF2-40B4-BE49-F238E27FC236}">
                <a16:creationId xmlns:a16="http://schemas.microsoft.com/office/drawing/2014/main" id="{CAE51B52-4BA9-44B3-9620-3B6248CE0B68}"/>
              </a:ext>
            </a:extLst>
          </p:cNvPr>
          <p:cNvPicPr>
            <a:picLocks/>
          </p:cNvPicPr>
          <p:nvPr/>
        </p:nvPicPr>
        <p:blipFill>
          <a:blip r:embed="rId10">
            <a:extLst>
              <a:ext uri="{28A0092B-C50C-407E-A947-70E740481C1C}">
                <a14:useLocalDpi xmlns:a14="http://schemas.microsoft.com/office/drawing/2010/main" val="0"/>
              </a:ext>
            </a:extLst>
          </a:blip>
          <a:stretch>
            <a:fillRect/>
          </a:stretch>
        </p:blipFill>
        <p:spPr>
          <a:xfrm>
            <a:off x="9483497" y="1822830"/>
            <a:ext cx="1873615" cy="1419445"/>
          </a:xfrm>
          <a:prstGeom prst="rect">
            <a:avLst/>
          </a:prstGeom>
          <a:solidFill>
            <a:scrgbClr r="0" g="0" b="0">
              <a:alpha val="0"/>
            </a:scrgbClr>
          </a:solidFill>
        </p:spPr>
      </p:pic>
      <p:pic>
        <p:nvPicPr>
          <p:cNvPr id="3074" name="Picture 2" descr="Shopping with mother clipart. Free download. ">
            <a:extLst>
              <a:ext uri="{FF2B5EF4-FFF2-40B4-BE49-F238E27FC236}">
                <a16:creationId xmlns:a16="http://schemas.microsoft.com/office/drawing/2014/main" id="{38D764BE-5086-45FC-8C80-1F81D0CCEB7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528501" y="772643"/>
            <a:ext cx="1366702" cy="2100374"/>
          </a:xfrm>
          <a:prstGeom prst="rect">
            <a:avLst/>
          </a:prstGeom>
          <a:noFill/>
          <a:extLst>
            <a:ext uri="{909E8E84-426E-40DD-AFC4-6F175D3DCCD1}">
              <a14:hiddenFill xmlns:a14="http://schemas.microsoft.com/office/drawing/2010/main">
                <a:solidFill>
                  <a:srgbClr val="FFFFFF"/>
                </a:solidFill>
              </a14:hiddenFill>
            </a:ext>
          </a:extLst>
        </p:spPr>
      </p:pic>
      <p:pic>
        <p:nvPicPr>
          <p:cNvPr id="10" name="Recorded Sound">
            <a:hlinkClick r:id="" action="ppaction://media"/>
            <a:extLst>
              <a:ext uri="{FF2B5EF4-FFF2-40B4-BE49-F238E27FC236}">
                <a16:creationId xmlns:a16="http://schemas.microsoft.com/office/drawing/2014/main" id="{32F4D3E0-C88F-435C-9B32-56BE0EE382AF}"/>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3041490" y="1488886"/>
            <a:ext cx="707886" cy="707886"/>
          </a:xfrm>
          <a:prstGeom prst="rect">
            <a:avLst/>
          </a:prstGeom>
        </p:spPr>
      </p:pic>
    </p:spTree>
    <p:custDataLst>
      <p:tags r:id="rId1"/>
    </p:custDataLst>
    <p:extLst>
      <p:ext uri="{BB962C8B-B14F-4D97-AF65-F5344CB8AC3E}">
        <p14:creationId xmlns:p14="http://schemas.microsoft.com/office/powerpoint/2010/main" val="2033342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71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716877-4271-49F0-9695-0449FB01D627}"/>
              </a:ext>
            </a:extLst>
          </p:cNvPr>
          <p:cNvSpPr txBox="1"/>
          <p:nvPr/>
        </p:nvSpPr>
        <p:spPr>
          <a:xfrm>
            <a:off x="469113" y="3497241"/>
            <a:ext cx="1423063" cy="892552"/>
          </a:xfrm>
          <a:prstGeom prst="rect">
            <a:avLst/>
          </a:prstGeom>
          <a:noFill/>
        </p:spPr>
        <p:txBody>
          <a:bodyPr vert="horz" wrap="square" rtlCol="0">
            <a:spAutoFit/>
          </a:bodyPr>
          <a:lstStyle/>
          <a:p>
            <a:endParaRPr lang="en-GB" sz="2400" dirty="0"/>
          </a:p>
          <a:p>
            <a:r>
              <a:rPr lang="en-GB" sz="2800" dirty="0"/>
              <a:t>E</a:t>
            </a:r>
            <a:r>
              <a:rPr lang="en-GB" sz="2800" dirty="0">
                <a:solidFill>
                  <a:srgbClr val="000000"/>
                </a:solidFill>
                <a:latin typeface="XCCW Joined 1a - 22"/>
              </a:rPr>
              <a:t>aster</a:t>
            </a:r>
          </a:p>
        </p:txBody>
      </p:sp>
      <p:pic>
        <p:nvPicPr>
          <p:cNvPr id="4" name="Picture 3">
            <a:extLst>
              <a:ext uri="{FF2B5EF4-FFF2-40B4-BE49-F238E27FC236}">
                <a16:creationId xmlns:a16="http://schemas.microsoft.com/office/drawing/2014/main" id="{BF6ADAA3-B6CB-43A4-8ECE-3E69908468F2}"/>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2476672" y="3687812"/>
            <a:ext cx="1073426" cy="981010"/>
          </a:xfrm>
          <a:prstGeom prst="rect">
            <a:avLst/>
          </a:prstGeom>
          <a:solidFill>
            <a:scrgbClr r="0" g="0" b="0">
              <a:alpha val="0"/>
            </a:scrgbClr>
          </a:solidFill>
        </p:spPr>
      </p:pic>
      <p:sp>
        <p:nvSpPr>
          <p:cNvPr id="5" name="TextBox 4">
            <a:extLst>
              <a:ext uri="{FF2B5EF4-FFF2-40B4-BE49-F238E27FC236}">
                <a16:creationId xmlns:a16="http://schemas.microsoft.com/office/drawing/2014/main" id="{D09624EE-B984-4F6C-9093-7164088763EE}"/>
              </a:ext>
            </a:extLst>
          </p:cNvPr>
          <p:cNvSpPr txBox="1"/>
          <p:nvPr/>
        </p:nvSpPr>
        <p:spPr>
          <a:xfrm>
            <a:off x="5954667" y="4141480"/>
            <a:ext cx="1771350" cy="461665"/>
          </a:xfrm>
          <a:prstGeom prst="rect">
            <a:avLst/>
          </a:prstGeom>
          <a:noFill/>
        </p:spPr>
        <p:txBody>
          <a:bodyPr vert="horz" wrap="square" rtlCol="0">
            <a:spAutoFit/>
          </a:bodyPr>
          <a:lstStyle/>
          <a:p>
            <a:r>
              <a:rPr lang="en-GB" sz="2400" dirty="0">
                <a:solidFill>
                  <a:srgbClr val="000000"/>
                </a:solidFill>
                <a:latin typeface="XCCW Joined 1a - 22"/>
              </a:rPr>
              <a:t>Harvest</a:t>
            </a:r>
          </a:p>
        </p:txBody>
      </p:sp>
      <p:pic>
        <p:nvPicPr>
          <p:cNvPr id="7" name="Picture 6">
            <a:extLst>
              <a:ext uri="{FF2B5EF4-FFF2-40B4-BE49-F238E27FC236}">
                <a16:creationId xmlns:a16="http://schemas.microsoft.com/office/drawing/2014/main" id="{239ABE78-9A34-4949-8B6F-EF09543CFB47}"/>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8314620" y="3902230"/>
            <a:ext cx="1112115" cy="981009"/>
          </a:xfrm>
          <a:prstGeom prst="rect">
            <a:avLst/>
          </a:prstGeom>
          <a:solidFill>
            <a:scrgbClr r="0" g="0" b="0">
              <a:alpha val="0"/>
            </a:scrgbClr>
          </a:solidFill>
        </p:spPr>
      </p:pic>
      <p:pic>
        <p:nvPicPr>
          <p:cNvPr id="9" name="Picture 8">
            <a:extLst>
              <a:ext uri="{FF2B5EF4-FFF2-40B4-BE49-F238E27FC236}">
                <a16:creationId xmlns:a16="http://schemas.microsoft.com/office/drawing/2014/main" id="{8D1A2307-9A3C-4A38-9022-233FAA4EC7C1}"/>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2713234" y="5059463"/>
            <a:ext cx="1073426" cy="646331"/>
          </a:xfrm>
          <a:prstGeom prst="rect">
            <a:avLst/>
          </a:prstGeom>
          <a:solidFill>
            <a:scrgbClr r="0" g="0" b="0">
              <a:alpha val="0"/>
            </a:scrgbClr>
          </a:solidFill>
        </p:spPr>
      </p:pic>
      <p:sp>
        <p:nvSpPr>
          <p:cNvPr id="10" name="TextBox 9">
            <a:extLst>
              <a:ext uri="{FF2B5EF4-FFF2-40B4-BE49-F238E27FC236}">
                <a16:creationId xmlns:a16="http://schemas.microsoft.com/office/drawing/2014/main" id="{461C7ADB-1333-4E70-A061-54F4D861C67C}"/>
              </a:ext>
            </a:extLst>
          </p:cNvPr>
          <p:cNvSpPr txBox="1"/>
          <p:nvPr/>
        </p:nvSpPr>
        <p:spPr>
          <a:xfrm>
            <a:off x="333314" y="5059463"/>
            <a:ext cx="1993045" cy="461665"/>
          </a:xfrm>
          <a:prstGeom prst="rect">
            <a:avLst/>
          </a:prstGeom>
          <a:noFill/>
        </p:spPr>
        <p:txBody>
          <a:bodyPr vert="horz" wrap="square" rtlCol="0">
            <a:spAutoFit/>
          </a:bodyPr>
          <a:lstStyle/>
          <a:p>
            <a:r>
              <a:rPr lang="en-GB" sz="2400" dirty="0">
                <a:solidFill>
                  <a:srgbClr val="000000"/>
                </a:solidFill>
                <a:latin typeface="XCCW Joined 1a - 22"/>
              </a:rPr>
              <a:t>Christmas</a:t>
            </a:r>
          </a:p>
        </p:txBody>
      </p:sp>
      <p:sp>
        <p:nvSpPr>
          <p:cNvPr id="11" name="TextBox 10">
            <a:extLst>
              <a:ext uri="{FF2B5EF4-FFF2-40B4-BE49-F238E27FC236}">
                <a16:creationId xmlns:a16="http://schemas.microsoft.com/office/drawing/2014/main" id="{78CCDCB3-094C-429C-92E5-ECDD57E4A6C5}"/>
              </a:ext>
            </a:extLst>
          </p:cNvPr>
          <p:cNvSpPr txBox="1"/>
          <p:nvPr/>
        </p:nvSpPr>
        <p:spPr>
          <a:xfrm>
            <a:off x="5954667" y="1285454"/>
            <a:ext cx="2327942" cy="1200329"/>
          </a:xfrm>
          <a:prstGeom prst="rect">
            <a:avLst/>
          </a:prstGeom>
          <a:noFill/>
        </p:spPr>
        <p:txBody>
          <a:bodyPr vert="horz" wrap="square" rtlCol="0">
            <a:spAutoFit/>
          </a:bodyPr>
          <a:lstStyle/>
          <a:p>
            <a:r>
              <a:rPr lang="en-GB" sz="2400" dirty="0">
                <a:solidFill>
                  <a:srgbClr val="000000"/>
                </a:solidFill>
                <a:latin typeface="XCCW Joined 1a - 22"/>
              </a:rPr>
              <a:t>St Valentine's Day</a:t>
            </a:r>
          </a:p>
        </p:txBody>
      </p:sp>
      <p:pic>
        <p:nvPicPr>
          <p:cNvPr id="13" name="Picture 12">
            <a:extLst>
              <a:ext uri="{FF2B5EF4-FFF2-40B4-BE49-F238E27FC236}">
                <a16:creationId xmlns:a16="http://schemas.microsoft.com/office/drawing/2014/main" id="{F9A4C74C-130F-427B-87FD-D56CAEA2D59F}"/>
              </a:ext>
            </a:extLst>
          </p:cNvPr>
          <p:cNvPicPr>
            <a:picLocks/>
          </p:cNvPicPr>
          <p:nvPr/>
        </p:nvPicPr>
        <p:blipFill>
          <a:blip r:embed="rId8">
            <a:extLst>
              <a:ext uri="{28A0092B-C50C-407E-A947-70E740481C1C}">
                <a14:useLocalDpi xmlns:a14="http://schemas.microsoft.com/office/drawing/2010/main" val="0"/>
              </a:ext>
            </a:extLst>
          </a:blip>
          <a:stretch>
            <a:fillRect/>
          </a:stretch>
        </p:blipFill>
        <p:spPr>
          <a:xfrm>
            <a:off x="8282609" y="1285454"/>
            <a:ext cx="1126434" cy="990035"/>
          </a:xfrm>
          <a:prstGeom prst="rect">
            <a:avLst/>
          </a:prstGeom>
          <a:solidFill>
            <a:scrgbClr r="0" g="0" b="0">
              <a:alpha val="0"/>
            </a:scrgbClr>
          </a:solidFill>
        </p:spPr>
      </p:pic>
      <p:pic>
        <p:nvPicPr>
          <p:cNvPr id="15" name="Picture 14">
            <a:extLst>
              <a:ext uri="{FF2B5EF4-FFF2-40B4-BE49-F238E27FC236}">
                <a16:creationId xmlns:a16="http://schemas.microsoft.com/office/drawing/2014/main" id="{2481A734-E279-4958-81D8-BB64987860EA}"/>
              </a:ext>
            </a:extLst>
          </p:cNvPr>
          <p:cNvPicPr>
            <a:picLocks/>
          </p:cNvPicPr>
          <p:nvPr/>
        </p:nvPicPr>
        <p:blipFill>
          <a:blip r:embed="rId9">
            <a:extLst>
              <a:ext uri="{28A0092B-C50C-407E-A947-70E740481C1C}">
                <a14:useLocalDpi xmlns:a14="http://schemas.microsoft.com/office/drawing/2010/main" val="0"/>
              </a:ext>
            </a:extLst>
          </a:blip>
          <a:stretch>
            <a:fillRect/>
          </a:stretch>
        </p:blipFill>
        <p:spPr>
          <a:xfrm>
            <a:off x="2326359" y="1023804"/>
            <a:ext cx="1074425" cy="830996"/>
          </a:xfrm>
          <a:prstGeom prst="rect">
            <a:avLst/>
          </a:prstGeom>
          <a:solidFill>
            <a:scrgbClr r="0" g="0" b="0">
              <a:alpha val="0"/>
            </a:scrgbClr>
          </a:solidFill>
        </p:spPr>
      </p:pic>
      <p:sp>
        <p:nvSpPr>
          <p:cNvPr id="16" name="TextBox 15">
            <a:extLst>
              <a:ext uri="{FF2B5EF4-FFF2-40B4-BE49-F238E27FC236}">
                <a16:creationId xmlns:a16="http://schemas.microsoft.com/office/drawing/2014/main" id="{89B83BC6-D978-43FB-B06C-18E7724D0DB3}"/>
              </a:ext>
            </a:extLst>
          </p:cNvPr>
          <p:cNvSpPr txBox="1"/>
          <p:nvPr/>
        </p:nvSpPr>
        <p:spPr>
          <a:xfrm>
            <a:off x="469113" y="1110492"/>
            <a:ext cx="1857246" cy="830997"/>
          </a:xfrm>
          <a:prstGeom prst="rect">
            <a:avLst/>
          </a:prstGeom>
          <a:noFill/>
        </p:spPr>
        <p:txBody>
          <a:bodyPr vert="horz" wrap="square" rtlCol="0">
            <a:spAutoFit/>
          </a:bodyPr>
          <a:lstStyle/>
          <a:p>
            <a:r>
              <a:rPr lang="en-GB" sz="2400" dirty="0">
                <a:solidFill>
                  <a:srgbClr val="000000"/>
                </a:solidFill>
                <a:latin typeface="XCCW Joined 1a - 22"/>
              </a:rPr>
              <a:t>Palm Sunday</a:t>
            </a:r>
          </a:p>
        </p:txBody>
      </p:sp>
      <p:pic>
        <p:nvPicPr>
          <p:cNvPr id="18" name="Picture 17">
            <a:extLst>
              <a:ext uri="{FF2B5EF4-FFF2-40B4-BE49-F238E27FC236}">
                <a16:creationId xmlns:a16="http://schemas.microsoft.com/office/drawing/2014/main" id="{7C9D2F27-C403-4BA6-9946-291F4F6F6D1B}"/>
              </a:ext>
            </a:extLst>
          </p:cNvPr>
          <p:cNvPicPr>
            <a:picLocks/>
          </p:cNvPicPr>
          <p:nvPr/>
        </p:nvPicPr>
        <p:blipFill>
          <a:blip r:embed="rId10">
            <a:extLst>
              <a:ext uri="{28A0092B-C50C-407E-A947-70E740481C1C}">
                <a14:useLocalDpi xmlns:a14="http://schemas.microsoft.com/office/drawing/2010/main" val="0"/>
              </a:ext>
            </a:extLst>
          </a:blip>
          <a:stretch>
            <a:fillRect/>
          </a:stretch>
        </p:blipFill>
        <p:spPr>
          <a:xfrm>
            <a:off x="2326359" y="2339194"/>
            <a:ext cx="1223739" cy="830995"/>
          </a:xfrm>
          <a:prstGeom prst="rect">
            <a:avLst/>
          </a:prstGeom>
          <a:solidFill>
            <a:scrgbClr r="0" g="0" b="0">
              <a:alpha val="0"/>
            </a:scrgbClr>
          </a:solidFill>
        </p:spPr>
      </p:pic>
      <p:sp>
        <p:nvSpPr>
          <p:cNvPr id="19" name="TextBox 18">
            <a:extLst>
              <a:ext uri="{FF2B5EF4-FFF2-40B4-BE49-F238E27FC236}">
                <a16:creationId xmlns:a16="http://schemas.microsoft.com/office/drawing/2014/main" id="{E144FA0E-12A2-4BE3-9534-BD6D46D6922E}"/>
              </a:ext>
            </a:extLst>
          </p:cNvPr>
          <p:cNvSpPr txBox="1"/>
          <p:nvPr/>
        </p:nvSpPr>
        <p:spPr>
          <a:xfrm>
            <a:off x="469113" y="2275489"/>
            <a:ext cx="1704244" cy="1200329"/>
          </a:xfrm>
          <a:prstGeom prst="rect">
            <a:avLst/>
          </a:prstGeom>
          <a:noFill/>
        </p:spPr>
        <p:txBody>
          <a:bodyPr vert="horz" wrap="square" rtlCol="0">
            <a:spAutoFit/>
          </a:bodyPr>
          <a:lstStyle/>
          <a:p>
            <a:r>
              <a:rPr lang="en-GB" sz="2400" dirty="0">
                <a:solidFill>
                  <a:srgbClr val="000000"/>
                </a:solidFill>
                <a:latin typeface="XCCW Joined 1a - 22"/>
              </a:rPr>
              <a:t>St George's Day</a:t>
            </a:r>
          </a:p>
        </p:txBody>
      </p:sp>
      <p:sp>
        <p:nvSpPr>
          <p:cNvPr id="20" name="TextBox 19">
            <a:extLst>
              <a:ext uri="{FF2B5EF4-FFF2-40B4-BE49-F238E27FC236}">
                <a16:creationId xmlns:a16="http://schemas.microsoft.com/office/drawing/2014/main" id="{720C9FDC-6EB3-4D44-A87F-D397E7C3B22B}"/>
              </a:ext>
            </a:extLst>
          </p:cNvPr>
          <p:cNvSpPr txBox="1"/>
          <p:nvPr/>
        </p:nvSpPr>
        <p:spPr>
          <a:xfrm>
            <a:off x="238031" y="194230"/>
            <a:ext cx="7951812" cy="646331"/>
          </a:xfrm>
          <a:prstGeom prst="rect">
            <a:avLst/>
          </a:prstGeom>
          <a:noFill/>
        </p:spPr>
        <p:txBody>
          <a:bodyPr vert="horz" wrap="square" rtlCol="0">
            <a:spAutoFit/>
          </a:bodyPr>
          <a:lstStyle/>
          <a:p>
            <a:r>
              <a:rPr lang="en-GB" sz="3600" b="1" dirty="0">
                <a:solidFill>
                  <a:srgbClr val="000000"/>
                </a:solidFill>
                <a:latin typeface="Arial - 36"/>
              </a:rPr>
              <a:t>Christian Festivals and Symbols</a:t>
            </a:r>
          </a:p>
        </p:txBody>
      </p:sp>
      <p:sp>
        <p:nvSpPr>
          <p:cNvPr id="21" name="TextBox 20">
            <a:extLst>
              <a:ext uri="{FF2B5EF4-FFF2-40B4-BE49-F238E27FC236}">
                <a16:creationId xmlns:a16="http://schemas.microsoft.com/office/drawing/2014/main" id="{86518DB0-2334-4343-8822-11197C01B1AF}"/>
              </a:ext>
            </a:extLst>
          </p:cNvPr>
          <p:cNvSpPr txBox="1"/>
          <p:nvPr/>
        </p:nvSpPr>
        <p:spPr>
          <a:xfrm>
            <a:off x="5954667" y="2807151"/>
            <a:ext cx="2049646" cy="830997"/>
          </a:xfrm>
          <a:prstGeom prst="rect">
            <a:avLst/>
          </a:prstGeom>
          <a:noFill/>
        </p:spPr>
        <p:txBody>
          <a:bodyPr vert="horz" wrap="square" rtlCol="0">
            <a:spAutoFit/>
          </a:bodyPr>
          <a:lstStyle/>
          <a:p>
            <a:r>
              <a:rPr lang="en-GB" sz="2400" dirty="0">
                <a:solidFill>
                  <a:srgbClr val="000000"/>
                </a:solidFill>
                <a:latin typeface="XCCW Joined 1a - 22"/>
              </a:rPr>
              <a:t>Mothering Sunday</a:t>
            </a:r>
          </a:p>
        </p:txBody>
      </p:sp>
      <p:pic>
        <p:nvPicPr>
          <p:cNvPr id="17" name="Picture 2" descr="Shopping with mother clipart. Free download. ">
            <a:extLst>
              <a:ext uri="{FF2B5EF4-FFF2-40B4-BE49-F238E27FC236}">
                <a16:creationId xmlns:a16="http://schemas.microsoft.com/office/drawing/2014/main" id="{4AE67CFE-BEBA-418E-8DAC-41217946361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490396" y="2638226"/>
            <a:ext cx="760562" cy="1168846"/>
          </a:xfrm>
          <a:prstGeom prst="rect">
            <a:avLst/>
          </a:prstGeom>
          <a:noFill/>
          <a:extLst>
            <a:ext uri="{909E8E84-426E-40DD-AFC4-6F175D3DCCD1}">
              <a14:hiddenFill xmlns:a14="http://schemas.microsoft.com/office/drawing/2010/main">
                <a:solidFill>
                  <a:srgbClr val="FFFFFF"/>
                </a:solidFill>
              </a14:hiddenFill>
            </a:ext>
          </a:extLst>
        </p:spPr>
      </p:pic>
      <p:pic>
        <p:nvPicPr>
          <p:cNvPr id="3" name="Recorded Sound">
            <a:hlinkClick r:id="" action="ppaction://media"/>
            <a:extLst>
              <a:ext uri="{FF2B5EF4-FFF2-40B4-BE49-F238E27FC236}">
                <a16:creationId xmlns:a16="http://schemas.microsoft.com/office/drawing/2014/main" id="{E49B6473-669D-46FD-871B-A0E8CAFB484F}"/>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6979490" y="5595737"/>
            <a:ext cx="609600" cy="609600"/>
          </a:xfrm>
          <a:prstGeom prst="rect">
            <a:avLst/>
          </a:prstGeom>
        </p:spPr>
      </p:pic>
    </p:spTree>
    <p:custDataLst>
      <p:tags r:id="rId1"/>
    </p:custDataLst>
    <p:extLst>
      <p:ext uri="{BB962C8B-B14F-4D97-AF65-F5344CB8AC3E}">
        <p14:creationId xmlns:p14="http://schemas.microsoft.com/office/powerpoint/2010/main" val="148772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61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052903-1D9C-45DD-A0AD-CF209C1F4DA0}"/>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7772144" y="2506738"/>
            <a:ext cx="3299130" cy="1161412"/>
          </a:xfrm>
          <a:prstGeom prst="rect">
            <a:avLst/>
          </a:prstGeom>
          <a:solidFill>
            <a:scrgbClr r="0" g="0" b="0">
              <a:alpha val="0"/>
            </a:scrgbClr>
          </a:solidFill>
        </p:spPr>
      </p:pic>
      <p:sp>
        <p:nvSpPr>
          <p:cNvPr id="4" name="TextBox 3">
            <a:extLst>
              <a:ext uri="{FF2B5EF4-FFF2-40B4-BE49-F238E27FC236}">
                <a16:creationId xmlns:a16="http://schemas.microsoft.com/office/drawing/2014/main" id="{5273131F-91F0-4F21-93B9-2346E7699737}"/>
              </a:ext>
            </a:extLst>
          </p:cNvPr>
          <p:cNvSpPr txBox="1"/>
          <p:nvPr/>
        </p:nvSpPr>
        <p:spPr>
          <a:xfrm>
            <a:off x="7735583" y="693353"/>
            <a:ext cx="3767670" cy="1200329"/>
          </a:xfrm>
          <a:prstGeom prst="rect">
            <a:avLst/>
          </a:prstGeom>
          <a:noFill/>
        </p:spPr>
        <p:txBody>
          <a:bodyPr vert="horz" wrap="square" rtlCol="0">
            <a:spAutoFit/>
          </a:bodyPr>
          <a:lstStyle/>
          <a:p>
            <a:r>
              <a:rPr lang="en-GB" sz="2400" dirty="0">
                <a:solidFill>
                  <a:srgbClr val="000000"/>
                </a:solidFill>
                <a:latin typeface="XCCW Joined 1a - 22"/>
              </a:rPr>
              <a:t>What is the significance of this symbol?</a:t>
            </a:r>
          </a:p>
        </p:txBody>
      </p:sp>
      <p:sp>
        <p:nvSpPr>
          <p:cNvPr id="5" name="TextBox 4">
            <a:extLst>
              <a:ext uri="{FF2B5EF4-FFF2-40B4-BE49-F238E27FC236}">
                <a16:creationId xmlns:a16="http://schemas.microsoft.com/office/drawing/2014/main" id="{1457B5A0-5D88-4411-8DB5-89FC4ED90FC5}"/>
              </a:ext>
            </a:extLst>
          </p:cNvPr>
          <p:cNvSpPr txBox="1"/>
          <p:nvPr/>
        </p:nvSpPr>
        <p:spPr>
          <a:xfrm>
            <a:off x="7480281" y="4011067"/>
            <a:ext cx="4278275" cy="2308324"/>
          </a:xfrm>
          <a:prstGeom prst="rect">
            <a:avLst/>
          </a:prstGeom>
          <a:noFill/>
        </p:spPr>
        <p:txBody>
          <a:bodyPr vert="horz" rtlCol="0">
            <a:spAutoFit/>
          </a:bodyPr>
          <a:lstStyle/>
          <a:p>
            <a:r>
              <a:rPr lang="en-GB" sz="4800" dirty="0">
                <a:solidFill>
                  <a:srgbClr val="000000"/>
                </a:solidFill>
                <a:latin typeface="XCCW Joined 1a - 36"/>
              </a:rPr>
              <a:t>Greek </a:t>
            </a:r>
            <a:r>
              <a:rPr lang="en-GB" sz="4800" dirty="0" err="1">
                <a:solidFill>
                  <a:srgbClr val="000000"/>
                </a:solidFill>
                <a:latin typeface="XCCW Joined 1a - 36"/>
              </a:rPr>
              <a:t>Ichthus</a:t>
            </a:r>
            <a:r>
              <a:rPr lang="en-GB" sz="4800" dirty="0">
                <a:solidFill>
                  <a:srgbClr val="000000"/>
                </a:solidFill>
                <a:latin typeface="XCCW Joined 1a - 36"/>
              </a:rPr>
              <a:t> means fish</a:t>
            </a:r>
          </a:p>
        </p:txBody>
      </p:sp>
      <p:sp>
        <p:nvSpPr>
          <p:cNvPr id="6" name="TextBox 5">
            <a:extLst>
              <a:ext uri="{FF2B5EF4-FFF2-40B4-BE49-F238E27FC236}">
                <a16:creationId xmlns:a16="http://schemas.microsoft.com/office/drawing/2014/main" id="{C846A9A7-79F1-41DA-8F14-D5DB8E92305E}"/>
              </a:ext>
            </a:extLst>
          </p:cNvPr>
          <p:cNvSpPr txBox="1"/>
          <p:nvPr/>
        </p:nvSpPr>
        <p:spPr>
          <a:xfrm>
            <a:off x="1120726" y="1036660"/>
            <a:ext cx="4757393" cy="5262979"/>
          </a:xfrm>
          <a:prstGeom prst="rect">
            <a:avLst/>
          </a:prstGeom>
          <a:noFill/>
        </p:spPr>
        <p:txBody>
          <a:bodyPr vert="horz" rtlCol="0">
            <a:spAutoFit/>
          </a:bodyPr>
          <a:lstStyle/>
          <a:p>
            <a:pPr algn="ctr"/>
            <a:r>
              <a:rPr lang="en-GB" sz="2800" dirty="0">
                <a:solidFill>
                  <a:srgbClr val="000000"/>
                </a:solidFill>
                <a:latin typeface="Times New Roman - 23"/>
              </a:rPr>
              <a:t>Jesus Christ told His disciples in Matthew 4:19: ​“Follow me, and I will make you fishers of men.” ​As the early Christians followed Christ's command ​to follow Him and lead others to the Lord, the fish symbol became a natural extension of Christ's command and also a way to recognize and identify others who knew the symbol's meaning.</a:t>
            </a:r>
          </a:p>
        </p:txBody>
      </p:sp>
      <p:pic>
        <p:nvPicPr>
          <p:cNvPr id="2" name="Recorded Sound">
            <a:hlinkClick r:id="" action="ppaction://media"/>
            <a:extLst>
              <a:ext uri="{FF2B5EF4-FFF2-40B4-BE49-F238E27FC236}">
                <a16:creationId xmlns:a16="http://schemas.microsoft.com/office/drawing/2014/main" id="{AA09BD47-178B-4F16-BB3D-30C13A315EAC}"/>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10450" y="278029"/>
            <a:ext cx="830647" cy="830647"/>
          </a:xfrm>
          <a:prstGeom prst="rect">
            <a:avLst/>
          </a:prstGeom>
        </p:spPr>
      </p:pic>
    </p:spTree>
    <p:custDataLst>
      <p:tags r:id="rId1"/>
    </p:custDataLst>
    <p:extLst>
      <p:ext uri="{BB962C8B-B14F-4D97-AF65-F5344CB8AC3E}">
        <p14:creationId xmlns:p14="http://schemas.microsoft.com/office/powerpoint/2010/main" val="2999798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4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295A07-55DB-40BB-8318-C3FE1CF8D266}"/>
              </a:ext>
            </a:extLst>
          </p:cNvPr>
          <p:cNvSpPr txBox="1"/>
          <p:nvPr/>
        </p:nvSpPr>
        <p:spPr>
          <a:xfrm>
            <a:off x="351691" y="316316"/>
            <a:ext cx="11113477" cy="6524863"/>
          </a:xfrm>
          <a:prstGeom prst="rect">
            <a:avLst/>
          </a:prstGeom>
          <a:noFill/>
        </p:spPr>
        <p:txBody>
          <a:bodyPr vert="horz" wrap="square" rtlCol="0">
            <a:spAutoFit/>
          </a:bodyPr>
          <a:lstStyle/>
          <a:p>
            <a:r>
              <a:rPr lang="en-GB" sz="2200" dirty="0">
                <a:solidFill>
                  <a:srgbClr val="000000"/>
                </a:solidFill>
                <a:latin typeface="XCCW Joined 1a - 11"/>
              </a:rPr>
              <a:t>The Greek word for fish is "ichthys." </a:t>
            </a:r>
          </a:p>
          <a:p>
            <a:r>
              <a:rPr lang="en-GB" sz="2200" dirty="0">
                <a:solidFill>
                  <a:srgbClr val="000000"/>
                </a:solidFill>
                <a:latin typeface="XCCW Joined 1a - 11"/>
              </a:rPr>
              <a:t>Christians made an acrostic from this word: </a:t>
            </a:r>
            <a:r>
              <a:rPr lang="en-GB" sz="2200" dirty="0" err="1">
                <a:solidFill>
                  <a:srgbClr val="000000"/>
                </a:solidFill>
                <a:latin typeface="XCCW Joined 1a - 11"/>
              </a:rPr>
              <a:t>Iesous</a:t>
            </a:r>
            <a:r>
              <a:rPr lang="en-GB" sz="2200" dirty="0">
                <a:solidFill>
                  <a:srgbClr val="000000"/>
                </a:solidFill>
                <a:latin typeface="XCCW Joined 1a - 11"/>
              </a:rPr>
              <a:t> Christos </a:t>
            </a:r>
            <a:r>
              <a:rPr lang="en-GB" sz="2200" dirty="0" err="1">
                <a:solidFill>
                  <a:srgbClr val="000000"/>
                </a:solidFill>
                <a:latin typeface="XCCW Joined 1a - 11"/>
              </a:rPr>
              <a:t>Theou</a:t>
            </a:r>
            <a:r>
              <a:rPr lang="en-GB" sz="2200" dirty="0">
                <a:solidFill>
                  <a:srgbClr val="000000"/>
                </a:solidFill>
                <a:latin typeface="XCCW Joined 1a - 11"/>
              </a:rPr>
              <a:t> </a:t>
            </a:r>
            <a:r>
              <a:rPr lang="en-GB" sz="2200" dirty="0" err="1">
                <a:solidFill>
                  <a:srgbClr val="000000"/>
                </a:solidFill>
                <a:latin typeface="XCCW Joined 1a - 11"/>
              </a:rPr>
              <a:t>Yios</a:t>
            </a:r>
            <a:r>
              <a:rPr lang="en-GB" sz="2200" dirty="0">
                <a:solidFill>
                  <a:srgbClr val="000000"/>
                </a:solidFill>
                <a:latin typeface="XCCW Joined 1a - 11"/>
              </a:rPr>
              <a:t> </a:t>
            </a:r>
            <a:r>
              <a:rPr lang="en-GB" sz="2200" dirty="0" err="1">
                <a:solidFill>
                  <a:srgbClr val="000000"/>
                </a:solidFill>
                <a:latin typeface="XCCW Joined 1a - 11"/>
              </a:rPr>
              <a:t>Soter</a:t>
            </a:r>
            <a:r>
              <a:rPr lang="en-GB" sz="2200" dirty="0">
                <a:solidFill>
                  <a:srgbClr val="000000"/>
                </a:solidFill>
                <a:latin typeface="XCCW Joined 1a - 11"/>
              </a:rPr>
              <a:t>, i.e. Jesus Christ, Son of God, </a:t>
            </a:r>
            <a:r>
              <a:rPr lang="en-GB" sz="2200" dirty="0" err="1">
                <a:solidFill>
                  <a:srgbClr val="000000"/>
                </a:solidFill>
                <a:latin typeface="XCCW Joined 1a - 11"/>
              </a:rPr>
              <a:t>Savior</a:t>
            </a:r>
            <a:r>
              <a:rPr lang="en-GB" sz="2200" dirty="0">
                <a:solidFill>
                  <a:srgbClr val="000000"/>
                </a:solidFill>
                <a:latin typeface="XCCW Joined 1a - 11"/>
              </a:rPr>
              <a:t>. </a:t>
            </a:r>
          </a:p>
          <a:p>
            <a:r>
              <a:rPr lang="en-GB" sz="2200" dirty="0">
                <a:solidFill>
                  <a:srgbClr val="000000"/>
                </a:solidFill>
                <a:latin typeface="XCCW Joined 1a - 11"/>
              </a:rPr>
              <a:t>The fish has plenty of other theological overtones as well, for Christ fed the 5,000 with 2 fishes and 5 loaves (a meal recapitulated in Christian love-feasts) and called his disciples "fishers of men." W</a:t>
            </a:r>
          </a:p>
          <a:p>
            <a:r>
              <a:rPr lang="en-GB" sz="2200" dirty="0">
                <a:solidFill>
                  <a:srgbClr val="000000"/>
                </a:solidFill>
                <a:latin typeface="XCCW Joined 1a - 11"/>
              </a:rPr>
              <a:t>Greeks, Romans, and many other pagans used the fish symbol before Christians. Hence the fish, unlike, say, the cross, attracted little suspicion, making it a perfect secret symbol for persecuted believers. When threatened by Romans in the first centuries after Christ, Christians used the fish mark meeting places and tombs, or to distinguish friends from foes. According to one ancient story, when a Christian met a stranger in the road, the Christian sometimes drew one arc of the simple fish outline in the dirt. If the stranger drew the other arc, both believers knew they were in good company. Current bumper-sticker and business-card uses of the fish hearken back to this practice.</a:t>
            </a:r>
          </a:p>
        </p:txBody>
      </p:sp>
    </p:spTree>
    <p:custDataLst>
      <p:tags r:id="rId1"/>
    </p:custDataLst>
    <p:extLst>
      <p:ext uri="{BB962C8B-B14F-4D97-AF65-F5344CB8AC3E}">
        <p14:creationId xmlns:p14="http://schemas.microsoft.com/office/powerpoint/2010/main" val="38471377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15198B1-DD9E-444E-84EE-ECF0473B06C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317126" y="862430"/>
            <a:ext cx="9317592" cy="4725963"/>
          </a:xfrm>
          <a:prstGeom prst="rect">
            <a:avLst/>
          </a:prstGeom>
          <a:solidFill>
            <a:scrgbClr r="0" g="0" b="0">
              <a:alpha val="0"/>
            </a:scrgbClr>
          </a:solidFill>
        </p:spPr>
      </p:pic>
    </p:spTree>
    <p:custDataLst>
      <p:tags r:id="rId1"/>
    </p:custDataLst>
    <p:extLst>
      <p:ext uri="{BB962C8B-B14F-4D97-AF65-F5344CB8AC3E}">
        <p14:creationId xmlns:p14="http://schemas.microsoft.com/office/powerpoint/2010/main" val="1239736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932666C-3104-42D7-94AA-B11F89F11E5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3940142" y="3429000"/>
            <a:ext cx="3574679" cy="3244759"/>
          </a:xfrm>
          <a:prstGeom prst="rect">
            <a:avLst/>
          </a:prstGeom>
          <a:solidFill>
            <a:scrgbClr r="0" g="0" b="0">
              <a:alpha val="0"/>
            </a:scrgbClr>
          </a:solidFill>
        </p:spPr>
      </p:pic>
      <p:pic>
        <p:nvPicPr>
          <p:cNvPr id="5" name="Picture 4">
            <a:extLst>
              <a:ext uri="{FF2B5EF4-FFF2-40B4-BE49-F238E27FC236}">
                <a16:creationId xmlns:a16="http://schemas.microsoft.com/office/drawing/2014/main" id="{B1284CE6-3D32-464F-B898-1B13AC9C19D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460716" y="330142"/>
            <a:ext cx="3348037" cy="4059546"/>
          </a:xfrm>
          <a:prstGeom prst="rect">
            <a:avLst/>
          </a:prstGeom>
          <a:solidFill>
            <a:scrgbClr r="0" g="0" b="0">
              <a:alpha val="0"/>
            </a:scrgbClr>
          </a:solidFill>
        </p:spPr>
      </p:pic>
      <p:pic>
        <p:nvPicPr>
          <p:cNvPr id="7" name="Picture 6">
            <a:extLst>
              <a:ext uri="{FF2B5EF4-FFF2-40B4-BE49-F238E27FC236}">
                <a16:creationId xmlns:a16="http://schemas.microsoft.com/office/drawing/2014/main" id="{CDE6D5FD-227D-47C2-9726-141E775921A8}"/>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7866514" y="358845"/>
            <a:ext cx="3753863" cy="4259498"/>
          </a:xfrm>
          <a:prstGeom prst="rect">
            <a:avLst/>
          </a:prstGeom>
          <a:solidFill>
            <a:scrgbClr r="0" g="0" b="0">
              <a:alpha val="0"/>
            </a:scrgbClr>
          </a:solidFill>
        </p:spPr>
      </p:pic>
    </p:spTree>
    <p:custDataLst>
      <p:tags r:id="rId1"/>
    </p:custDataLst>
    <p:extLst>
      <p:ext uri="{BB962C8B-B14F-4D97-AF65-F5344CB8AC3E}">
        <p14:creationId xmlns:p14="http://schemas.microsoft.com/office/powerpoint/2010/main" val="1819511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33EBA8D-65CF-4612-B860-B052607596A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171686" y="632631"/>
            <a:ext cx="4036418" cy="4601977"/>
          </a:xfrm>
          <a:prstGeom prst="rect">
            <a:avLst/>
          </a:prstGeom>
          <a:solidFill>
            <a:scrgbClr r="0" g="0" b="0">
              <a:alpha val="0"/>
            </a:scrgbClr>
          </a:solidFill>
        </p:spPr>
      </p:pic>
      <p:pic>
        <p:nvPicPr>
          <p:cNvPr id="5" name="Picture 4">
            <a:extLst>
              <a:ext uri="{FF2B5EF4-FFF2-40B4-BE49-F238E27FC236}">
                <a16:creationId xmlns:a16="http://schemas.microsoft.com/office/drawing/2014/main" id="{62FF5C86-9CDC-40FB-8F9C-A74CA3250830}"/>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7166201" y="632632"/>
            <a:ext cx="4036417" cy="4707994"/>
          </a:xfrm>
          <a:prstGeom prst="rect">
            <a:avLst/>
          </a:prstGeom>
          <a:solidFill>
            <a:scrgbClr r="0" g="0" b="0">
              <a:alpha val="0"/>
            </a:scrgbClr>
          </a:solidFill>
        </p:spPr>
      </p:pic>
    </p:spTree>
    <p:custDataLst>
      <p:tags r:id="rId1"/>
    </p:custDataLst>
    <p:extLst>
      <p:ext uri="{BB962C8B-B14F-4D97-AF65-F5344CB8AC3E}">
        <p14:creationId xmlns:p14="http://schemas.microsoft.com/office/powerpoint/2010/main" val="37089362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BE8C0D-F9B8-45CE-957F-6959C5F6AC63}"/>
              </a:ext>
            </a:extLst>
          </p:cNvPr>
          <p:cNvSpPr txBox="1"/>
          <p:nvPr/>
        </p:nvSpPr>
        <p:spPr>
          <a:xfrm>
            <a:off x="123028" y="2136338"/>
            <a:ext cx="4800600" cy="2585323"/>
          </a:xfrm>
          <a:prstGeom prst="rect">
            <a:avLst/>
          </a:prstGeom>
          <a:noFill/>
        </p:spPr>
        <p:txBody>
          <a:bodyPr vert="horz" rtlCol="0">
            <a:spAutoFit/>
          </a:bodyPr>
          <a:lstStyle/>
          <a:p>
            <a:pPr lvl="1"/>
            <a:r>
              <a:rPr lang="en-GB" dirty="0">
                <a:solidFill>
                  <a:srgbClr val="000000"/>
                </a:solidFill>
                <a:latin typeface="XCCW Joined 1a - 28"/>
              </a:rPr>
              <a:t>Millions of people participate in Christian festivals in Britain each year. Millions ​of people also wear or adopt Christian symbols. </a:t>
            </a:r>
          </a:p>
          <a:p>
            <a:pPr lvl="1"/>
            <a:r>
              <a:rPr lang="en-GB" dirty="0">
                <a:solidFill>
                  <a:srgbClr val="000000"/>
                </a:solidFill>
                <a:latin typeface="XCCW Joined 1a - 28"/>
              </a:rPr>
              <a:t>Does this mean that Christianity is a strong religion in this country at this time?</a:t>
            </a:r>
          </a:p>
        </p:txBody>
      </p:sp>
      <p:sp>
        <p:nvSpPr>
          <p:cNvPr id="3" name="TextBox 2">
            <a:extLst>
              <a:ext uri="{FF2B5EF4-FFF2-40B4-BE49-F238E27FC236}">
                <a16:creationId xmlns:a16="http://schemas.microsoft.com/office/drawing/2014/main" id="{EFED61EC-C415-4CE4-9769-61055AB35A03}"/>
              </a:ext>
            </a:extLst>
          </p:cNvPr>
          <p:cNvSpPr txBox="1"/>
          <p:nvPr/>
        </p:nvSpPr>
        <p:spPr>
          <a:xfrm>
            <a:off x="3568568" y="658025"/>
            <a:ext cx="5054864" cy="923330"/>
          </a:xfrm>
          <a:prstGeom prst="rect">
            <a:avLst/>
          </a:prstGeom>
          <a:noFill/>
        </p:spPr>
        <p:txBody>
          <a:bodyPr vert="horz" rtlCol="0">
            <a:spAutoFit/>
          </a:bodyPr>
          <a:lstStyle/>
          <a:p>
            <a:pPr algn="ctr"/>
            <a:r>
              <a:rPr lang="en-GB" b="1" dirty="0">
                <a:solidFill>
                  <a:srgbClr val="000000"/>
                </a:solidFill>
                <a:latin typeface="XCCW Joined 1a - 16"/>
              </a:rPr>
              <a:t>Do festivals and symbols show that Christianity is still a strong religion? </a:t>
            </a:r>
          </a:p>
        </p:txBody>
      </p:sp>
      <p:pic>
        <p:nvPicPr>
          <p:cNvPr id="4098" name="Picture 2" descr="religion.jpg">
            <a:extLst>
              <a:ext uri="{FF2B5EF4-FFF2-40B4-BE49-F238E27FC236}">
                <a16:creationId xmlns:a16="http://schemas.microsoft.com/office/drawing/2014/main" id="{04E0C087-5BA0-499D-AB46-39C02BF56A3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4377" r="19676"/>
          <a:stretch/>
        </p:blipFill>
        <p:spPr bwMode="auto">
          <a:xfrm>
            <a:off x="6517586" y="2769235"/>
            <a:ext cx="5054892" cy="36498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26A3FA3-1D08-4075-8775-7E7EF849AC8E}"/>
              </a:ext>
            </a:extLst>
          </p:cNvPr>
          <p:cNvSpPr txBox="1"/>
          <p:nvPr/>
        </p:nvSpPr>
        <p:spPr>
          <a:xfrm>
            <a:off x="6517586" y="2399903"/>
            <a:ext cx="4800600" cy="369332"/>
          </a:xfrm>
          <a:prstGeom prst="rect">
            <a:avLst/>
          </a:prstGeom>
          <a:noFill/>
        </p:spPr>
        <p:txBody>
          <a:bodyPr vert="horz" rtlCol="0">
            <a:spAutoFit/>
          </a:bodyPr>
          <a:lstStyle/>
          <a:p>
            <a:pPr lvl="1"/>
            <a:r>
              <a:rPr lang="en-GB" u="sng" dirty="0">
                <a:solidFill>
                  <a:srgbClr val="000000"/>
                </a:solidFill>
                <a:latin typeface="XCCW Joined 1a - 28"/>
              </a:rPr>
              <a:t>Religious affiliation in Britain</a:t>
            </a:r>
          </a:p>
        </p:txBody>
      </p:sp>
      <p:pic>
        <p:nvPicPr>
          <p:cNvPr id="4" name="Recorded Sound">
            <a:hlinkClick r:id="" action="ppaction://media"/>
            <a:extLst>
              <a:ext uri="{FF2B5EF4-FFF2-40B4-BE49-F238E27FC236}">
                <a16:creationId xmlns:a16="http://schemas.microsoft.com/office/drawing/2014/main" id="{BA128589-52C1-4637-986D-2F84DE8F75A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619522" y="6114279"/>
            <a:ext cx="609600" cy="609600"/>
          </a:xfrm>
          <a:prstGeom prst="rect">
            <a:avLst/>
          </a:prstGeom>
        </p:spPr>
      </p:pic>
    </p:spTree>
    <p:custDataLst>
      <p:tags r:id="rId1"/>
    </p:custDataLst>
    <p:extLst>
      <p:ext uri="{BB962C8B-B14F-4D97-AF65-F5344CB8AC3E}">
        <p14:creationId xmlns:p14="http://schemas.microsoft.com/office/powerpoint/2010/main" val="3433255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188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FC7D9B6-9152-45B0-949A-AE9B9E1BBEFE}"/>
              </a:ext>
            </a:extLst>
          </p:cNvPr>
          <p:cNvSpPr/>
          <p:nvPr/>
        </p:nvSpPr>
        <p:spPr>
          <a:xfrm>
            <a:off x="66260" y="220718"/>
            <a:ext cx="10628243" cy="646331"/>
          </a:xfrm>
          <a:prstGeom prst="rect">
            <a:avLst/>
          </a:prstGeom>
        </p:spPr>
        <p:txBody>
          <a:bodyPr wrap="square">
            <a:spAutoFit/>
          </a:bodyPr>
          <a:lstStyle/>
          <a:p>
            <a:r>
              <a:rPr lang="en-GB" dirty="0">
                <a:solidFill>
                  <a:srgbClr val="000000"/>
                </a:solidFill>
                <a:latin typeface="XCCW Joined 1a - 18"/>
              </a:rPr>
              <a:t>Where else in British society do we see the influence of ​Christianity?</a:t>
            </a:r>
          </a:p>
          <a:p>
            <a:r>
              <a:rPr lang="en-GB" dirty="0">
                <a:solidFill>
                  <a:srgbClr val="000000"/>
                </a:solidFill>
                <a:latin typeface="XCCW Joined 1a - 18"/>
              </a:rPr>
              <a:t> </a:t>
            </a:r>
          </a:p>
        </p:txBody>
      </p:sp>
      <p:sp>
        <p:nvSpPr>
          <p:cNvPr id="4" name="Rectangle 3">
            <a:extLst>
              <a:ext uri="{FF2B5EF4-FFF2-40B4-BE49-F238E27FC236}">
                <a16:creationId xmlns:a16="http://schemas.microsoft.com/office/drawing/2014/main" id="{88B28842-9BCF-4C73-858B-906263FB43FC}"/>
              </a:ext>
            </a:extLst>
          </p:cNvPr>
          <p:cNvSpPr/>
          <p:nvPr/>
        </p:nvSpPr>
        <p:spPr>
          <a:xfrm>
            <a:off x="284506" y="3133635"/>
            <a:ext cx="2882763" cy="923330"/>
          </a:xfrm>
          <a:prstGeom prst="rect">
            <a:avLst/>
          </a:prstGeom>
        </p:spPr>
        <p:txBody>
          <a:bodyPr wrap="square">
            <a:spAutoFit/>
          </a:bodyPr>
          <a:lstStyle/>
          <a:p>
            <a:r>
              <a:rPr lang="en-GB" dirty="0">
                <a:solidFill>
                  <a:srgbClr val="000000"/>
                </a:solidFill>
                <a:latin typeface="XCCW Joined 1a - 18"/>
              </a:rPr>
              <a:t>Taking an oath in court, swearing on Bible</a:t>
            </a:r>
          </a:p>
        </p:txBody>
      </p:sp>
      <p:sp>
        <p:nvSpPr>
          <p:cNvPr id="5" name="AutoShape 2" descr="Woman swearing in at courthouse">
            <a:extLst>
              <a:ext uri="{FF2B5EF4-FFF2-40B4-BE49-F238E27FC236}">
                <a16:creationId xmlns:a16="http://schemas.microsoft.com/office/drawing/2014/main" id="{B2AE007D-3E51-44B9-A20E-1498FB1DF28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Woman swearing in at courthouse">
            <a:extLst>
              <a:ext uri="{FF2B5EF4-FFF2-40B4-BE49-F238E27FC236}">
                <a16:creationId xmlns:a16="http://schemas.microsoft.com/office/drawing/2014/main" id="{98665083-1994-4094-ACDC-32BDDC62692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2" name="Picture 8" descr="https://www.davidservant.com/wp-content/uploads/2018/06/swearing-on-bible.jpg">
            <a:extLst>
              <a:ext uri="{FF2B5EF4-FFF2-40B4-BE49-F238E27FC236}">
                <a16:creationId xmlns:a16="http://schemas.microsoft.com/office/drawing/2014/main" id="{BEA97B8D-FFD8-4C32-BD90-722F3EF792C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507" y="1219247"/>
            <a:ext cx="3002032" cy="170515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6A448F61-DD1B-4A0F-9951-D61BD876C217}"/>
              </a:ext>
            </a:extLst>
          </p:cNvPr>
          <p:cNvSpPr/>
          <p:nvPr/>
        </p:nvSpPr>
        <p:spPr>
          <a:xfrm>
            <a:off x="4200939" y="4213991"/>
            <a:ext cx="4542182" cy="646331"/>
          </a:xfrm>
          <a:prstGeom prst="rect">
            <a:avLst/>
          </a:prstGeom>
        </p:spPr>
        <p:txBody>
          <a:bodyPr wrap="square">
            <a:spAutoFit/>
          </a:bodyPr>
          <a:lstStyle/>
          <a:p>
            <a:r>
              <a:rPr lang="en-GB" dirty="0">
                <a:solidFill>
                  <a:srgbClr val="000000"/>
                </a:solidFill>
                <a:latin typeface="XCCW Joined 1a - 18"/>
              </a:rPr>
              <a:t>In school calendars – Easter &amp; Christmas holidays</a:t>
            </a:r>
          </a:p>
        </p:txBody>
      </p:sp>
      <p:pic>
        <p:nvPicPr>
          <p:cNvPr id="6154" name="Picture 10" descr="BRITISH&#10;NATIONAL ANTHEM&#10;Godsave our gracious Queen,&#10;Long live our noble Queen,&#10;Godsave the Queen!&#10;Send her victorious,&#10;Hap...">
            <a:extLst>
              <a:ext uri="{FF2B5EF4-FFF2-40B4-BE49-F238E27FC236}">
                <a16:creationId xmlns:a16="http://schemas.microsoft.com/office/drawing/2014/main" id="{513D5143-732A-4AB5-AFC3-F03C5B45508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81196" y="867049"/>
            <a:ext cx="2779015" cy="3933599"/>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2016 Calendar Clipart ">
            <a:extLst>
              <a:ext uri="{FF2B5EF4-FFF2-40B4-BE49-F238E27FC236}">
                <a16:creationId xmlns:a16="http://schemas.microsoft.com/office/drawing/2014/main" id="{EDF10ED0-00F8-4912-A84A-068108AE84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7985" y="1701283"/>
            <a:ext cx="2480829" cy="2480829"/>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6BB868A4-5FCC-411C-8805-AFD1FCB09A1F}"/>
              </a:ext>
            </a:extLst>
          </p:cNvPr>
          <p:cNvSpPr/>
          <p:nvPr/>
        </p:nvSpPr>
        <p:spPr>
          <a:xfrm>
            <a:off x="376030" y="6125532"/>
            <a:ext cx="6096000" cy="646331"/>
          </a:xfrm>
          <a:prstGeom prst="rect">
            <a:avLst/>
          </a:prstGeom>
        </p:spPr>
        <p:txBody>
          <a:bodyPr>
            <a:spAutoFit/>
          </a:bodyPr>
          <a:lstStyle/>
          <a:p>
            <a:r>
              <a:rPr lang="en-GB" dirty="0">
                <a:solidFill>
                  <a:srgbClr val="000000"/>
                </a:solidFill>
                <a:latin typeface="XCCW Joined 1a - 18"/>
              </a:rPr>
              <a:t>Legal System - 10 commandments? No death penalty.</a:t>
            </a:r>
            <a:endParaRPr lang="en-GB" dirty="0"/>
          </a:p>
        </p:txBody>
      </p:sp>
      <p:pic>
        <p:nvPicPr>
          <p:cNvPr id="6158" name="Picture 14" descr="Wood gavel, soundblock, scales and stack of old books against the background of a row of antique books bound in leather.">
            <a:extLst>
              <a:ext uri="{FF2B5EF4-FFF2-40B4-BE49-F238E27FC236}">
                <a16:creationId xmlns:a16="http://schemas.microsoft.com/office/drawing/2014/main" id="{03983A41-9848-4BA6-9CD3-D11443C2C9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217" y="4341213"/>
            <a:ext cx="2604052" cy="1738204"/>
          </a:xfrm>
          <a:prstGeom prst="rect">
            <a:avLst/>
          </a:prstGeom>
          <a:noFill/>
          <a:extLst>
            <a:ext uri="{909E8E84-426E-40DD-AFC4-6F175D3DCCD1}">
              <a14:hiddenFill xmlns:a14="http://schemas.microsoft.com/office/drawing/2010/main">
                <a:solidFill>
                  <a:srgbClr val="FFFFFF"/>
                </a:solidFill>
              </a14:hiddenFill>
            </a:ext>
          </a:extLst>
        </p:spPr>
      </p:pic>
      <p:pic>
        <p:nvPicPr>
          <p:cNvPr id="2" name="Recorded Sound">
            <a:hlinkClick r:id="" action="ppaction://media"/>
            <a:extLst>
              <a:ext uri="{FF2B5EF4-FFF2-40B4-BE49-F238E27FC236}">
                <a16:creationId xmlns:a16="http://schemas.microsoft.com/office/drawing/2014/main" id="{03108C4F-5882-4E53-AAAF-4A6706456188}"/>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9700591" y="5273262"/>
            <a:ext cx="1338469" cy="1338469"/>
          </a:xfrm>
          <a:prstGeom prst="rect">
            <a:avLst/>
          </a:prstGeom>
        </p:spPr>
      </p:pic>
    </p:spTree>
    <p:custDataLst>
      <p:tags r:id="rId1"/>
    </p:custDataLst>
    <p:extLst>
      <p:ext uri="{BB962C8B-B14F-4D97-AF65-F5344CB8AC3E}">
        <p14:creationId xmlns:p14="http://schemas.microsoft.com/office/powerpoint/2010/main" val="3273304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62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3DB87FA-FC0A-4650-BA05-A9F792480E6A}"/>
              </a:ext>
            </a:extLst>
          </p:cNvPr>
          <p:cNvSpPr txBox="1"/>
          <p:nvPr/>
        </p:nvSpPr>
        <p:spPr>
          <a:xfrm>
            <a:off x="1126435" y="1046921"/>
            <a:ext cx="9395791" cy="3970318"/>
          </a:xfrm>
          <a:prstGeom prst="rect">
            <a:avLst/>
          </a:prstGeom>
          <a:noFill/>
        </p:spPr>
        <p:txBody>
          <a:bodyPr wrap="square" rtlCol="0">
            <a:spAutoFit/>
          </a:bodyPr>
          <a:lstStyle/>
          <a:p>
            <a:r>
              <a:rPr lang="en-GB" sz="3600" dirty="0"/>
              <a:t>Research a country of your choice </a:t>
            </a:r>
          </a:p>
          <a:p>
            <a:r>
              <a:rPr lang="en-GB" sz="3600" dirty="0"/>
              <a:t>Find out: </a:t>
            </a:r>
          </a:p>
          <a:p>
            <a:pPr marL="285750" indent="-285750">
              <a:buFont typeface="Arial" panose="020B0604020202020204" pitchFamily="34" charset="0"/>
              <a:buChar char="•"/>
            </a:pPr>
            <a:r>
              <a:rPr lang="en-GB" sz="3600" dirty="0"/>
              <a:t>How many Christians there are in that country </a:t>
            </a:r>
          </a:p>
          <a:p>
            <a:pPr marL="285750" indent="-285750">
              <a:buFont typeface="Arial" panose="020B0604020202020204" pitchFamily="34" charset="0"/>
              <a:buChar char="•"/>
            </a:pPr>
            <a:r>
              <a:rPr lang="en-GB" sz="3600" dirty="0"/>
              <a:t>What is different about how they practice Christianity </a:t>
            </a:r>
          </a:p>
          <a:p>
            <a:pPr marL="285750" indent="-285750">
              <a:buFont typeface="Arial" panose="020B0604020202020204" pitchFamily="34" charset="0"/>
              <a:buChar char="•"/>
            </a:pPr>
            <a:r>
              <a:rPr lang="en-GB" sz="3600" dirty="0"/>
              <a:t>What is the same about how they practice Christianity </a:t>
            </a:r>
          </a:p>
        </p:txBody>
      </p:sp>
      <p:pic>
        <p:nvPicPr>
          <p:cNvPr id="3" name="Recorded Sound">
            <a:hlinkClick r:id="" action="ppaction://media"/>
            <a:extLst>
              <a:ext uri="{FF2B5EF4-FFF2-40B4-BE49-F238E27FC236}">
                <a16:creationId xmlns:a16="http://schemas.microsoft.com/office/drawing/2014/main" id="{CB499837-AD6A-483B-9632-95A806D5CA14}"/>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9594574" y="5017239"/>
            <a:ext cx="1086678" cy="1086678"/>
          </a:xfrm>
          <a:prstGeom prst="rect">
            <a:avLst/>
          </a:prstGeom>
        </p:spPr>
      </p:pic>
    </p:spTree>
    <p:custDataLst>
      <p:tags r:id="rId1"/>
    </p:custDataLst>
    <p:extLst>
      <p:ext uri="{BB962C8B-B14F-4D97-AF65-F5344CB8AC3E}">
        <p14:creationId xmlns:p14="http://schemas.microsoft.com/office/powerpoint/2010/main" val="2628561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03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541</Words>
  <Application>Microsoft Office PowerPoint</Application>
  <PresentationFormat>Widescreen</PresentationFormat>
  <Paragraphs>40</Paragraphs>
  <Slides>12</Slides>
  <Notes>0</Notes>
  <HiddenSlides>0</HiddenSlides>
  <MMClips>8</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12</vt:i4>
      </vt:variant>
    </vt:vector>
  </HeadingPairs>
  <TitlesOfParts>
    <vt:vector size="26" baseType="lpstr">
      <vt:lpstr>Arial</vt:lpstr>
      <vt:lpstr>Arial - 36</vt:lpstr>
      <vt:lpstr>Calibri</vt:lpstr>
      <vt:lpstr>Calibri - 36</vt:lpstr>
      <vt:lpstr>Calibri Light</vt:lpstr>
      <vt:lpstr>Comic Sans MS - 36</vt:lpstr>
      <vt:lpstr>Times New Roman - 23</vt:lpstr>
      <vt:lpstr>XCCW Joined 1a - 11</vt:lpstr>
      <vt:lpstr>XCCW Joined 1a - 16</vt:lpstr>
      <vt:lpstr>XCCW Joined 1a - 18</vt:lpstr>
      <vt:lpstr>XCCW Joined 1a - 22</vt:lpstr>
      <vt:lpstr>XCCW Joined 1a - 28</vt:lpstr>
      <vt:lpstr>XCCW Joined 1a - 36</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Gilbert</dc:creator>
  <cp:lastModifiedBy>Melissa Gilbert</cp:lastModifiedBy>
  <cp:revision>12</cp:revision>
  <dcterms:created xsi:type="dcterms:W3CDTF">2021-02-10T09:23:03Z</dcterms:created>
  <dcterms:modified xsi:type="dcterms:W3CDTF">2021-02-28T11:10:27Z</dcterms:modified>
</cp:coreProperties>
</file>