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6" r:id="rId4"/>
    <p:sldId id="271" r:id="rId5"/>
    <p:sldId id="274" r:id="rId6"/>
    <p:sldId id="277" r:id="rId7"/>
    <p:sldId id="280" r:id="rId8"/>
    <p:sldId id="283" r:id="rId9"/>
    <p:sldId id="286" r:id="rId10"/>
    <p:sldId id="289" r:id="rId11"/>
    <p:sldId id="292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44" autoAdjust="0"/>
    <p:restoredTop sz="94639" autoAdjust="0"/>
  </p:normalViewPr>
  <p:slideViewPr>
    <p:cSldViewPr>
      <p:cViewPr varScale="1">
        <p:scale>
          <a:sx n="85" d="100"/>
          <a:sy n="85" d="100"/>
        </p:scale>
        <p:origin x="132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4.xml"/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microsoft.com/office/2007/relationships/media" Target="../media/media2.m4a"/><Relationship Id="rId16" Type="http://schemas.openxmlformats.org/officeDocument/2006/relationships/image" Target="../media/image3.png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12" Type="http://schemas.openxmlformats.org/officeDocument/2006/relationships/image" Target="../media/image17.png"/><Relationship Id="rId2" Type="http://schemas.microsoft.com/office/2007/relationships/media" Target="../media/media3.m4a"/><Relationship Id="rId16" Type="http://schemas.openxmlformats.org/officeDocument/2006/relationships/image" Target="../media/image3.png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16.png"/><Relationship Id="rId5" Type="http://schemas.openxmlformats.org/officeDocument/2006/relationships/image" Target="../media/image4.png"/><Relationship Id="rId15" Type="http://schemas.openxmlformats.org/officeDocument/2006/relationships/image" Target="../media/image19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5.png"/><Relationship Id="rId1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2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12" Type="http://schemas.openxmlformats.org/officeDocument/2006/relationships/slide" Target="slide10.xml"/><Relationship Id="rId2" Type="http://schemas.microsoft.com/office/2007/relationships/media" Target="../media/media4.m4a"/><Relationship Id="rId16" Type="http://schemas.openxmlformats.org/officeDocument/2006/relationships/image" Target="../media/image3.png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11" Type="http://schemas.openxmlformats.org/officeDocument/2006/relationships/image" Target="../media/image21.png"/><Relationship Id="rId5" Type="http://schemas.openxmlformats.org/officeDocument/2006/relationships/image" Target="../media/image4.png"/><Relationship Id="rId15" Type="http://schemas.openxmlformats.org/officeDocument/2006/relationships/image" Target="../media/image2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Relationship Id="rId1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3" Type="http://schemas.openxmlformats.org/officeDocument/2006/relationships/audio" Target="../media/media5.m4a"/><Relationship Id="rId7" Type="http://schemas.openxmlformats.org/officeDocument/2006/relationships/image" Target="../media/image26.png"/><Relationship Id="rId12" Type="http://schemas.openxmlformats.org/officeDocument/2006/relationships/image" Target="../media/image29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0.png"/><Relationship Id="rId1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4.png"/><Relationship Id="rId3" Type="http://schemas.openxmlformats.org/officeDocument/2006/relationships/audio" Target="../media/media6.m4a"/><Relationship Id="rId7" Type="http://schemas.openxmlformats.org/officeDocument/2006/relationships/image" Target="../media/image20.png"/><Relationship Id="rId12" Type="http://schemas.openxmlformats.org/officeDocument/2006/relationships/image" Target="../media/image33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Relationship Id="rId1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9.png"/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12" Type="http://schemas.openxmlformats.org/officeDocument/2006/relationships/image" Target="../media/image38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11" Type="http://schemas.openxmlformats.org/officeDocument/2006/relationships/image" Target="../media/image37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3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Relationship Id="rId1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3" Type="http://schemas.openxmlformats.org/officeDocument/2006/relationships/audio" Target="../media/media8.m4a"/><Relationship Id="rId7" Type="http://schemas.openxmlformats.org/officeDocument/2006/relationships/image" Target="../media/image25.png"/><Relationship Id="rId12" Type="http://schemas.openxmlformats.org/officeDocument/2006/relationships/image" Target="../media/image43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11" Type="http://schemas.openxmlformats.org/officeDocument/2006/relationships/image" Target="../media/image42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7.png"/><Relationship Id="rId1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7.png"/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12" Type="http://schemas.openxmlformats.org/officeDocument/2006/relationships/image" Target="../media/image46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9.png"/><Relationship Id="rId11" Type="http://schemas.openxmlformats.org/officeDocument/2006/relationships/image" Target="../media/image45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0.png"/><Relationship Id="rId1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51.png"/><Relationship Id="rId3" Type="http://schemas.openxmlformats.org/officeDocument/2006/relationships/audio" Target="../media/media10.m4a"/><Relationship Id="rId7" Type="http://schemas.openxmlformats.org/officeDocument/2006/relationships/image" Target="../media/image26.png"/><Relationship Id="rId12" Type="http://schemas.openxmlformats.org/officeDocument/2006/relationships/image" Target="../media/image50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11" Type="http://schemas.openxmlformats.org/officeDocument/2006/relationships/image" Target="../media/image49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1.png"/><Relationship Id="rId1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55.png"/><Relationship Id="rId3" Type="http://schemas.openxmlformats.org/officeDocument/2006/relationships/audio" Target="../media/media11.m4a"/><Relationship Id="rId7" Type="http://schemas.openxmlformats.org/officeDocument/2006/relationships/image" Target="../media/image25.png"/><Relationship Id="rId12" Type="http://schemas.openxmlformats.org/officeDocument/2006/relationships/image" Target="../media/image54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11" Type="http://schemas.openxmlformats.org/officeDocument/2006/relationships/image" Target="../media/image53.png"/><Relationship Id="rId5" Type="http://schemas.openxmlformats.org/officeDocument/2006/relationships/image" Target="../media/image4.png"/><Relationship Id="rId15" Type="http://schemas.openxmlformats.org/officeDocument/2006/relationships/image" Target="../media/image3.png"/><Relationship Id="rId10" Type="http://schemas.openxmlformats.org/officeDocument/2006/relationships/image" Target="../media/image3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0.png"/><Relationship Id="rId1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ortrait with Foote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62E0CC-B647-49E9-9841-C03D3630B107}"/>
              </a:ext>
            </a:extLst>
          </p:cNvPr>
          <p:cNvSpPr txBox="1"/>
          <p:nvPr/>
        </p:nvSpPr>
        <p:spPr>
          <a:xfrm>
            <a:off x="1403648" y="1052736"/>
            <a:ext cx="64087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US" sz="4800" dirty="0">
                <a:latin typeface="Comic Sans MS" panose="030F0702030302020204" pitchFamily="66" charset="0"/>
              </a:rPr>
              <a:t>To recall the pairs of numbers that make 20 (bonds)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7841564-F60F-47C6-BE55-8CCAD3AC7E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8"/>
    </mc:Choice>
    <mc:Fallback>
      <p:transition spd="slow" advTm="12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607" y="1183992"/>
            <a:ext cx="1872000" cy="1228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23" y="4339210"/>
            <a:ext cx="1872000" cy="122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3772" y="1056309"/>
            <a:ext cx="2103302" cy="1926503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7572" y="4165521"/>
            <a:ext cx="2103302" cy="1926503"/>
          </a:xfrm>
          <a:prstGeom prst="rect">
            <a:avLst/>
          </a:prstGeom>
        </p:spPr>
      </p:pic>
      <p:pic>
        <p:nvPicPr>
          <p:cNvPr id="20" name="Picture 19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89603" y="4076177"/>
            <a:ext cx="2011854" cy="2139881"/>
          </a:xfrm>
          <a:prstGeom prst="rect">
            <a:avLst/>
          </a:prstGeom>
        </p:spPr>
      </p:pic>
      <p:pic>
        <p:nvPicPr>
          <p:cNvPr id="21" name="Picture 2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83116" y="4058831"/>
            <a:ext cx="2017951" cy="213988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C83486-8D4D-44D2-ACAF-DFBC994463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316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45"/>
    </mc:Choice>
    <mc:Fallback>
      <p:transition spd="slow" advTm="14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19789" y="1355544"/>
            <a:ext cx="1871634" cy="12314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9789" y="4273970"/>
            <a:ext cx="1871634" cy="12314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96588" y="1103763"/>
            <a:ext cx="2066723" cy="2139881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86487" y="4077072"/>
            <a:ext cx="2072820" cy="2139881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03955" y="4097755"/>
            <a:ext cx="2103302" cy="1926503"/>
          </a:xfrm>
          <a:prstGeom prst="rect">
            <a:avLst/>
          </a:prstGeom>
        </p:spPr>
      </p:pic>
      <p:pic>
        <p:nvPicPr>
          <p:cNvPr id="10" name="Picture 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24501" y="4183760"/>
            <a:ext cx="2103302" cy="19265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D1A065D-F805-4A19-A51D-DEDFAA9E6A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076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8"/>
    </mc:Choice>
    <mc:Fallback>
      <p:transition spd="slow" advTm="4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921" y="4135839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19" y="1264587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4135839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5" y="4135839"/>
            <a:ext cx="1872000" cy="12283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47166" y="3001948"/>
            <a:ext cx="6840305" cy="7498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74758" y="1040086"/>
            <a:ext cx="2139881" cy="1926503"/>
          </a:xfrm>
          <a:prstGeom prst="rect">
            <a:avLst/>
          </a:prstGeom>
        </p:spPr>
      </p:pic>
      <p:pic>
        <p:nvPicPr>
          <p:cNvPr id="5" name="Picture 4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77148" y="3895385"/>
            <a:ext cx="2206943" cy="2139881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82862" y="4004532"/>
            <a:ext cx="2139881" cy="1926503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01923" y="3895383"/>
            <a:ext cx="2206943" cy="213988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6C8168F-91D3-4827-950B-ABE702AE1C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083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6"/>
    </mc:Choice>
    <mc:Fallback>
      <p:transition spd="slow" advTm="4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4144907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1213665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118250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7" y="4118249"/>
            <a:ext cx="1872000" cy="12283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63888" y="1026749"/>
            <a:ext cx="2261812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8176" y="3947835"/>
            <a:ext cx="2261812" cy="1926503"/>
          </a:xfrm>
          <a:prstGeom prst="rect">
            <a:avLst/>
          </a:prstGeom>
        </p:spPr>
      </p:pic>
      <p:pic>
        <p:nvPicPr>
          <p:cNvPr id="9" name="Picture 8">
            <a:hlinkClick r:id="" action="ppaction://noaction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21783" y="3831671"/>
            <a:ext cx="2322777" cy="2139881"/>
          </a:xfrm>
          <a:prstGeom prst="rect">
            <a:avLst/>
          </a:prstGeom>
        </p:spPr>
      </p:pic>
      <p:pic>
        <p:nvPicPr>
          <p:cNvPr id="10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85801" y="3895384"/>
            <a:ext cx="2322777" cy="213988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2E4C86-1F3C-48D0-B5DD-FFC3D4ECA6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696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5"/>
    </mc:Choice>
    <mc:Fallback>
      <p:transition spd="slow" advTm="3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1340768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7" y="4268060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315678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5" y="4264630"/>
            <a:ext cx="1872000" cy="12283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03411" y="1078647"/>
            <a:ext cx="2322777" cy="2139881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43848" y="3971427"/>
            <a:ext cx="2322777" cy="2139881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03410" y="3979130"/>
            <a:ext cx="2322777" cy="2139881"/>
          </a:xfrm>
          <a:prstGeom prst="rect">
            <a:avLst/>
          </a:prstGeom>
        </p:spPr>
      </p:pic>
      <p:pic>
        <p:nvPicPr>
          <p:cNvPr id="6" name="Picture 5">
            <a:hlinkClick r:id="" action="ppaction://noaction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16141" y="4146784"/>
            <a:ext cx="2261812" cy="19265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232800-C439-4664-9FA6-9B045413D4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835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12"/>
    </mc:Choice>
    <mc:Fallback>
      <p:transition spd="slow" advTm="3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149080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324244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125456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158857"/>
            <a:ext cx="1872000" cy="12283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0348" y="1127560"/>
            <a:ext cx="2103302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50008" y="3895384"/>
            <a:ext cx="2036240" cy="2139881"/>
          </a:xfrm>
          <a:prstGeom prst="rect">
            <a:avLst/>
          </a:prstGeom>
        </p:spPr>
      </p:pic>
      <p:pic>
        <p:nvPicPr>
          <p:cNvPr id="9" name="Picture 8">
            <a:hlinkClick r:id="" action="ppaction://noaction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14628" y="4002072"/>
            <a:ext cx="2103302" cy="1926503"/>
          </a:xfrm>
          <a:prstGeom prst="rect">
            <a:avLst/>
          </a:prstGeom>
        </p:spPr>
      </p:pic>
      <p:pic>
        <p:nvPicPr>
          <p:cNvPr id="10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88481" y="3875347"/>
            <a:ext cx="2030144" cy="213988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D368F6-02AA-4315-973D-019EE318D4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890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52"/>
    </mc:Choice>
    <mc:Fallback>
      <p:transition spd="slow" advTm="3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149079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480611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010" y="4149078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988" y="4149078"/>
            <a:ext cx="1872000" cy="1228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45239" y="1340768"/>
            <a:ext cx="2188654" cy="1926503"/>
          </a:xfrm>
          <a:prstGeom prst="rect">
            <a:avLst/>
          </a:prstGeom>
        </p:spPr>
      </p:pic>
      <p:pic>
        <p:nvPicPr>
          <p:cNvPr id="4" name="Picture 3">
            <a:hlinkClick r:id="" action="ppaction://noaction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4398" y="3895384"/>
            <a:ext cx="2249619" cy="2139881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6391" y="3910625"/>
            <a:ext cx="2249619" cy="2139881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67683" y="3956349"/>
            <a:ext cx="2188654" cy="19265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9692DCD-4978-4EE9-BD12-82B3A05E62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895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87"/>
    </mc:Choice>
    <mc:Fallback>
      <p:transition spd="slow" advTm="3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241079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41080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241079"/>
            <a:ext cx="1872000" cy="12283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648" y="1388610"/>
            <a:ext cx="1872000" cy="1228309"/>
          </a:xfrm>
          <a:prstGeom prst="rect">
            <a:avLst/>
          </a:prstGeom>
        </p:spPr>
      </p:pic>
      <p:pic>
        <p:nvPicPr>
          <p:cNvPr id="6" name="Picture 5">
            <a:hlinkClick r:id="" action="ppaction://noaction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8144" y="4089635"/>
            <a:ext cx="2188654" cy="19265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46478" y="1059315"/>
            <a:ext cx="2249619" cy="2139881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20000" y="3982945"/>
            <a:ext cx="2249619" cy="2139881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33694" y="4089633"/>
            <a:ext cx="2188654" cy="19265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334468-E4B1-4189-AC6C-7FCAC3069E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161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3"/>
    </mc:Choice>
    <mc:Fallback>
      <p:transition spd="slow" advTm="3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19" y="4293096"/>
            <a:ext cx="1872000" cy="12283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314272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79" y="4293097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95475"/>
            <a:ext cx="1872000" cy="1228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49577" y="1149234"/>
            <a:ext cx="2188654" cy="192650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51847" y="4118655"/>
            <a:ext cx="2188654" cy="1926503"/>
          </a:xfrm>
          <a:prstGeom prst="rect">
            <a:avLst/>
          </a:prstGeom>
        </p:spPr>
      </p:pic>
      <p:pic>
        <p:nvPicPr>
          <p:cNvPr id="5" name="Picture 4">
            <a:hlinkClick r:id="" action="ppaction://noaction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04279" y="4011967"/>
            <a:ext cx="2249619" cy="2139881"/>
          </a:xfrm>
          <a:prstGeom prst="rect">
            <a:avLst/>
          </a:prstGeom>
        </p:spPr>
      </p:pic>
      <p:pic>
        <p:nvPicPr>
          <p:cNvPr id="10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00019" y="4113710"/>
            <a:ext cx="2188654" cy="19265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7C02B1-8FF0-4B97-B389-97F18FEC5E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81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9"/>
    </mc:Choice>
    <mc:Fallback>
      <p:transition spd="slow" advTm="3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847" y="3054063"/>
            <a:ext cx="6840305" cy="74987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4207351"/>
            <a:ext cx="1872000" cy="1228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207351"/>
            <a:ext cx="1872000" cy="12283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9" y="1422338"/>
            <a:ext cx="1872000" cy="12283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40" y="420735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52760" y="1124744"/>
            <a:ext cx="2176461" cy="2139881"/>
          </a:xfrm>
          <a:prstGeom prst="rect">
            <a:avLst/>
          </a:prstGeom>
        </p:spPr>
      </p:pic>
      <p:pic>
        <p:nvPicPr>
          <p:cNvPr id="7" name="Picture 6">
            <a:hlinkClick r:id="" action="ppaction://noaction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40174" y="4062572"/>
            <a:ext cx="2115495" cy="1926503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15814" y="3955882"/>
            <a:ext cx="2176461" cy="2139881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8664" y="4061483"/>
            <a:ext cx="2115495" cy="19265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52E5D65-9C91-4DAC-A6A5-4872611C82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46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4"/>
    </mc:Choice>
    <mc:Fallback>
      <p:transition spd="slow" advTm="4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836712"/>
            <a:ext cx="3645024" cy="3645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END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</TotalTime>
  <Words>17</Words>
  <Application>Microsoft Office PowerPoint</Application>
  <PresentationFormat>On-screen Show (4:3)</PresentationFormat>
  <Paragraphs>3</Paragraphs>
  <Slides>12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124</cp:revision>
  <dcterms:created xsi:type="dcterms:W3CDTF">2012-11-21T10:26:22Z</dcterms:created>
  <dcterms:modified xsi:type="dcterms:W3CDTF">2021-01-31T10:36:17Z</dcterms:modified>
</cp:coreProperties>
</file>