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70" r:id="rId6"/>
    <p:sldId id="260" r:id="rId7"/>
    <p:sldId id="261" r:id="rId8"/>
    <p:sldId id="272" r:id="rId9"/>
    <p:sldId id="262" r:id="rId10"/>
    <p:sldId id="263" r:id="rId11"/>
    <p:sldId id="264" r:id="rId12"/>
    <p:sldId id="265" r:id="rId13"/>
    <p:sldId id="266" r:id="rId14"/>
    <p:sldId id="267" r:id="rId15"/>
  </p:sldIdLst>
  <p:sldSz cx="13004800" cy="9753600"/>
  <p:notesSz cx="13004800"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8" d="100"/>
          <a:sy n="48" d="100"/>
        </p:scale>
        <p:origin x="1434" y="3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11.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8.png"/><Relationship Id="rId11" Type="http://schemas.openxmlformats.org/officeDocument/2006/relationships/image" Target="../media/image16.png"/><Relationship Id="rId5" Type="http://schemas.openxmlformats.org/officeDocument/2006/relationships/image" Target="../media/image7.png"/><Relationship Id="rId10" Type="http://schemas.openxmlformats.org/officeDocument/2006/relationships/image" Target="../media/image15.png"/><Relationship Id="rId4" Type="http://schemas.openxmlformats.org/officeDocument/2006/relationships/image" Target="../media/image6.png"/><Relationship Id="rId9" Type="http://schemas.openxmlformats.org/officeDocument/2006/relationships/image" Target="../media/image14.png"/><Relationship Id="rId14" Type="http://schemas.openxmlformats.org/officeDocument/2006/relationships/image" Target="../media/image1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solidFill>
            <a:srgbClr val="5C80D2"/>
          </a:solidFill>
        </p:spPr>
        <p:txBody>
          <a:bodyPr wrap="square" lIns="0" tIns="0" rIns="0" bIns="0" rtlCol="0"/>
          <a:lstStyle/>
          <a:p>
            <a:endParaRPr/>
          </a:p>
        </p:txBody>
      </p:sp>
      <p:sp>
        <p:nvSpPr>
          <p:cNvPr id="17" name="bk object 17"/>
          <p:cNvSpPr/>
          <p:nvPr/>
        </p:nvSpPr>
        <p:spPr>
          <a:xfrm>
            <a:off x="177800" y="2019300"/>
            <a:ext cx="12573000" cy="7277100"/>
          </a:xfrm>
          <a:prstGeom prst="rect">
            <a:avLst/>
          </a:prstGeom>
          <a:blipFill>
            <a:blip r:embed="rId2" cstate="print"/>
            <a:stretch>
              <a:fillRect/>
            </a:stretch>
          </a:blipFill>
        </p:spPr>
        <p:txBody>
          <a:bodyPr wrap="square" lIns="0" tIns="0" rIns="0" bIns="0" rtlCol="0"/>
          <a:lstStyle/>
          <a:p>
            <a:endParaRPr/>
          </a:p>
        </p:txBody>
      </p:sp>
      <p:sp>
        <p:nvSpPr>
          <p:cNvPr id="18" name="bk object 18"/>
          <p:cNvSpPr/>
          <p:nvPr/>
        </p:nvSpPr>
        <p:spPr>
          <a:xfrm>
            <a:off x="215900" y="2044700"/>
            <a:ext cx="12496800" cy="7200900"/>
          </a:xfrm>
          <a:custGeom>
            <a:avLst/>
            <a:gdLst/>
            <a:ahLst/>
            <a:cxnLst/>
            <a:rect l="l" t="t" r="r" b="b"/>
            <a:pathLst>
              <a:path w="12496800" h="7200900">
                <a:moveTo>
                  <a:pt x="12306300" y="0"/>
                </a:moveTo>
                <a:lnTo>
                  <a:pt x="190500" y="0"/>
                </a:lnTo>
                <a:lnTo>
                  <a:pt x="146821" y="5031"/>
                </a:lnTo>
                <a:lnTo>
                  <a:pt x="106724" y="19363"/>
                </a:lnTo>
                <a:lnTo>
                  <a:pt x="71353" y="41851"/>
                </a:lnTo>
                <a:lnTo>
                  <a:pt x="41851" y="71353"/>
                </a:lnTo>
                <a:lnTo>
                  <a:pt x="19363" y="106724"/>
                </a:lnTo>
                <a:lnTo>
                  <a:pt x="5031" y="146821"/>
                </a:lnTo>
                <a:lnTo>
                  <a:pt x="0" y="190500"/>
                </a:lnTo>
                <a:lnTo>
                  <a:pt x="0" y="7010400"/>
                </a:lnTo>
                <a:lnTo>
                  <a:pt x="5031" y="7054078"/>
                </a:lnTo>
                <a:lnTo>
                  <a:pt x="19363" y="7094175"/>
                </a:lnTo>
                <a:lnTo>
                  <a:pt x="41851" y="7129546"/>
                </a:lnTo>
                <a:lnTo>
                  <a:pt x="71353" y="7159048"/>
                </a:lnTo>
                <a:lnTo>
                  <a:pt x="106724" y="7181536"/>
                </a:lnTo>
                <a:lnTo>
                  <a:pt x="146821" y="7195868"/>
                </a:lnTo>
                <a:lnTo>
                  <a:pt x="190500" y="7200900"/>
                </a:lnTo>
                <a:lnTo>
                  <a:pt x="12306300" y="7200900"/>
                </a:lnTo>
                <a:lnTo>
                  <a:pt x="12349978" y="7195868"/>
                </a:lnTo>
                <a:lnTo>
                  <a:pt x="12390075" y="7181536"/>
                </a:lnTo>
                <a:lnTo>
                  <a:pt x="12425446" y="7159048"/>
                </a:lnTo>
                <a:lnTo>
                  <a:pt x="12454948" y="7129546"/>
                </a:lnTo>
                <a:lnTo>
                  <a:pt x="12477436" y="7094175"/>
                </a:lnTo>
                <a:lnTo>
                  <a:pt x="12491768" y="7054078"/>
                </a:lnTo>
                <a:lnTo>
                  <a:pt x="12496800" y="7010400"/>
                </a:lnTo>
                <a:lnTo>
                  <a:pt x="12496800" y="190500"/>
                </a:lnTo>
                <a:lnTo>
                  <a:pt x="12491768" y="146821"/>
                </a:lnTo>
                <a:lnTo>
                  <a:pt x="12477436" y="106724"/>
                </a:lnTo>
                <a:lnTo>
                  <a:pt x="12454948" y="71353"/>
                </a:lnTo>
                <a:lnTo>
                  <a:pt x="12425446" y="41851"/>
                </a:lnTo>
                <a:lnTo>
                  <a:pt x="12390075" y="19363"/>
                </a:lnTo>
                <a:lnTo>
                  <a:pt x="12349978" y="5031"/>
                </a:lnTo>
                <a:lnTo>
                  <a:pt x="12306300" y="0"/>
                </a:lnTo>
                <a:close/>
              </a:path>
            </a:pathLst>
          </a:custGeom>
          <a:solidFill>
            <a:srgbClr val="FFFFFF"/>
          </a:solidFill>
        </p:spPr>
        <p:txBody>
          <a:bodyPr wrap="square" lIns="0" tIns="0" rIns="0" bIns="0" rtlCol="0"/>
          <a:lstStyle/>
          <a:p>
            <a:endParaRPr/>
          </a:p>
        </p:txBody>
      </p:sp>
      <p:sp>
        <p:nvSpPr>
          <p:cNvPr id="19" name="bk object 19"/>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20" name="bk object 20"/>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21" name="bk object 21"/>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22" name="bk object 22"/>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23" name="bk object 23"/>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24" name="bk object 24"/>
          <p:cNvSpPr/>
          <p:nvPr/>
        </p:nvSpPr>
        <p:spPr>
          <a:xfrm>
            <a:off x="63500" y="8915400"/>
            <a:ext cx="1854200" cy="635000"/>
          </a:xfrm>
          <a:prstGeom prst="rect">
            <a:avLst/>
          </a:prstGeom>
          <a:blipFill>
            <a:blip r:embed="rId8" cstate="print"/>
            <a:stretch>
              <a:fillRect/>
            </a:stretch>
          </a:blipFill>
        </p:spPr>
        <p:txBody>
          <a:bodyPr wrap="square" lIns="0" tIns="0" rIns="0" bIns="0" rtlCol="0"/>
          <a:lstStyle/>
          <a:p>
            <a:endParaRPr/>
          </a:p>
        </p:txBody>
      </p:sp>
      <p:sp>
        <p:nvSpPr>
          <p:cNvPr id="25" name="bk object 25"/>
          <p:cNvSpPr/>
          <p:nvPr/>
        </p:nvSpPr>
        <p:spPr>
          <a:xfrm>
            <a:off x="5194300" y="9334500"/>
            <a:ext cx="2336800" cy="406400"/>
          </a:xfrm>
          <a:prstGeom prst="rect">
            <a:avLst/>
          </a:prstGeom>
          <a:blipFill>
            <a:blip r:embed="rId9" cstate="print"/>
            <a:stretch>
              <a:fillRect/>
            </a:stretch>
          </a:blipFill>
        </p:spPr>
        <p:txBody>
          <a:bodyPr wrap="square" lIns="0" tIns="0" rIns="0" bIns="0" rtlCol="0"/>
          <a:lstStyle/>
          <a:p>
            <a:endParaRPr/>
          </a:p>
        </p:txBody>
      </p:sp>
      <p:sp>
        <p:nvSpPr>
          <p:cNvPr id="26" name="bk object 26"/>
          <p:cNvSpPr/>
          <p:nvPr/>
        </p:nvSpPr>
        <p:spPr>
          <a:xfrm>
            <a:off x="0" y="0"/>
            <a:ext cx="2578100" cy="952500"/>
          </a:xfrm>
          <a:prstGeom prst="rect">
            <a:avLst/>
          </a:prstGeom>
          <a:blipFill>
            <a:blip r:embed="rId10" cstate="print"/>
            <a:stretch>
              <a:fillRect/>
            </a:stretch>
          </a:blipFill>
        </p:spPr>
        <p:txBody>
          <a:bodyPr wrap="square" lIns="0" tIns="0" rIns="0" bIns="0" rtlCol="0"/>
          <a:lstStyle/>
          <a:p>
            <a:endParaRPr/>
          </a:p>
        </p:txBody>
      </p:sp>
      <p:sp>
        <p:nvSpPr>
          <p:cNvPr id="27" name="bk object 27"/>
          <p:cNvSpPr/>
          <p:nvPr/>
        </p:nvSpPr>
        <p:spPr>
          <a:xfrm>
            <a:off x="12700" y="0"/>
            <a:ext cx="2565400" cy="901700"/>
          </a:xfrm>
          <a:prstGeom prst="rect">
            <a:avLst/>
          </a:prstGeom>
          <a:blipFill>
            <a:blip r:embed="rId11" cstate="print"/>
            <a:stretch>
              <a:fillRect/>
            </a:stretch>
          </a:blipFill>
        </p:spPr>
        <p:txBody>
          <a:bodyPr wrap="square" lIns="0" tIns="0" rIns="0" bIns="0" rtlCol="0"/>
          <a:lstStyle/>
          <a:p>
            <a:endParaRPr/>
          </a:p>
        </p:txBody>
      </p:sp>
      <p:sp>
        <p:nvSpPr>
          <p:cNvPr id="2" name="Holder 2"/>
          <p:cNvSpPr>
            <a:spLocks noGrp="1"/>
          </p:cNvSpPr>
          <p:nvPr>
            <p:ph type="ctrTitle"/>
          </p:nvPr>
        </p:nvSpPr>
        <p:spPr>
          <a:xfrm>
            <a:off x="107118" y="19050"/>
            <a:ext cx="12790563" cy="66548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400"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3400" b="0" i="0">
                <a:solidFill>
                  <a:schemeClr val="bg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solidFill>
            <a:srgbClr val="5C80D2"/>
          </a:solidFill>
        </p:spPr>
        <p:txBody>
          <a:bodyPr wrap="square" lIns="0" tIns="0" rIns="0" bIns="0" rtlCol="0"/>
          <a:lstStyle/>
          <a:p>
            <a:endParaRPr/>
          </a:p>
        </p:txBody>
      </p:sp>
      <p:sp>
        <p:nvSpPr>
          <p:cNvPr id="17" name="bk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18" name="bk object 18"/>
          <p:cNvSpPr/>
          <p:nvPr/>
        </p:nvSpPr>
        <p:spPr>
          <a:xfrm>
            <a:off x="0" y="8801100"/>
            <a:ext cx="13004800" cy="952499"/>
          </a:xfrm>
          <a:prstGeom prst="rect">
            <a:avLst/>
          </a:prstGeom>
          <a:blipFill>
            <a:blip r:embed="rId3" cstate="print"/>
            <a:stretch>
              <a:fillRect/>
            </a:stretch>
          </a:blipFill>
        </p:spPr>
        <p:txBody>
          <a:bodyPr wrap="square" lIns="0" tIns="0" rIns="0" bIns="0" rtlCol="0"/>
          <a:lstStyle/>
          <a:p>
            <a:endParaRPr/>
          </a:p>
        </p:txBody>
      </p:sp>
      <p:sp>
        <p:nvSpPr>
          <p:cNvPr id="19" name="bk object 19"/>
          <p:cNvSpPr/>
          <p:nvPr/>
        </p:nvSpPr>
        <p:spPr>
          <a:xfrm>
            <a:off x="0" y="8458200"/>
            <a:ext cx="2438400" cy="1295400"/>
          </a:xfrm>
          <a:prstGeom prst="rect">
            <a:avLst/>
          </a:prstGeom>
          <a:blipFill>
            <a:blip r:embed="rId4" cstate="print"/>
            <a:stretch>
              <a:fillRect/>
            </a:stretch>
          </a:blipFill>
        </p:spPr>
        <p:txBody>
          <a:bodyPr wrap="square" lIns="0" tIns="0" rIns="0" bIns="0" rtlCol="0"/>
          <a:lstStyle/>
          <a:p>
            <a:endParaRPr/>
          </a:p>
        </p:txBody>
      </p:sp>
      <p:sp>
        <p:nvSpPr>
          <p:cNvPr id="20" name="bk object 20"/>
          <p:cNvSpPr/>
          <p:nvPr/>
        </p:nvSpPr>
        <p:spPr>
          <a:xfrm>
            <a:off x="63500" y="8915400"/>
            <a:ext cx="1854200" cy="635000"/>
          </a:xfrm>
          <a:prstGeom prst="rect">
            <a:avLst/>
          </a:prstGeom>
          <a:blipFill>
            <a:blip r:embed="rId5" cstate="print"/>
            <a:stretch>
              <a:fillRect/>
            </a:stretch>
          </a:blipFill>
        </p:spPr>
        <p:txBody>
          <a:bodyPr wrap="square" lIns="0" tIns="0" rIns="0" bIns="0" rtlCol="0"/>
          <a:lstStyle/>
          <a:p>
            <a:endParaRPr/>
          </a:p>
        </p:txBody>
      </p:sp>
      <p:sp>
        <p:nvSpPr>
          <p:cNvPr id="21" name="bk object 21"/>
          <p:cNvSpPr/>
          <p:nvPr/>
        </p:nvSpPr>
        <p:spPr>
          <a:xfrm>
            <a:off x="5194300" y="9334500"/>
            <a:ext cx="2336800" cy="406400"/>
          </a:xfrm>
          <a:prstGeom prst="rect">
            <a:avLst/>
          </a:prstGeom>
          <a:blipFill>
            <a:blip r:embed="rId6" cstate="print"/>
            <a:stretch>
              <a:fillRect/>
            </a:stretch>
          </a:blipFill>
        </p:spPr>
        <p:txBody>
          <a:bodyPr wrap="square" lIns="0" tIns="0" rIns="0" bIns="0" rtlCol="0"/>
          <a:lstStyle/>
          <a:p>
            <a:endParaRPr/>
          </a:p>
        </p:txBody>
      </p:sp>
      <p:sp>
        <p:nvSpPr>
          <p:cNvPr id="22" name="bk object 22"/>
          <p:cNvSpPr/>
          <p:nvPr/>
        </p:nvSpPr>
        <p:spPr>
          <a:xfrm>
            <a:off x="0" y="0"/>
            <a:ext cx="13004800" cy="4368800"/>
          </a:xfrm>
          <a:prstGeom prst="rect">
            <a:avLst/>
          </a:prstGeom>
          <a:blipFill>
            <a:blip r:embed="rId7" cstate="print"/>
            <a:stretch>
              <a:fillRect/>
            </a:stretch>
          </a:blipFill>
        </p:spPr>
        <p:txBody>
          <a:bodyPr wrap="square" lIns="0" tIns="0" rIns="0" bIns="0" rtlCol="0"/>
          <a:lstStyle/>
          <a:p>
            <a:endParaRPr/>
          </a:p>
        </p:txBody>
      </p:sp>
      <p:sp>
        <p:nvSpPr>
          <p:cNvPr id="23" name="bk object 23"/>
          <p:cNvSpPr/>
          <p:nvPr/>
        </p:nvSpPr>
        <p:spPr>
          <a:xfrm>
            <a:off x="647700" y="139700"/>
            <a:ext cx="11696700" cy="558800"/>
          </a:xfrm>
          <a:prstGeom prst="rect">
            <a:avLst/>
          </a:prstGeom>
          <a:blipFill>
            <a:blip r:embed="rId8" cstate="print"/>
            <a:stretch>
              <a:fillRect/>
            </a:stretch>
          </a:blipFill>
        </p:spPr>
        <p:txBody>
          <a:bodyPr wrap="square" lIns="0" tIns="0" rIns="0" bIns="0" rtlCol="0"/>
          <a:lstStyle/>
          <a:p>
            <a:endParaRPr/>
          </a:p>
        </p:txBody>
      </p:sp>
      <p:sp>
        <p:nvSpPr>
          <p:cNvPr id="24" name="bk object 24"/>
          <p:cNvSpPr/>
          <p:nvPr/>
        </p:nvSpPr>
        <p:spPr>
          <a:xfrm>
            <a:off x="139700" y="711200"/>
            <a:ext cx="12712700" cy="546100"/>
          </a:xfrm>
          <a:prstGeom prst="rect">
            <a:avLst/>
          </a:prstGeom>
          <a:blipFill>
            <a:blip r:embed="rId9" cstate="print"/>
            <a:stretch>
              <a:fillRect/>
            </a:stretch>
          </a:blipFill>
        </p:spPr>
        <p:txBody>
          <a:bodyPr wrap="square" lIns="0" tIns="0" rIns="0" bIns="0" rtlCol="0"/>
          <a:lstStyle/>
          <a:p>
            <a:endParaRPr/>
          </a:p>
        </p:txBody>
      </p:sp>
      <p:sp>
        <p:nvSpPr>
          <p:cNvPr id="25" name="bk object 25"/>
          <p:cNvSpPr/>
          <p:nvPr/>
        </p:nvSpPr>
        <p:spPr>
          <a:xfrm>
            <a:off x="190500" y="1295400"/>
            <a:ext cx="12598400" cy="571500"/>
          </a:xfrm>
          <a:prstGeom prst="rect">
            <a:avLst/>
          </a:prstGeom>
          <a:blipFill>
            <a:blip r:embed="rId10" cstate="print"/>
            <a:stretch>
              <a:fillRect/>
            </a:stretch>
          </a:blipFill>
        </p:spPr>
        <p:txBody>
          <a:bodyPr wrap="square" lIns="0" tIns="0" rIns="0" bIns="0" rtlCol="0"/>
          <a:lstStyle/>
          <a:p>
            <a:endParaRPr/>
          </a:p>
        </p:txBody>
      </p:sp>
      <p:sp>
        <p:nvSpPr>
          <p:cNvPr id="26" name="bk object 26"/>
          <p:cNvSpPr/>
          <p:nvPr/>
        </p:nvSpPr>
        <p:spPr>
          <a:xfrm>
            <a:off x="279400" y="1879600"/>
            <a:ext cx="12420600" cy="546100"/>
          </a:xfrm>
          <a:prstGeom prst="rect">
            <a:avLst/>
          </a:prstGeom>
          <a:blipFill>
            <a:blip r:embed="rId11" cstate="print"/>
            <a:stretch>
              <a:fillRect/>
            </a:stretch>
          </a:blipFill>
        </p:spPr>
        <p:txBody>
          <a:bodyPr wrap="square" lIns="0" tIns="0" rIns="0" bIns="0" rtlCol="0"/>
          <a:lstStyle/>
          <a:p>
            <a:endParaRPr/>
          </a:p>
        </p:txBody>
      </p:sp>
      <p:sp>
        <p:nvSpPr>
          <p:cNvPr id="27" name="bk object 27"/>
          <p:cNvSpPr/>
          <p:nvPr/>
        </p:nvSpPr>
        <p:spPr>
          <a:xfrm>
            <a:off x="584200" y="2476500"/>
            <a:ext cx="11823700" cy="558800"/>
          </a:xfrm>
          <a:prstGeom prst="rect">
            <a:avLst/>
          </a:prstGeom>
          <a:blipFill>
            <a:blip r:embed="rId12" cstate="print"/>
            <a:stretch>
              <a:fillRect/>
            </a:stretch>
          </a:blipFill>
        </p:spPr>
        <p:txBody>
          <a:bodyPr wrap="square" lIns="0" tIns="0" rIns="0" bIns="0" rtlCol="0"/>
          <a:lstStyle/>
          <a:p>
            <a:endParaRPr/>
          </a:p>
        </p:txBody>
      </p:sp>
      <p:sp>
        <p:nvSpPr>
          <p:cNvPr id="28" name="bk object 28"/>
          <p:cNvSpPr/>
          <p:nvPr/>
        </p:nvSpPr>
        <p:spPr>
          <a:xfrm>
            <a:off x="76200" y="3048000"/>
            <a:ext cx="12814300" cy="546100"/>
          </a:xfrm>
          <a:prstGeom prst="rect">
            <a:avLst/>
          </a:prstGeom>
          <a:blipFill>
            <a:blip r:embed="rId13" cstate="print"/>
            <a:stretch>
              <a:fillRect/>
            </a:stretch>
          </a:blipFill>
        </p:spPr>
        <p:txBody>
          <a:bodyPr wrap="square" lIns="0" tIns="0" rIns="0" bIns="0" rtlCol="0"/>
          <a:lstStyle/>
          <a:p>
            <a:endParaRPr/>
          </a:p>
        </p:txBody>
      </p:sp>
      <p:sp>
        <p:nvSpPr>
          <p:cNvPr id="29" name="bk object 29"/>
          <p:cNvSpPr/>
          <p:nvPr/>
        </p:nvSpPr>
        <p:spPr>
          <a:xfrm>
            <a:off x="2070100" y="3632200"/>
            <a:ext cx="8864600" cy="571500"/>
          </a:xfrm>
          <a:prstGeom prst="rect">
            <a:avLst/>
          </a:prstGeom>
          <a:blipFill>
            <a:blip r:embed="rId14"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3400" b="0" i="0">
                <a:solidFill>
                  <a:schemeClr val="bg1"/>
                </a:solidFill>
                <a:latin typeface="Arial"/>
                <a:cs typeface="Arial"/>
              </a:defRPr>
            </a:lvl1pPr>
          </a:lstStyle>
          <a:p>
            <a:endParaRPr/>
          </a:p>
        </p:txBody>
      </p:sp>
      <p:sp>
        <p:nvSpPr>
          <p:cNvPr id="3" name="Holder 3"/>
          <p:cNvSpPr>
            <a:spLocks noGrp="1"/>
          </p:cNvSpPr>
          <p:nvPr>
            <p:ph sz="half" idx="2"/>
          </p:nvPr>
        </p:nvSpPr>
        <p:spPr>
          <a:xfrm>
            <a:off x="650240" y="2243328"/>
            <a:ext cx="5657088"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697472" y="2243328"/>
            <a:ext cx="5657088" cy="6437376"/>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3400" b="0"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1/6/2021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650241" y="623147"/>
            <a:ext cx="11690773" cy="8473441"/>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920" dirty="0"/>
              <a:t> </a:t>
            </a:r>
          </a:p>
        </p:txBody>
      </p:sp>
      <p:sp>
        <p:nvSpPr>
          <p:cNvPr id="8" name="Title 5"/>
          <p:cNvSpPr>
            <a:spLocks noGrp="1"/>
          </p:cNvSpPr>
          <p:nvPr>
            <p:ph type="title"/>
          </p:nvPr>
        </p:nvSpPr>
        <p:spPr>
          <a:xfrm>
            <a:off x="650238" y="681095"/>
            <a:ext cx="11690773" cy="1414124"/>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90194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650241" y="623147"/>
            <a:ext cx="11690773" cy="8473441"/>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920" dirty="0"/>
              <a:t> </a:t>
            </a:r>
          </a:p>
        </p:txBody>
      </p:sp>
      <p:sp>
        <p:nvSpPr>
          <p:cNvPr id="8" name="Title 5"/>
          <p:cNvSpPr>
            <a:spLocks noGrp="1"/>
          </p:cNvSpPr>
          <p:nvPr>
            <p:ph type="title"/>
          </p:nvPr>
        </p:nvSpPr>
        <p:spPr>
          <a:xfrm>
            <a:off x="650238" y="681095"/>
            <a:ext cx="11690773" cy="1414124"/>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72207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lnTo>
                  <a:pt x="0" y="0"/>
                </a:lnTo>
                <a:close/>
              </a:path>
            </a:pathLst>
          </a:custGeom>
          <a:solidFill>
            <a:srgbClr val="5C80D2"/>
          </a:solidFill>
        </p:spPr>
        <p:txBody>
          <a:bodyPr wrap="square" lIns="0" tIns="0" rIns="0" bIns="0" rtlCol="0"/>
          <a:lstStyle/>
          <a:p>
            <a:endParaRPr/>
          </a:p>
        </p:txBody>
      </p:sp>
      <p:sp>
        <p:nvSpPr>
          <p:cNvPr id="2" name="Holder 2"/>
          <p:cNvSpPr>
            <a:spLocks noGrp="1"/>
          </p:cNvSpPr>
          <p:nvPr>
            <p:ph type="title"/>
          </p:nvPr>
        </p:nvSpPr>
        <p:spPr>
          <a:xfrm>
            <a:off x="101832" y="-40640"/>
            <a:ext cx="12804140" cy="2755900"/>
          </a:xfrm>
          <a:prstGeom prst="rect">
            <a:avLst/>
          </a:prstGeom>
        </p:spPr>
        <p:txBody>
          <a:bodyPr wrap="square" lIns="0" tIns="0" rIns="0" bIns="0">
            <a:spAutoFit/>
          </a:bodyPr>
          <a:lstStyle>
            <a:lvl1pPr>
              <a:defRPr sz="3400" b="0" i="0">
                <a:solidFill>
                  <a:schemeClr val="bg1"/>
                </a:solidFill>
                <a:latin typeface="Arial"/>
                <a:cs typeface="Arial"/>
              </a:defRPr>
            </a:lvl1pPr>
          </a:lstStyle>
          <a:p>
            <a:endParaRPr/>
          </a:p>
        </p:txBody>
      </p:sp>
      <p:sp>
        <p:nvSpPr>
          <p:cNvPr id="3" name="Holder 3"/>
          <p:cNvSpPr>
            <a:spLocks noGrp="1"/>
          </p:cNvSpPr>
          <p:nvPr>
            <p:ph type="body" idx="1"/>
          </p:nvPr>
        </p:nvSpPr>
        <p:spPr>
          <a:xfrm>
            <a:off x="4617474" y="2558164"/>
            <a:ext cx="8138795" cy="6162040"/>
          </a:xfrm>
          <a:prstGeom prst="rect">
            <a:avLst/>
          </a:prstGeom>
        </p:spPr>
        <p:txBody>
          <a:bodyPr wrap="square" lIns="0" tIns="0" rIns="0" bIns="0">
            <a:spAutoFit/>
          </a:bodyPr>
          <a:lstStyle>
            <a:lvl1pPr>
              <a:defRPr sz="3400" b="0" i="0">
                <a:solidFill>
                  <a:schemeClr val="bg1"/>
                </a:solidFill>
                <a:latin typeface="Arial"/>
                <a:cs typeface="Arial"/>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1/6/2021</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png"/><Relationship Id="rId18" Type="http://schemas.openxmlformats.org/officeDocument/2006/relationships/image" Target="../media/image26.png"/><Relationship Id="rId3" Type="http://schemas.openxmlformats.org/officeDocument/2006/relationships/audio" Target="../media/media1.m4a"/><Relationship Id="rId7" Type="http://schemas.openxmlformats.org/officeDocument/2006/relationships/image" Target="../media/image4.png"/><Relationship Id="rId12" Type="http://schemas.openxmlformats.org/officeDocument/2006/relationships/image" Target="../media/image22.png"/><Relationship Id="rId17" Type="http://schemas.openxmlformats.org/officeDocument/2006/relationships/image" Target="../media/image25.png"/><Relationship Id="rId2" Type="http://schemas.microsoft.com/office/2007/relationships/media" Target="../media/media1.m4a"/><Relationship Id="rId16" Type="http://schemas.openxmlformats.org/officeDocument/2006/relationships/image" Target="../media/image24.png"/><Relationship Id="rId1" Type="http://schemas.openxmlformats.org/officeDocument/2006/relationships/tags" Target="../tags/tag1.xml"/><Relationship Id="rId6" Type="http://schemas.openxmlformats.org/officeDocument/2006/relationships/image" Target="../media/image11.png"/><Relationship Id="rId11" Type="http://schemas.openxmlformats.org/officeDocument/2006/relationships/image" Target="../media/image21.png"/><Relationship Id="rId5" Type="http://schemas.openxmlformats.org/officeDocument/2006/relationships/image" Target="../media/image2.png"/><Relationship Id="rId15" Type="http://schemas.openxmlformats.org/officeDocument/2006/relationships/image" Target="../media/image23.png"/><Relationship Id="rId10" Type="http://schemas.openxmlformats.org/officeDocument/2006/relationships/image" Target="../media/image20.png"/><Relationship Id="rId19" Type="http://schemas.openxmlformats.org/officeDocument/2006/relationships/image" Target="../media/image27.png"/><Relationship Id="rId4" Type="http://schemas.openxmlformats.org/officeDocument/2006/relationships/slideLayout" Target="../slideLayouts/slideLayout2.xml"/><Relationship Id="rId9" Type="http://schemas.openxmlformats.org/officeDocument/2006/relationships/slide" Target="slide2.xml"/><Relationship Id="rId14" Type="http://schemas.openxmlformats.org/officeDocument/2006/relationships/hyperlink" Target="http://www.planbee.com/"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image" Target="../media/image31.png"/><Relationship Id="rId18" Type="http://schemas.openxmlformats.org/officeDocument/2006/relationships/image" Target="../media/image36.png"/><Relationship Id="rId26" Type="http://schemas.openxmlformats.org/officeDocument/2006/relationships/hyperlink" Target="http://www.planbee.com/" TargetMode="External"/><Relationship Id="rId3" Type="http://schemas.openxmlformats.org/officeDocument/2006/relationships/image" Target="../media/image2.png"/><Relationship Id="rId21" Type="http://schemas.openxmlformats.org/officeDocument/2006/relationships/image" Target="../media/image39.png"/><Relationship Id="rId7" Type="http://schemas.openxmlformats.org/officeDocument/2006/relationships/image" Target="../media/image8.png"/><Relationship Id="rId12" Type="http://schemas.openxmlformats.org/officeDocument/2006/relationships/image" Target="../media/image30.png"/><Relationship Id="rId17" Type="http://schemas.openxmlformats.org/officeDocument/2006/relationships/image" Target="../media/image35.png"/><Relationship Id="rId25" Type="http://schemas.openxmlformats.org/officeDocument/2006/relationships/slide" Target="slide1.xml"/><Relationship Id="rId2" Type="http://schemas.openxmlformats.org/officeDocument/2006/relationships/slideLayout" Target="../slideLayouts/slideLayout5.xml"/><Relationship Id="rId16" Type="http://schemas.openxmlformats.org/officeDocument/2006/relationships/image" Target="../media/image34.png"/><Relationship Id="rId20" Type="http://schemas.openxmlformats.org/officeDocument/2006/relationships/image" Target="../media/image38.png"/><Relationship Id="rId1" Type="http://schemas.openxmlformats.org/officeDocument/2006/relationships/tags" Target="../tags/tag2.xml"/><Relationship Id="rId6" Type="http://schemas.openxmlformats.org/officeDocument/2006/relationships/image" Target="../media/image5.png"/><Relationship Id="rId11" Type="http://schemas.openxmlformats.org/officeDocument/2006/relationships/image" Target="../media/image29.png"/><Relationship Id="rId24" Type="http://schemas.openxmlformats.org/officeDocument/2006/relationships/slide" Target="slide3.xml"/><Relationship Id="rId5" Type="http://schemas.openxmlformats.org/officeDocument/2006/relationships/image" Target="../media/image4.png"/><Relationship Id="rId15" Type="http://schemas.openxmlformats.org/officeDocument/2006/relationships/image" Target="../media/image33.png"/><Relationship Id="rId23" Type="http://schemas.openxmlformats.org/officeDocument/2006/relationships/image" Target="../media/image41.png"/><Relationship Id="rId10" Type="http://schemas.openxmlformats.org/officeDocument/2006/relationships/image" Target="../media/image7.png"/><Relationship Id="rId19" Type="http://schemas.openxmlformats.org/officeDocument/2006/relationships/image" Target="../media/image37.png"/><Relationship Id="rId4" Type="http://schemas.openxmlformats.org/officeDocument/2006/relationships/image" Target="../media/image11.png"/><Relationship Id="rId9" Type="http://schemas.openxmlformats.org/officeDocument/2006/relationships/image" Target="../media/image6.png"/><Relationship Id="rId14" Type="http://schemas.openxmlformats.org/officeDocument/2006/relationships/image" Target="../media/image32.png"/><Relationship Id="rId22" Type="http://schemas.openxmlformats.org/officeDocument/2006/relationships/image" Target="../media/image40.png"/></Relationships>
</file>

<file path=ppt/slides/_rels/slide3.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png"/><Relationship Id="rId18" Type="http://schemas.openxmlformats.org/officeDocument/2006/relationships/image" Target="../media/image55.png"/><Relationship Id="rId3" Type="http://schemas.openxmlformats.org/officeDocument/2006/relationships/image" Target="../media/image42.png"/><Relationship Id="rId21" Type="http://schemas.openxmlformats.org/officeDocument/2006/relationships/slide" Target="slide1.xml"/><Relationship Id="rId7" Type="http://schemas.openxmlformats.org/officeDocument/2006/relationships/image" Target="../media/image46.png"/><Relationship Id="rId12" Type="http://schemas.openxmlformats.org/officeDocument/2006/relationships/image" Target="../media/image4.png"/><Relationship Id="rId17" Type="http://schemas.openxmlformats.org/officeDocument/2006/relationships/image" Target="../media/image54.png"/><Relationship Id="rId2" Type="http://schemas.openxmlformats.org/officeDocument/2006/relationships/slideLayout" Target="../slideLayouts/slideLayout3.xml"/><Relationship Id="rId16" Type="http://schemas.openxmlformats.org/officeDocument/2006/relationships/image" Target="../media/image53.png"/><Relationship Id="rId20" Type="http://schemas.openxmlformats.org/officeDocument/2006/relationships/slide" Target="slide3.xml"/><Relationship Id="rId1" Type="http://schemas.openxmlformats.org/officeDocument/2006/relationships/tags" Target="../tags/tag3.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5" Type="http://schemas.openxmlformats.org/officeDocument/2006/relationships/image" Target="../media/image52.png"/><Relationship Id="rId10" Type="http://schemas.openxmlformats.org/officeDocument/2006/relationships/image" Target="../media/image49.png"/><Relationship Id="rId19" Type="http://schemas.openxmlformats.org/officeDocument/2006/relationships/image" Target="../media/image56.png"/><Relationship Id="rId4" Type="http://schemas.openxmlformats.org/officeDocument/2006/relationships/image" Target="../media/image43.png"/><Relationship Id="rId9" Type="http://schemas.openxmlformats.org/officeDocument/2006/relationships/image" Target="../media/image48.png"/><Relationship Id="rId14" Type="http://schemas.openxmlformats.org/officeDocument/2006/relationships/image" Target="../media/image51.png"/><Relationship Id="rId22" Type="http://schemas.openxmlformats.org/officeDocument/2006/relationships/hyperlink" Target="http://www.planbee.com/" TargetMode="External"/></Relationships>
</file>

<file path=ppt/slides/_rels/slide4.xml.rels><?xml version="1.0" encoding="UTF-8" standalone="yes"?>
<Relationships xmlns="http://schemas.openxmlformats.org/package/2006/relationships"><Relationship Id="rId13" Type="http://schemas.openxmlformats.org/officeDocument/2006/relationships/image" Target="../media/image60.png"/><Relationship Id="rId18" Type="http://schemas.openxmlformats.org/officeDocument/2006/relationships/image" Target="../media/image65.png"/><Relationship Id="rId26" Type="http://schemas.openxmlformats.org/officeDocument/2006/relationships/image" Target="../media/image73.png"/><Relationship Id="rId3" Type="http://schemas.openxmlformats.org/officeDocument/2006/relationships/image" Target="../media/image2.png"/><Relationship Id="rId21" Type="http://schemas.openxmlformats.org/officeDocument/2006/relationships/image" Target="../media/image68.png"/><Relationship Id="rId34" Type="http://schemas.openxmlformats.org/officeDocument/2006/relationships/slide" Target="slide3.xml"/><Relationship Id="rId7" Type="http://schemas.openxmlformats.org/officeDocument/2006/relationships/image" Target="../media/image6.png"/><Relationship Id="rId12" Type="http://schemas.openxmlformats.org/officeDocument/2006/relationships/image" Target="../media/image59.png"/><Relationship Id="rId17" Type="http://schemas.openxmlformats.org/officeDocument/2006/relationships/image" Target="../media/image64.png"/><Relationship Id="rId25" Type="http://schemas.openxmlformats.org/officeDocument/2006/relationships/image" Target="../media/image72.png"/><Relationship Id="rId33" Type="http://schemas.openxmlformats.org/officeDocument/2006/relationships/image" Target="../media/image80.png"/><Relationship Id="rId2" Type="http://schemas.openxmlformats.org/officeDocument/2006/relationships/slideLayout" Target="../slideLayouts/slideLayout2.xml"/><Relationship Id="rId16" Type="http://schemas.openxmlformats.org/officeDocument/2006/relationships/image" Target="../media/image63.png"/><Relationship Id="rId20" Type="http://schemas.openxmlformats.org/officeDocument/2006/relationships/image" Target="../media/image67.png"/><Relationship Id="rId29" Type="http://schemas.openxmlformats.org/officeDocument/2006/relationships/image" Target="../media/image76.png"/><Relationship Id="rId1" Type="http://schemas.openxmlformats.org/officeDocument/2006/relationships/tags" Target="../tags/tag4.xml"/><Relationship Id="rId6" Type="http://schemas.openxmlformats.org/officeDocument/2006/relationships/image" Target="../media/image5.png"/><Relationship Id="rId11" Type="http://schemas.openxmlformats.org/officeDocument/2006/relationships/image" Target="../media/image58.png"/><Relationship Id="rId24" Type="http://schemas.openxmlformats.org/officeDocument/2006/relationships/image" Target="../media/image71.png"/><Relationship Id="rId32" Type="http://schemas.openxmlformats.org/officeDocument/2006/relationships/image" Target="../media/image79.png"/><Relationship Id="rId5" Type="http://schemas.openxmlformats.org/officeDocument/2006/relationships/image" Target="../media/image4.png"/><Relationship Id="rId15" Type="http://schemas.openxmlformats.org/officeDocument/2006/relationships/image" Target="../media/image62.png"/><Relationship Id="rId23" Type="http://schemas.openxmlformats.org/officeDocument/2006/relationships/image" Target="../media/image70.png"/><Relationship Id="rId28" Type="http://schemas.openxmlformats.org/officeDocument/2006/relationships/image" Target="../media/image75.png"/><Relationship Id="rId36" Type="http://schemas.openxmlformats.org/officeDocument/2006/relationships/hyperlink" Target="http://www.planbee.com/" TargetMode="External"/><Relationship Id="rId10" Type="http://schemas.openxmlformats.org/officeDocument/2006/relationships/image" Target="../media/image57.png"/><Relationship Id="rId19" Type="http://schemas.openxmlformats.org/officeDocument/2006/relationships/image" Target="../media/image66.png"/><Relationship Id="rId31" Type="http://schemas.openxmlformats.org/officeDocument/2006/relationships/image" Target="../media/image78.png"/><Relationship Id="rId4" Type="http://schemas.openxmlformats.org/officeDocument/2006/relationships/image" Target="../media/image11.png"/><Relationship Id="rId9" Type="http://schemas.openxmlformats.org/officeDocument/2006/relationships/image" Target="../media/image8.png"/><Relationship Id="rId14" Type="http://schemas.openxmlformats.org/officeDocument/2006/relationships/image" Target="../media/image61.png"/><Relationship Id="rId22" Type="http://schemas.openxmlformats.org/officeDocument/2006/relationships/image" Target="../media/image69.png"/><Relationship Id="rId27" Type="http://schemas.openxmlformats.org/officeDocument/2006/relationships/image" Target="../media/image74.png"/><Relationship Id="rId30" Type="http://schemas.openxmlformats.org/officeDocument/2006/relationships/image" Target="../media/image77.png"/><Relationship Id="rId35" Type="http://schemas.openxmlformats.org/officeDocument/2006/relationships/slide" Target="slide1.xml"/><Relationship Id="rId8"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5.png"/><Relationship Id="rId18" Type="http://schemas.openxmlformats.org/officeDocument/2006/relationships/image" Target="../media/image90.png"/><Relationship Id="rId26" Type="http://schemas.openxmlformats.org/officeDocument/2006/relationships/image" Target="../media/image98.png"/><Relationship Id="rId3" Type="http://schemas.openxmlformats.org/officeDocument/2006/relationships/image" Target="../media/image2.png"/><Relationship Id="rId21" Type="http://schemas.openxmlformats.org/officeDocument/2006/relationships/image" Target="../media/image93.png"/><Relationship Id="rId7" Type="http://schemas.openxmlformats.org/officeDocument/2006/relationships/image" Target="../media/image6.png"/><Relationship Id="rId12" Type="http://schemas.openxmlformats.org/officeDocument/2006/relationships/image" Target="../media/image84.png"/><Relationship Id="rId17" Type="http://schemas.openxmlformats.org/officeDocument/2006/relationships/image" Target="../media/image89.png"/><Relationship Id="rId25" Type="http://schemas.openxmlformats.org/officeDocument/2006/relationships/image" Target="../media/image97.png"/><Relationship Id="rId2" Type="http://schemas.openxmlformats.org/officeDocument/2006/relationships/slideLayout" Target="../slideLayouts/slideLayout2.xml"/><Relationship Id="rId16" Type="http://schemas.openxmlformats.org/officeDocument/2006/relationships/image" Target="../media/image88.png"/><Relationship Id="rId20" Type="http://schemas.openxmlformats.org/officeDocument/2006/relationships/image" Target="../media/image92.png"/><Relationship Id="rId29" Type="http://schemas.openxmlformats.org/officeDocument/2006/relationships/image" Target="../media/image101.png"/><Relationship Id="rId1" Type="http://schemas.openxmlformats.org/officeDocument/2006/relationships/tags" Target="../tags/tag6.xml"/><Relationship Id="rId6" Type="http://schemas.openxmlformats.org/officeDocument/2006/relationships/image" Target="../media/image5.png"/><Relationship Id="rId11" Type="http://schemas.openxmlformats.org/officeDocument/2006/relationships/image" Target="../media/image83.png"/><Relationship Id="rId24" Type="http://schemas.openxmlformats.org/officeDocument/2006/relationships/image" Target="../media/image96.png"/><Relationship Id="rId32" Type="http://schemas.openxmlformats.org/officeDocument/2006/relationships/hyperlink" Target="http://www.planbee.com/" TargetMode="External"/><Relationship Id="rId5" Type="http://schemas.openxmlformats.org/officeDocument/2006/relationships/image" Target="../media/image4.png"/><Relationship Id="rId15" Type="http://schemas.openxmlformats.org/officeDocument/2006/relationships/image" Target="../media/image87.png"/><Relationship Id="rId23" Type="http://schemas.openxmlformats.org/officeDocument/2006/relationships/image" Target="../media/image95.png"/><Relationship Id="rId28" Type="http://schemas.openxmlformats.org/officeDocument/2006/relationships/image" Target="../media/image100.png"/><Relationship Id="rId10" Type="http://schemas.openxmlformats.org/officeDocument/2006/relationships/image" Target="../media/image59.png"/><Relationship Id="rId19" Type="http://schemas.openxmlformats.org/officeDocument/2006/relationships/image" Target="../media/image91.png"/><Relationship Id="rId31" Type="http://schemas.openxmlformats.org/officeDocument/2006/relationships/slide" Target="slide4.xml"/><Relationship Id="rId4" Type="http://schemas.openxmlformats.org/officeDocument/2006/relationships/image" Target="../media/image82.png"/><Relationship Id="rId9" Type="http://schemas.openxmlformats.org/officeDocument/2006/relationships/image" Target="../media/image8.png"/><Relationship Id="rId14" Type="http://schemas.openxmlformats.org/officeDocument/2006/relationships/image" Target="../media/image86.png"/><Relationship Id="rId22" Type="http://schemas.openxmlformats.org/officeDocument/2006/relationships/image" Target="../media/image94.png"/><Relationship Id="rId27" Type="http://schemas.openxmlformats.org/officeDocument/2006/relationships/image" Target="../media/image99.png"/><Relationship Id="rId30" Type="http://schemas.openxmlformats.org/officeDocument/2006/relationships/slide" Target="slide7.xml"/></Relationships>
</file>

<file path=ppt/slides/_rels/slide7.xml.rels><?xml version="1.0" encoding="UTF-8" standalone="yes"?>
<Relationships xmlns="http://schemas.openxmlformats.org/package/2006/relationships"><Relationship Id="rId13" Type="http://schemas.openxmlformats.org/officeDocument/2006/relationships/image" Target="../media/image105.png"/><Relationship Id="rId18" Type="http://schemas.openxmlformats.org/officeDocument/2006/relationships/image" Target="../media/image110.png"/><Relationship Id="rId26" Type="http://schemas.openxmlformats.org/officeDocument/2006/relationships/image" Target="../media/image118.png"/><Relationship Id="rId39" Type="http://schemas.openxmlformats.org/officeDocument/2006/relationships/image" Target="../media/image131.png"/><Relationship Id="rId21" Type="http://schemas.openxmlformats.org/officeDocument/2006/relationships/image" Target="../media/image113.png"/><Relationship Id="rId34" Type="http://schemas.openxmlformats.org/officeDocument/2006/relationships/image" Target="../media/image126.png"/><Relationship Id="rId42" Type="http://schemas.openxmlformats.org/officeDocument/2006/relationships/slide" Target="slide6.xml"/><Relationship Id="rId7" Type="http://schemas.openxmlformats.org/officeDocument/2006/relationships/image" Target="../media/image6.png"/><Relationship Id="rId2" Type="http://schemas.openxmlformats.org/officeDocument/2006/relationships/slideLayout" Target="../slideLayouts/slideLayout5.xml"/><Relationship Id="rId16" Type="http://schemas.openxmlformats.org/officeDocument/2006/relationships/image" Target="../media/image108.png"/><Relationship Id="rId20" Type="http://schemas.openxmlformats.org/officeDocument/2006/relationships/image" Target="../media/image112.png"/><Relationship Id="rId29" Type="http://schemas.openxmlformats.org/officeDocument/2006/relationships/image" Target="../media/image121.png"/><Relationship Id="rId41" Type="http://schemas.openxmlformats.org/officeDocument/2006/relationships/slide" Target="slide9.xml"/><Relationship Id="rId1" Type="http://schemas.openxmlformats.org/officeDocument/2006/relationships/tags" Target="../tags/tag7.xml"/><Relationship Id="rId6" Type="http://schemas.openxmlformats.org/officeDocument/2006/relationships/image" Target="../media/image5.png"/><Relationship Id="rId11" Type="http://schemas.openxmlformats.org/officeDocument/2006/relationships/image" Target="../media/image103.png"/><Relationship Id="rId24" Type="http://schemas.openxmlformats.org/officeDocument/2006/relationships/image" Target="../media/image116.png"/><Relationship Id="rId32" Type="http://schemas.openxmlformats.org/officeDocument/2006/relationships/image" Target="../media/image124.png"/><Relationship Id="rId37" Type="http://schemas.openxmlformats.org/officeDocument/2006/relationships/image" Target="../media/image129.png"/><Relationship Id="rId40" Type="http://schemas.openxmlformats.org/officeDocument/2006/relationships/image" Target="../media/image132.png"/><Relationship Id="rId5" Type="http://schemas.openxmlformats.org/officeDocument/2006/relationships/image" Target="../media/image4.png"/><Relationship Id="rId15" Type="http://schemas.openxmlformats.org/officeDocument/2006/relationships/image" Target="../media/image107.png"/><Relationship Id="rId23" Type="http://schemas.openxmlformats.org/officeDocument/2006/relationships/image" Target="../media/image115.png"/><Relationship Id="rId28" Type="http://schemas.openxmlformats.org/officeDocument/2006/relationships/image" Target="../media/image120.png"/><Relationship Id="rId36" Type="http://schemas.openxmlformats.org/officeDocument/2006/relationships/image" Target="../media/image128.png"/><Relationship Id="rId10" Type="http://schemas.openxmlformats.org/officeDocument/2006/relationships/image" Target="../media/image102.png"/><Relationship Id="rId19" Type="http://schemas.openxmlformats.org/officeDocument/2006/relationships/image" Target="../media/image111.png"/><Relationship Id="rId31" Type="http://schemas.openxmlformats.org/officeDocument/2006/relationships/image" Target="../media/image123.png"/><Relationship Id="rId4" Type="http://schemas.openxmlformats.org/officeDocument/2006/relationships/image" Target="../media/image82.png"/><Relationship Id="rId9" Type="http://schemas.openxmlformats.org/officeDocument/2006/relationships/image" Target="../media/image8.png"/><Relationship Id="rId14" Type="http://schemas.openxmlformats.org/officeDocument/2006/relationships/image" Target="../media/image106.png"/><Relationship Id="rId22" Type="http://schemas.openxmlformats.org/officeDocument/2006/relationships/image" Target="../media/image114.png"/><Relationship Id="rId27" Type="http://schemas.openxmlformats.org/officeDocument/2006/relationships/image" Target="../media/image119.png"/><Relationship Id="rId30" Type="http://schemas.openxmlformats.org/officeDocument/2006/relationships/image" Target="../media/image122.png"/><Relationship Id="rId35" Type="http://schemas.openxmlformats.org/officeDocument/2006/relationships/image" Target="../media/image127.png"/><Relationship Id="rId43" Type="http://schemas.openxmlformats.org/officeDocument/2006/relationships/hyperlink" Target="http://www.planbee.com/" TargetMode="External"/><Relationship Id="rId8" Type="http://schemas.openxmlformats.org/officeDocument/2006/relationships/image" Target="../media/image7.png"/><Relationship Id="rId3" Type="http://schemas.openxmlformats.org/officeDocument/2006/relationships/image" Target="../media/image2.png"/><Relationship Id="rId12" Type="http://schemas.openxmlformats.org/officeDocument/2006/relationships/image" Target="../media/image104.png"/><Relationship Id="rId17" Type="http://schemas.openxmlformats.org/officeDocument/2006/relationships/image" Target="../media/image109.png"/><Relationship Id="rId25" Type="http://schemas.openxmlformats.org/officeDocument/2006/relationships/image" Target="../media/image117.png"/><Relationship Id="rId33" Type="http://schemas.openxmlformats.org/officeDocument/2006/relationships/image" Target="../media/image125.png"/><Relationship Id="rId38" Type="http://schemas.openxmlformats.org/officeDocument/2006/relationships/image" Target="../media/image130.png"/></Relationships>
</file>

<file path=ppt/slides/_rels/slide8.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8" Type="http://schemas.openxmlformats.org/officeDocument/2006/relationships/image" Target="../media/image134.png"/><Relationship Id="rId13" Type="http://schemas.openxmlformats.org/officeDocument/2006/relationships/image" Target="../media/image137.png"/><Relationship Id="rId18" Type="http://schemas.openxmlformats.org/officeDocument/2006/relationships/image" Target="../media/image142.png"/><Relationship Id="rId3" Type="http://schemas.openxmlformats.org/officeDocument/2006/relationships/image" Target="../media/image2.png"/><Relationship Id="rId21" Type="http://schemas.openxmlformats.org/officeDocument/2006/relationships/slide" Target="slide6.xml"/><Relationship Id="rId7" Type="http://schemas.openxmlformats.org/officeDocument/2006/relationships/image" Target="../media/image8.png"/><Relationship Id="rId12" Type="http://schemas.openxmlformats.org/officeDocument/2006/relationships/image" Target="../media/image136.png"/><Relationship Id="rId17" Type="http://schemas.openxmlformats.org/officeDocument/2006/relationships/image" Target="../media/image141.png"/><Relationship Id="rId2" Type="http://schemas.openxmlformats.org/officeDocument/2006/relationships/slideLayout" Target="../slideLayouts/slideLayout5.xml"/><Relationship Id="rId16" Type="http://schemas.openxmlformats.org/officeDocument/2006/relationships/image" Target="../media/image140.png"/><Relationship Id="rId20" Type="http://schemas.openxmlformats.org/officeDocument/2006/relationships/slide" Target="slide9.xml"/><Relationship Id="rId1" Type="http://schemas.openxmlformats.org/officeDocument/2006/relationships/tags" Target="../tags/tag9.xml"/><Relationship Id="rId6" Type="http://schemas.openxmlformats.org/officeDocument/2006/relationships/image" Target="../media/image5.png"/><Relationship Id="rId11" Type="http://schemas.openxmlformats.org/officeDocument/2006/relationships/image" Target="../media/image135.png"/><Relationship Id="rId5" Type="http://schemas.openxmlformats.org/officeDocument/2006/relationships/image" Target="../media/image4.png"/><Relationship Id="rId15" Type="http://schemas.openxmlformats.org/officeDocument/2006/relationships/image" Target="../media/image139.png"/><Relationship Id="rId10" Type="http://schemas.openxmlformats.org/officeDocument/2006/relationships/image" Target="../media/image7.png"/><Relationship Id="rId19" Type="http://schemas.openxmlformats.org/officeDocument/2006/relationships/image" Target="../media/image143.png"/><Relationship Id="rId4" Type="http://schemas.openxmlformats.org/officeDocument/2006/relationships/image" Target="../media/image82.png"/><Relationship Id="rId9" Type="http://schemas.openxmlformats.org/officeDocument/2006/relationships/image" Target="../media/image6.png"/><Relationship Id="rId14" Type="http://schemas.openxmlformats.org/officeDocument/2006/relationships/image" Target="../media/image138.png"/><Relationship Id="rId22" Type="http://schemas.openxmlformats.org/officeDocument/2006/relationships/hyperlink" Target="http://www.planbee.com/" TargetMode="External"/></Relationships>
</file>

<file path=ppt/slides/_rels/slide10.xml.rels><?xml version="1.0" encoding="UTF-8" standalone="yes"?>
<Relationships xmlns="http://schemas.openxmlformats.org/package/2006/relationships"><Relationship Id="rId117" Type="http://schemas.openxmlformats.org/officeDocument/2006/relationships/image" Target="../media/image251.png"/><Relationship Id="rId21" Type="http://schemas.openxmlformats.org/officeDocument/2006/relationships/image" Target="../media/image155.png"/><Relationship Id="rId42" Type="http://schemas.openxmlformats.org/officeDocument/2006/relationships/image" Target="../media/image176.png"/><Relationship Id="rId63" Type="http://schemas.openxmlformats.org/officeDocument/2006/relationships/image" Target="../media/image197.png"/><Relationship Id="rId84" Type="http://schemas.openxmlformats.org/officeDocument/2006/relationships/image" Target="../media/image218.png"/><Relationship Id="rId138" Type="http://schemas.openxmlformats.org/officeDocument/2006/relationships/image" Target="../media/image272.png"/><Relationship Id="rId159" Type="http://schemas.openxmlformats.org/officeDocument/2006/relationships/image" Target="../media/image293.png"/><Relationship Id="rId170" Type="http://schemas.openxmlformats.org/officeDocument/2006/relationships/image" Target="../media/image304.png"/><Relationship Id="rId191" Type="http://schemas.openxmlformats.org/officeDocument/2006/relationships/image" Target="../media/image325.png"/><Relationship Id="rId205" Type="http://schemas.openxmlformats.org/officeDocument/2006/relationships/image" Target="../media/image339.png"/><Relationship Id="rId107" Type="http://schemas.openxmlformats.org/officeDocument/2006/relationships/image" Target="../media/image241.png"/><Relationship Id="rId11" Type="http://schemas.openxmlformats.org/officeDocument/2006/relationships/image" Target="../media/image145.png"/><Relationship Id="rId32" Type="http://schemas.openxmlformats.org/officeDocument/2006/relationships/image" Target="../media/image166.png"/><Relationship Id="rId53" Type="http://schemas.openxmlformats.org/officeDocument/2006/relationships/image" Target="../media/image187.png"/><Relationship Id="rId74" Type="http://schemas.openxmlformats.org/officeDocument/2006/relationships/image" Target="../media/image208.png"/><Relationship Id="rId128" Type="http://schemas.openxmlformats.org/officeDocument/2006/relationships/image" Target="../media/image262.png"/><Relationship Id="rId149" Type="http://schemas.openxmlformats.org/officeDocument/2006/relationships/image" Target="../media/image283.png"/><Relationship Id="rId5" Type="http://schemas.openxmlformats.org/officeDocument/2006/relationships/image" Target="../media/image4.png"/><Relationship Id="rId95" Type="http://schemas.openxmlformats.org/officeDocument/2006/relationships/image" Target="../media/image229.png"/><Relationship Id="rId160" Type="http://schemas.openxmlformats.org/officeDocument/2006/relationships/image" Target="../media/image294.png"/><Relationship Id="rId181" Type="http://schemas.openxmlformats.org/officeDocument/2006/relationships/image" Target="../media/image315.png"/><Relationship Id="rId216" Type="http://schemas.openxmlformats.org/officeDocument/2006/relationships/image" Target="../media/image350.png"/><Relationship Id="rId22" Type="http://schemas.openxmlformats.org/officeDocument/2006/relationships/image" Target="../media/image156.png"/><Relationship Id="rId43" Type="http://schemas.openxmlformats.org/officeDocument/2006/relationships/image" Target="../media/image177.png"/><Relationship Id="rId64" Type="http://schemas.openxmlformats.org/officeDocument/2006/relationships/image" Target="../media/image198.png"/><Relationship Id="rId118" Type="http://schemas.openxmlformats.org/officeDocument/2006/relationships/image" Target="../media/image252.png"/><Relationship Id="rId139" Type="http://schemas.openxmlformats.org/officeDocument/2006/relationships/image" Target="../media/image273.png"/><Relationship Id="rId85" Type="http://schemas.openxmlformats.org/officeDocument/2006/relationships/image" Target="../media/image219.png"/><Relationship Id="rId150" Type="http://schemas.openxmlformats.org/officeDocument/2006/relationships/image" Target="../media/image284.png"/><Relationship Id="rId171" Type="http://schemas.openxmlformats.org/officeDocument/2006/relationships/image" Target="../media/image305.png"/><Relationship Id="rId192" Type="http://schemas.openxmlformats.org/officeDocument/2006/relationships/image" Target="../media/image326.png"/><Relationship Id="rId206" Type="http://schemas.openxmlformats.org/officeDocument/2006/relationships/image" Target="../media/image340.png"/><Relationship Id="rId12" Type="http://schemas.openxmlformats.org/officeDocument/2006/relationships/image" Target="../media/image146.png"/><Relationship Id="rId33" Type="http://schemas.openxmlformats.org/officeDocument/2006/relationships/image" Target="../media/image167.png"/><Relationship Id="rId108" Type="http://schemas.openxmlformats.org/officeDocument/2006/relationships/image" Target="../media/image242.png"/><Relationship Id="rId129" Type="http://schemas.openxmlformats.org/officeDocument/2006/relationships/image" Target="../media/image263.png"/><Relationship Id="rId54" Type="http://schemas.openxmlformats.org/officeDocument/2006/relationships/image" Target="../media/image188.png"/><Relationship Id="rId75" Type="http://schemas.openxmlformats.org/officeDocument/2006/relationships/image" Target="../media/image209.png"/><Relationship Id="rId96" Type="http://schemas.openxmlformats.org/officeDocument/2006/relationships/image" Target="../media/image230.png"/><Relationship Id="rId140" Type="http://schemas.openxmlformats.org/officeDocument/2006/relationships/image" Target="../media/image274.png"/><Relationship Id="rId161" Type="http://schemas.openxmlformats.org/officeDocument/2006/relationships/image" Target="../media/image295.png"/><Relationship Id="rId182" Type="http://schemas.openxmlformats.org/officeDocument/2006/relationships/image" Target="../media/image316.png"/><Relationship Id="rId217" Type="http://schemas.openxmlformats.org/officeDocument/2006/relationships/image" Target="../media/image351.png"/><Relationship Id="rId6" Type="http://schemas.openxmlformats.org/officeDocument/2006/relationships/image" Target="../media/image5.png"/><Relationship Id="rId23" Type="http://schemas.openxmlformats.org/officeDocument/2006/relationships/image" Target="../media/image157.png"/><Relationship Id="rId119" Type="http://schemas.openxmlformats.org/officeDocument/2006/relationships/image" Target="../media/image253.png"/><Relationship Id="rId44" Type="http://schemas.openxmlformats.org/officeDocument/2006/relationships/image" Target="../media/image178.png"/><Relationship Id="rId65" Type="http://schemas.openxmlformats.org/officeDocument/2006/relationships/image" Target="../media/image199.png"/><Relationship Id="rId86" Type="http://schemas.openxmlformats.org/officeDocument/2006/relationships/image" Target="../media/image220.png"/><Relationship Id="rId130" Type="http://schemas.openxmlformats.org/officeDocument/2006/relationships/image" Target="../media/image264.png"/><Relationship Id="rId151" Type="http://schemas.openxmlformats.org/officeDocument/2006/relationships/image" Target="../media/image285.png"/><Relationship Id="rId172" Type="http://schemas.openxmlformats.org/officeDocument/2006/relationships/image" Target="../media/image306.png"/><Relationship Id="rId193" Type="http://schemas.openxmlformats.org/officeDocument/2006/relationships/image" Target="../media/image327.png"/><Relationship Id="rId207" Type="http://schemas.openxmlformats.org/officeDocument/2006/relationships/image" Target="../media/image341.png"/><Relationship Id="rId13" Type="http://schemas.openxmlformats.org/officeDocument/2006/relationships/image" Target="../media/image147.png"/><Relationship Id="rId109" Type="http://schemas.openxmlformats.org/officeDocument/2006/relationships/image" Target="../media/image243.png"/><Relationship Id="rId34" Type="http://schemas.openxmlformats.org/officeDocument/2006/relationships/image" Target="../media/image168.png"/><Relationship Id="rId55" Type="http://schemas.openxmlformats.org/officeDocument/2006/relationships/image" Target="../media/image189.png"/><Relationship Id="rId76" Type="http://schemas.openxmlformats.org/officeDocument/2006/relationships/image" Target="../media/image210.png"/><Relationship Id="rId97" Type="http://schemas.openxmlformats.org/officeDocument/2006/relationships/image" Target="../media/image231.png"/><Relationship Id="rId120" Type="http://schemas.openxmlformats.org/officeDocument/2006/relationships/image" Target="../media/image254.png"/><Relationship Id="rId141" Type="http://schemas.openxmlformats.org/officeDocument/2006/relationships/image" Target="../media/image275.png"/><Relationship Id="rId7" Type="http://schemas.openxmlformats.org/officeDocument/2006/relationships/image" Target="../media/image6.png"/><Relationship Id="rId162" Type="http://schemas.openxmlformats.org/officeDocument/2006/relationships/image" Target="../media/image296.png"/><Relationship Id="rId183" Type="http://schemas.openxmlformats.org/officeDocument/2006/relationships/image" Target="../media/image317.png"/><Relationship Id="rId218" Type="http://schemas.openxmlformats.org/officeDocument/2006/relationships/image" Target="../media/image352.png"/><Relationship Id="rId24" Type="http://schemas.openxmlformats.org/officeDocument/2006/relationships/image" Target="../media/image158.png"/><Relationship Id="rId45" Type="http://schemas.openxmlformats.org/officeDocument/2006/relationships/image" Target="../media/image179.png"/><Relationship Id="rId66" Type="http://schemas.openxmlformats.org/officeDocument/2006/relationships/image" Target="../media/image200.png"/><Relationship Id="rId87" Type="http://schemas.openxmlformats.org/officeDocument/2006/relationships/image" Target="../media/image221.png"/><Relationship Id="rId110" Type="http://schemas.openxmlformats.org/officeDocument/2006/relationships/image" Target="../media/image244.png"/><Relationship Id="rId131" Type="http://schemas.openxmlformats.org/officeDocument/2006/relationships/image" Target="../media/image265.png"/><Relationship Id="rId152" Type="http://schemas.openxmlformats.org/officeDocument/2006/relationships/image" Target="../media/image286.png"/><Relationship Id="rId173" Type="http://schemas.openxmlformats.org/officeDocument/2006/relationships/image" Target="../media/image307.png"/><Relationship Id="rId194" Type="http://schemas.openxmlformats.org/officeDocument/2006/relationships/image" Target="../media/image328.png"/><Relationship Id="rId208" Type="http://schemas.openxmlformats.org/officeDocument/2006/relationships/image" Target="../media/image342.png"/><Relationship Id="rId14" Type="http://schemas.openxmlformats.org/officeDocument/2006/relationships/image" Target="../media/image148.png"/><Relationship Id="rId35" Type="http://schemas.openxmlformats.org/officeDocument/2006/relationships/image" Target="../media/image169.png"/><Relationship Id="rId56" Type="http://schemas.openxmlformats.org/officeDocument/2006/relationships/image" Target="../media/image190.png"/><Relationship Id="rId77" Type="http://schemas.openxmlformats.org/officeDocument/2006/relationships/image" Target="../media/image211.png"/><Relationship Id="rId100" Type="http://schemas.openxmlformats.org/officeDocument/2006/relationships/image" Target="../media/image234.png"/><Relationship Id="rId8" Type="http://schemas.openxmlformats.org/officeDocument/2006/relationships/image" Target="../media/image7.png"/><Relationship Id="rId51" Type="http://schemas.openxmlformats.org/officeDocument/2006/relationships/image" Target="../media/image185.png"/><Relationship Id="rId72" Type="http://schemas.openxmlformats.org/officeDocument/2006/relationships/image" Target="../media/image206.png"/><Relationship Id="rId93" Type="http://schemas.openxmlformats.org/officeDocument/2006/relationships/image" Target="../media/image227.png"/><Relationship Id="rId98" Type="http://schemas.openxmlformats.org/officeDocument/2006/relationships/image" Target="../media/image232.png"/><Relationship Id="rId121" Type="http://schemas.openxmlformats.org/officeDocument/2006/relationships/image" Target="../media/image255.png"/><Relationship Id="rId142" Type="http://schemas.openxmlformats.org/officeDocument/2006/relationships/image" Target="../media/image276.png"/><Relationship Id="rId163" Type="http://schemas.openxmlformats.org/officeDocument/2006/relationships/image" Target="../media/image297.png"/><Relationship Id="rId184" Type="http://schemas.openxmlformats.org/officeDocument/2006/relationships/image" Target="../media/image318.png"/><Relationship Id="rId189" Type="http://schemas.openxmlformats.org/officeDocument/2006/relationships/image" Target="../media/image323.png"/><Relationship Id="rId219" Type="http://schemas.openxmlformats.org/officeDocument/2006/relationships/slide" Target="slide9.xml"/><Relationship Id="rId3" Type="http://schemas.openxmlformats.org/officeDocument/2006/relationships/image" Target="../media/image2.png"/><Relationship Id="rId214" Type="http://schemas.openxmlformats.org/officeDocument/2006/relationships/image" Target="../media/image348.png"/><Relationship Id="rId25" Type="http://schemas.openxmlformats.org/officeDocument/2006/relationships/image" Target="../media/image159.png"/><Relationship Id="rId46" Type="http://schemas.openxmlformats.org/officeDocument/2006/relationships/image" Target="../media/image180.png"/><Relationship Id="rId67" Type="http://schemas.openxmlformats.org/officeDocument/2006/relationships/image" Target="../media/image201.png"/><Relationship Id="rId116" Type="http://schemas.openxmlformats.org/officeDocument/2006/relationships/image" Target="../media/image250.png"/><Relationship Id="rId137" Type="http://schemas.openxmlformats.org/officeDocument/2006/relationships/image" Target="../media/image271.png"/><Relationship Id="rId158" Type="http://schemas.openxmlformats.org/officeDocument/2006/relationships/image" Target="../media/image292.png"/><Relationship Id="rId20" Type="http://schemas.openxmlformats.org/officeDocument/2006/relationships/image" Target="../media/image154.png"/><Relationship Id="rId41" Type="http://schemas.openxmlformats.org/officeDocument/2006/relationships/image" Target="../media/image175.png"/><Relationship Id="rId62" Type="http://schemas.openxmlformats.org/officeDocument/2006/relationships/image" Target="../media/image196.png"/><Relationship Id="rId83" Type="http://schemas.openxmlformats.org/officeDocument/2006/relationships/image" Target="../media/image217.png"/><Relationship Id="rId88" Type="http://schemas.openxmlformats.org/officeDocument/2006/relationships/image" Target="../media/image222.png"/><Relationship Id="rId111" Type="http://schemas.openxmlformats.org/officeDocument/2006/relationships/image" Target="../media/image245.png"/><Relationship Id="rId132" Type="http://schemas.openxmlformats.org/officeDocument/2006/relationships/image" Target="../media/image266.png"/><Relationship Id="rId153" Type="http://schemas.openxmlformats.org/officeDocument/2006/relationships/image" Target="../media/image287.png"/><Relationship Id="rId174" Type="http://schemas.openxmlformats.org/officeDocument/2006/relationships/image" Target="../media/image308.png"/><Relationship Id="rId179" Type="http://schemas.openxmlformats.org/officeDocument/2006/relationships/image" Target="../media/image313.png"/><Relationship Id="rId195" Type="http://schemas.openxmlformats.org/officeDocument/2006/relationships/image" Target="../media/image329.png"/><Relationship Id="rId209" Type="http://schemas.openxmlformats.org/officeDocument/2006/relationships/image" Target="../media/image343.png"/><Relationship Id="rId190" Type="http://schemas.openxmlformats.org/officeDocument/2006/relationships/image" Target="../media/image324.png"/><Relationship Id="rId204" Type="http://schemas.openxmlformats.org/officeDocument/2006/relationships/image" Target="../media/image338.png"/><Relationship Id="rId220" Type="http://schemas.openxmlformats.org/officeDocument/2006/relationships/slide" Target="slide6.xml"/><Relationship Id="rId15" Type="http://schemas.openxmlformats.org/officeDocument/2006/relationships/image" Target="../media/image149.png"/><Relationship Id="rId36" Type="http://schemas.openxmlformats.org/officeDocument/2006/relationships/image" Target="../media/image170.png"/><Relationship Id="rId57" Type="http://schemas.openxmlformats.org/officeDocument/2006/relationships/image" Target="../media/image191.png"/><Relationship Id="rId106" Type="http://schemas.openxmlformats.org/officeDocument/2006/relationships/image" Target="../media/image240.png"/><Relationship Id="rId127" Type="http://schemas.openxmlformats.org/officeDocument/2006/relationships/image" Target="../media/image261.png"/><Relationship Id="rId10" Type="http://schemas.openxmlformats.org/officeDocument/2006/relationships/image" Target="../media/image144.png"/><Relationship Id="rId31" Type="http://schemas.openxmlformats.org/officeDocument/2006/relationships/image" Target="../media/image165.png"/><Relationship Id="rId52" Type="http://schemas.openxmlformats.org/officeDocument/2006/relationships/image" Target="../media/image186.png"/><Relationship Id="rId73" Type="http://schemas.openxmlformats.org/officeDocument/2006/relationships/image" Target="../media/image207.png"/><Relationship Id="rId78" Type="http://schemas.openxmlformats.org/officeDocument/2006/relationships/image" Target="../media/image212.png"/><Relationship Id="rId94" Type="http://schemas.openxmlformats.org/officeDocument/2006/relationships/image" Target="../media/image228.png"/><Relationship Id="rId99" Type="http://schemas.openxmlformats.org/officeDocument/2006/relationships/image" Target="../media/image233.png"/><Relationship Id="rId101" Type="http://schemas.openxmlformats.org/officeDocument/2006/relationships/image" Target="../media/image235.png"/><Relationship Id="rId122" Type="http://schemas.openxmlformats.org/officeDocument/2006/relationships/image" Target="../media/image256.png"/><Relationship Id="rId143" Type="http://schemas.openxmlformats.org/officeDocument/2006/relationships/image" Target="../media/image277.png"/><Relationship Id="rId148" Type="http://schemas.openxmlformats.org/officeDocument/2006/relationships/image" Target="../media/image282.png"/><Relationship Id="rId164" Type="http://schemas.openxmlformats.org/officeDocument/2006/relationships/image" Target="../media/image298.png"/><Relationship Id="rId169" Type="http://schemas.openxmlformats.org/officeDocument/2006/relationships/image" Target="../media/image303.png"/><Relationship Id="rId185" Type="http://schemas.openxmlformats.org/officeDocument/2006/relationships/image" Target="../media/image319.png"/><Relationship Id="rId4" Type="http://schemas.openxmlformats.org/officeDocument/2006/relationships/image" Target="../media/image82.png"/><Relationship Id="rId9" Type="http://schemas.openxmlformats.org/officeDocument/2006/relationships/image" Target="../media/image8.png"/><Relationship Id="rId180" Type="http://schemas.openxmlformats.org/officeDocument/2006/relationships/image" Target="../media/image314.png"/><Relationship Id="rId210" Type="http://schemas.openxmlformats.org/officeDocument/2006/relationships/image" Target="../media/image344.png"/><Relationship Id="rId215" Type="http://schemas.openxmlformats.org/officeDocument/2006/relationships/image" Target="../media/image349.png"/><Relationship Id="rId26" Type="http://schemas.openxmlformats.org/officeDocument/2006/relationships/image" Target="../media/image160.png"/><Relationship Id="rId47" Type="http://schemas.openxmlformats.org/officeDocument/2006/relationships/image" Target="../media/image181.png"/><Relationship Id="rId68" Type="http://schemas.openxmlformats.org/officeDocument/2006/relationships/image" Target="../media/image202.png"/><Relationship Id="rId89" Type="http://schemas.openxmlformats.org/officeDocument/2006/relationships/image" Target="../media/image223.png"/><Relationship Id="rId112" Type="http://schemas.openxmlformats.org/officeDocument/2006/relationships/image" Target="../media/image246.png"/><Relationship Id="rId133" Type="http://schemas.openxmlformats.org/officeDocument/2006/relationships/image" Target="../media/image267.png"/><Relationship Id="rId154" Type="http://schemas.openxmlformats.org/officeDocument/2006/relationships/image" Target="../media/image288.png"/><Relationship Id="rId175" Type="http://schemas.openxmlformats.org/officeDocument/2006/relationships/image" Target="../media/image309.png"/><Relationship Id="rId196" Type="http://schemas.openxmlformats.org/officeDocument/2006/relationships/image" Target="../media/image330.png"/><Relationship Id="rId200" Type="http://schemas.openxmlformats.org/officeDocument/2006/relationships/image" Target="../media/image334.png"/><Relationship Id="rId16" Type="http://schemas.openxmlformats.org/officeDocument/2006/relationships/image" Target="../media/image150.png"/><Relationship Id="rId221" Type="http://schemas.openxmlformats.org/officeDocument/2006/relationships/hyperlink" Target="http://www.planbee.com/" TargetMode="External"/><Relationship Id="rId37" Type="http://schemas.openxmlformats.org/officeDocument/2006/relationships/image" Target="../media/image171.png"/><Relationship Id="rId58" Type="http://schemas.openxmlformats.org/officeDocument/2006/relationships/image" Target="../media/image192.png"/><Relationship Id="rId79" Type="http://schemas.openxmlformats.org/officeDocument/2006/relationships/image" Target="../media/image213.png"/><Relationship Id="rId102" Type="http://schemas.openxmlformats.org/officeDocument/2006/relationships/image" Target="../media/image236.png"/><Relationship Id="rId123" Type="http://schemas.openxmlformats.org/officeDocument/2006/relationships/image" Target="../media/image257.png"/><Relationship Id="rId144" Type="http://schemas.openxmlformats.org/officeDocument/2006/relationships/image" Target="../media/image278.png"/><Relationship Id="rId90" Type="http://schemas.openxmlformats.org/officeDocument/2006/relationships/image" Target="../media/image224.png"/><Relationship Id="rId165" Type="http://schemas.openxmlformats.org/officeDocument/2006/relationships/image" Target="../media/image299.png"/><Relationship Id="rId186" Type="http://schemas.openxmlformats.org/officeDocument/2006/relationships/image" Target="../media/image320.png"/><Relationship Id="rId211" Type="http://schemas.openxmlformats.org/officeDocument/2006/relationships/image" Target="../media/image345.png"/><Relationship Id="rId27" Type="http://schemas.openxmlformats.org/officeDocument/2006/relationships/image" Target="../media/image161.png"/><Relationship Id="rId48" Type="http://schemas.openxmlformats.org/officeDocument/2006/relationships/image" Target="../media/image182.png"/><Relationship Id="rId69" Type="http://schemas.openxmlformats.org/officeDocument/2006/relationships/image" Target="../media/image203.png"/><Relationship Id="rId113" Type="http://schemas.openxmlformats.org/officeDocument/2006/relationships/image" Target="../media/image247.png"/><Relationship Id="rId134" Type="http://schemas.openxmlformats.org/officeDocument/2006/relationships/image" Target="../media/image268.png"/><Relationship Id="rId80" Type="http://schemas.openxmlformats.org/officeDocument/2006/relationships/image" Target="../media/image214.png"/><Relationship Id="rId155" Type="http://schemas.openxmlformats.org/officeDocument/2006/relationships/image" Target="../media/image289.png"/><Relationship Id="rId176" Type="http://schemas.openxmlformats.org/officeDocument/2006/relationships/image" Target="../media/image310.png"/><Relationship Id="rId197" Type="http://schemas.openxmlformats.org/officeDocument/2006/relationships/image" Target="../media/image331.png"/><Relationship Id="rId201" Type="http://schemas.openxmlformats.org/officeDocument/2006/relationships/image" Target="../media/image335.png"/><Relationship Id="rId17" Type="http://schemas.openxmlformats.org/officeDocument/2006/relationships/image" Target="../media/image151.png"/><Relationship Id="rId38" Type="http://schemas.openxmlformats.org/officeDocument/2006/relationships/image" Target="../media/image172.png"/><Relationship Id="rId59" Type="http://schemas.openxmlformats.org/officeDocument/2006/relationships/image" Target="../media/image193.png"/><Relationship Id="rId103" Type="http://schemas.openxmlformats.org/officeDocument/2006/relationships/image" Target="../media/image237.png"/><Relationship Id="rId124" Type="http://schemas.openxmlformats.org/officeDocument/2006/relationships/image" Target="../media/image258.png"/><Relationship Id="rId70" Type="http://schemas.openxmlformats.org/officeDocument/2006/relationships/image" Target="../media/image204.png"/><Relationship Id="rId91" Type="http://schemas.openxmlformats.org/officeDocument/2006/relationships/image" Target="../media/image225.png"/><Relationship Id="rId145" Type="http://schemas.openxmlformats.org/officeDocument/2006/relationships/image" Target="../media/image279.png"/><Relationship Id="rId166" Type="http://schemas.openxmlformats.org/officeDocument/2006/relationships/image" Target="../media/image300.png"/><Relationship Id="rId187" Type="http://schemas.openxmlformats.org/officeDocument/2006/relationships/image" Target="../media/image321.png"/><Relationship Id="rId1" Type="http://schemas.openxmlformats.org/officeDocument/2006/relationships/tags" Target="../tags/tag10.xml"/><Relationship Id="rId212" Type="http://schemas.openxmlformats.org/officeDocument/2006/relationships/image" Target="../media/image346.png"/><Relationship Id="rId28" Type="http://schemas.openxmlformats.org/officeDocument/2006/relationships/image" Target="../media/image162.png"/><Relationship Id="rId49" Type="http://schemas.openxmlformats.org/officeDocument/2006/relationships/image" Target="../media/image183.png"/><Relationship Id="rId114" Type="http://schemas.openxmlformats.org/officeDocument/2006/relationships/image" Target="../media/image248.png"/><Relationship Id="rId60" Type="http://schemas.openxmlformats.org/officeDocument/2006/relationships/image" Target="../media/image194.png"/><Relationship Id="rId81" Type="http://schemas.openxmlformats.org/officeDocument/2006/relationships/image" Target="../media/image215.png"/><Relationship Id="rId135" Type="http://schemas.openxmlformats.org/officeDocument/2006/relationships/image" Target="../media/image269.png"/><Relationship Id="rId156" Type="http://schemas.openxmlformats.org/officeDocument/2006/relationships/image" Target="../media/image290.png"/><Relationship Id="rId177" Type="http://schemas.openxmlformats.org/officeDocument/2006/relationships/image" Target="../media/image311.png"/><Relationship Id="rId198" Type="http://schemas.openxmlformats.org/officeDocument/2006/relationships/image" Target="../media/image332.png"/><Relationship Id="rId202" Type="http://schemas.openxmlformats.org/officeDocument/2006/relationships/image" Target="../media/image336.png"/><Relationship Id="rId18" Type="http://schemas.openxmlformats.org/officeDocument/2006/relationships/image" Target="../media/image152.png"/><Relationship Id="rId39" Type="http://schemas.openxmlformats.org/officeDocument/2006/relationships/image" Target="../media/image173.png"/><Relationship Id="rId50" Type="http://schemas.openxmlformats.org/officeDocument/2006/relationships/image" Target="../media/image184.png"/><Relationship Id="rId104" Type="http://schemas.openxmlformats.org/officeDocument/2006/relationships/image" Target="../media/image238.png"/><Relationship Id="rId125" Type="http://schemas.openxmlformats.org/officeDocument/2006/relationships/image" Target="../media/image259.png"/><Relationship Id="rId146" Type="http://schemas.openxmlformats.org/officeDocument/2006/relationships/image" Target="../media/image280.png"/><Relationship Id="rId167" Type="http://schemas.openxmlformats.org/officeDocument/2006/relationships/image" Target="../media/image301.png"/><Relationship Id="rId188" Type="http://schemas.openxmlformats.org/officeDocument/2006/relationships/image" Target="../media/image322.png"/><Relationship Id="rId71" Type="http://schemas.openxmlformats.org/officeDocument/2006/relationships/image" Target="../media/image205.png"/><Relationship Id="rId92" Type="http://schemas.openxmlformats.org/officeDocument/2006/relationships/image" Target="../media/image226.png"/><Relationship Id="rId213" Type="http://schemas.openxmlformats.org/officeDocument/2006/relationships/image" Target="../media/image347.png"/><Relationship Id="rId2" Type="http://schemas.openxmlformats.org/officeDocument/2006/relationships/slideLayout" Target="../slideLayouts/slideLayout5.xml"/><Relationship Id="rId29" Type="http://schemas.openxmlformats.org/officeDocument/2006/relationships/image" Target="../media/image163.png"/><Relationship Id="rId40" Type="http://schemas.openxmlformats.org/officeDocument/2006/relationships/image" Target="../media/image174.png"/><Relationship Id="rId115" Type="http://schemas.openxmlformats.org/officeDocument/2006/relationships/image" Target="../media/image249.png"/><Relationship Id="rId136" Type="http://schemas.openxmlformats.org/officeDocument/2006/relationships/image" Target="../media/image270.png"/><Relationship Id="rId157" Type="http://schemas.openxmlformats.org/officeDocument/2006/relationships/image" Target="../media/image291.png"/><Relationship Id="rId178" Type="http://schemas.openxmlformats.org/officeDocument/2006/relationships/image" Target="../media/image312.png"/><Relationship Id="rId61" Type="http://schemas.openxmlformats.org/officeDocument/2006/relationships/image" Target="../media/image195.png"/><Relationship Id="rId82" Type="http://schemas.openxmlformats.org/officeDocument/2006/relationships/image" Target="../media/image216.png"/><Relationship Id="rId199" Type="http://schemas.openxmlformats.org/officeDocument/2006/relationships/image" Target="../media/image333.png"/><Relationship Id="rId203" Type="http://schemas.openxmlformats.org/officeDocument/2006/relationships/image" Target="../media/image337.png"/><Relationship Id="rId19" Type="http://schemas.openxmlformats.org/officeDocument/2006/relationships/image" Target="../media/image153.png"/><Relationship Id="rId30" Type="http://schemas.openxmlformats.org/officeDocument/2006/relationships/image" Target="../media/image164.png"/><Relationship Id="rId105" Type="http://schemas.openxmlformats.org/officeDocument/2006/relationships/image" Target="../media/image239.png"/><Relationship Id="rId126" Type="http://schemas.openxmlformats.org/officeDocument/2006/relationships/image" Target="../media/image260.png"/><Relationship Id="rId147" Type="http://schemas.openxmlformats.org/officeDocument/2006/relationships/image" Target="../media/image281.png"/><Relationship Id="rId168" Type="http://schemas.openxmlformats.org/officeDocument/2006/relationships/image" Target="../media/image302.png"/></Relationships>
</file>

<file path=ppt/slides/_rels/slide11.xml.rels><?xml version="1.0" encoding="UTF-8" standalone="yes"?>
<Relationships xmlns="http://schemas.openxmlformats.org/package/2006/relationships"><Relationship Id="rId26" Type="http://schemas.openxmlformats.org/officeDocument/2006/relationships/image" Target="../media/image370.png"/><Relationship Id="rId21" Type="http://schemas.openxmlformats.org/officeDocument/2006/relationships/image" Target="../media/image365.png"/><Relationship Id="rId42" Type="http://schemas.openxmlformats.org/officeDocument/2006/relationships/image" Target="../media/image386.png"/><Relationship Id="rId47" Type="http://schemas.openxmlformats.org/officeDocument/2006/relationships/image" Target="../media/image391.png"/><Relationship Id="rId63" Type="http://schemas.openxmlformats.org/officeDocument/2006/relationships/image" Target="../media/image407.png"/><Relationship Id="rId68" Type="http://schemas.openxmlformats.org/officeDocument/2006/relationships/image" Target="../media/image412.png"/><Relationship Id="rId84" Type="http://schemas.openxmlformats.org/officeDocument/2006/relationships/image" Target="../media/image428.png"/><Relationship Id="rId89" Type="http://schemas.openxmlformats.org/officeDocument/2006/relationships/image" Target="../media/image433.png"/><Relationship Id="rId16" Type="http://schemas.openxmlformats.org/officeDocument/2006/relationships/image" Target="../media/image360.png"/><Relationship Id="rId11" Type="http://schemas.openxmlformats.org/officeDocument/2006/relationships/image" Target="../media/image355.png"/><Relationship Id="rId32" Type="http://schemas.openxmlformats.org/officeDocument/2006/relationships/image" Target="../media/image376.png"/><Relationship Id="rId37" Type="http://schemas.openxmlformats.org/officeDocument/2006/relationships/image" Target="../media/image381.png"/><Relationship Id="rId53" Type="http://schemas.openxmlformats.org/officeDocument/2006/relationships/image" Target="../media/image397.png"/><Relationship Id="rId58" Type="http://schemas.openxmlformats.org/officeDocument/2006/relationships/image" Target="../media/image402.png"/><Relationship Id="rId74" Type="http://schemas.openxmlformats.org/officeDocument/2006/relationships/image" Target="../media/image418.png"/><Relationship Id="rId79" Type="http://schemas.openxmlformats.org/officeDocument/2006/relationships/image" Target="../media/image423.png"/><Relationship Id="rId102" Type="http://schemas.openxmlformats.org/officeDocument/2006/relationships/image" Target="../media/image446.png"/><Relationship Id="rId5" Type="http://schemas.openxmlformats.org/officeDocument/2006/relationships/image" Target="../media/image354.png"/><Relationship Id="rId90" Type="http://schemas.openxmlformats.org/officeDocument/2006/relationships/image" Target="../media/image434.png"/><Relationship Id="rId95" Type="http://schemas.openxmlformats.org/officeDocument/2006/relationships/image" Target="../media/image439.png"/><Relationship Id="rId22" Type="http://schemas.openxmlformats.org/officeDocument/2006/relationships/image" Target="../media/image366.png"/><Relationship Id="rId27" Type="http://schemas.openxmlformats.org/officeDocument/2006/relationships/image" Target="../media/image371.png"/><Relationship Id="rId43" Type="http://schemas.openxmlformats.org/officeDocument/2006/relationships/image" Target="../media/image387.png"/><Relationship Id="rId48" Type="http://schemas.openxmlformats.org/officeDocument/2006/relationships/image" Target="../media/image392.png"/><Relationship Id="rId64" Type="http://schemas.openxmlformats.org/officeDocument/2006/relationships/image" Target="../media/image408.png"/><Relationship Id="rId69" Type="http://schemas.openxmlformats.org/officeDocument/2006/relationships/image" Target="../media/image413.png"/><Relationship Id="rId80" Type="http://schemas.openxmlformats.org/officeDocument/2006/relationships/image" Target="../media/image424.png"/><Relationship Id="rId85" Type="http://schemas.openxmlformats.org/officeDocument/2006/relationships/image" Target="../media/image429.png"/><Relationship Id="rId12" Type="http://schemas.openxmlformats.org/officeDocument/2006/relationships/image" Target="../media/image356.png"/><Relationship Id="rId17" Type="http://schemas.openxmlformats.org/officeDocument/2006/relationships/image" Target="../media/image361.png"/><Relationship Id="rId33" Type="http://schemas.openxmlformats.org/officeDocument/2006/relationships/image" Target="../media/image377.png"/><Relationship Id="rId38" Type="http://schemas.openxmlformats.org/officeDocument/2006/relationships/image" Target="../media/image382.png"/><Relationship Id="rId59" Type="http://schemas.openxmlformats.org/officeDocument/2006/relationships/image" Target="../media/image403.png"/><Relationship Id="rId103" Type="http://schemas.openxmlformats.org/officeDocument/2006/relationships/slide" Target="slide9.xml"/><Relationship Id="rId20" Type="http://schemas.openxmlformats.org/officeDocument/2006/relationships/image" Target="../media/image364.png"/><Relationship Id="rId41" Type="http://schemas.openxmlformats.org/officeDocument/2006/relationships/image" Target="../media/image385.png"/><Relationship Id="rId54" Type="http://schemas.openxmlformats.org/officeDocument/2006/relationships/image" Target="../media/image398.png"/><Relationship Id="rId62" Type="http://schemas.openxmlformats.org/officeDocument/2006/relationships/image" Target="../media/image406.png"/><Relationship Id="rId70" Type="http://schemas.openxmlformats.org/officeDocument/2006/relationships/image" Target="../media/image414.png"/><Relationship Id="rId75" Type="http://schemas.openxmlformats.org/officeDocument/2006/relationships/image" Target="../media/image419.png"/><Relationship Id="rId83" Type="http://schemas.openxmlformats.org/officeDocument/2006/relationships/image" Target="../media/image427.png"/><Relationship Id="rId88" Type="http://schemas.openxmlformats.org/officeDocument/2006/relationships/image" Target="../media/image432.png"/><Relationship Id="rId91" Type="http://schemas.openxmlformats.org/officeDocument/2006/relationships/image" Target="../media/image435.png"/><Relationship Id="rId96" Type="http://schemas.openxmlformats.org/officeDocument/2006/relationships/image" Target="../media/image440.png"/><Relationship Id="rId1" Type="http://schemas.openxmlformats.org/officeDocument/2006/relationships/tags" Target="../tags/tag11.xml"/><Relationship Id="rId6" Type="http://schemas.openxmlformats.org/officeDocument/2006/relationships/image" Target="../media/image4.png"/><Relationship Id="rId15" Type="http://schemas.openxmlformats.org/officeDocument/2006/relationships/image" Target="../media/image359.png"/><Relationship Id="rId23" Type="http://schemas.openxmlformats.org/officeDocument/2006/relationships/image" Target="../media/image367.png"/><Relationship Id="rId28" Type="http://schemas.openxmlformats.org/officeDocument/2006/relationships/image" Target="../media/image372.png"/><Relationship Id="rId36" Type="http://schemas.openxmlformats.org/officeDocument/2006/relationships/image" Target="../media/image380.png"/><Relationship Id="rId49" Type="http://schemas.openxmlformats.org/officeDocument/2006/relationships/image" Target="../media/image393.png"/><Relationship Id="rId57" Type="http://schemas.openxmlformats.org/officeDocument/2006/relationships/image" Target="../media/image401.png"/><Relationship Id="rId10" Type="http://schemas.openxmlformats.org/officeDocument/2006/relationships/image" Target="../media/image7.png"/><Relationship Id="rId31" Type="http://schemas.openxmlformats.org/officeDocument/2006/relationships/image" Target="../media/image375.png"/><Relationship Id="rId44" Type="http://schemas.openxmlformats.org/officeDocument/2006/relationships/image" Target="../media/image388.png"/><Relationship Id="rId52" Type="http://schemas.openxmlformats.org/officeDocument/2006/relationships/image" Target="../media/image396.png"/><Relationship Id="rId60" Type="http://schemas.openxmlformats.org/officeDocument/2006/relationships/image" Target="../media/image404.png"/><Relationship Id="rId65" Type="http://schemas.openxmlformats.org/officeDocument/2006/relationships/image" Target="../media/image409.png"/><Relationship Id="rId73" Type="http://schemas.openxmlformats.org/officeDocument/2006/relationships/image" Target="../media/image417.png"/><Relationship Id="rId78" Type="http://schemas.openxmlformats.org/officeDocument/2006/relationships/image" Target="../media/image422.png"/><Relationship Id="rId81" Type="http://schemas.openxmlformats.org/officeDocument/2006/relationships/image" Target="../media/image425.png"/><Relationship Id="rId86" Type="http://schemas.openxmlformats.org/officeDocument/2006/relationships/image" Target="../media/image430.png"/><Relationship Id="rId94" Type="http://schemas.openxmlformats.org/officeDocument/2006/relationships/image" Target="../media/image438.png"/><Relationship Id="rId99" Type="http://schemas.openxmlformats.org/officeDocument/2006/relationships/image" Target="../media/image443.png"/><Relationship Id="rId101" Type="http://schemas.openxmlformats.org/officeDocument/2006/relationships/image" Target="../media/image445.png"/><Relationship Id="rId4" Type="http://schemas.openxmlformats.org/officeDocument/2006/relationships/image" Target="../media/image2.png"/><Relationship Id="rId9" Type="http://schemas.openxmlformats.org/officeDocument/2006/relationships/image" Target="../media/image6.png"/><Relationship Id="rId13" Type="http://schemas.openxmlformats.org/officeDocument/2006/relationships/image" Target="../media/image357.png"/><Relationship Id="rId18" Type="http://schemas.openxmlformats.org/officeDocument/2006/relationships/image" Target="../media/image362.png"/><Relationship Id="rId39" Type="http://schemas.openxmlformats.org/officeDocument/2006/relationships/image" Target="../media/image383.png"/><Relationship Id="rId34" Type="http://schemas.openxmlformats.org/officeDocument/2006/relationships/image" Target="../media/image378.png"/><Relationship Id="rId50" Type="http://schemas.openxmlformats.org/officeDocument/2006/relationships/image" Target="../media/image394.png"/><Relationship Id="rId55" Type="http://schemas.openxmlformats.org/officeDocument/2006/relationships/image" Target="../media/image399.png"/><Relationship Id="rId76" Type="http://schemas.openxmlformats.org/officeDocument/2006/relationships/image" Target="../media/image420.png"/><Relationship Id="rId97" Type="http://schemas.openxmlformats.org/officeDocument/2006/relationships/image" Target="../media/image441.png"/><Relationship Id="rId104" Type="http://schemas.openxmlformats.org/officeDocument/2006/relationships/slide" Target="slide6.xml"/><Relationship Id="rId7" Type="http://schemas.openxmlformats.org/officeDocument/2006/relationships/image" Target="../media/image5.png"/><Relationship Id="rId71" Type="http://schemas.openxmlformats.org/officeDocument/2006/relationships/image" Target="../media/image415.png"/><Relationship Id="rId92" Type="http://schemas.openxmlformats.org/officeDocument/2006/relationships/image" Target="../media/image436.png"/><Relationship Id="rId2" Type="http://schemas.openxmlformats.org/officeDocument/2006/relationships/slideLayout" Target="../slideLayouts/slideLayout2.xml"/><Relationship Id="rId29" Type="http://schemas.openxmlformats.org/officeDocument/2006/relationships/image" Target="../media/image373.png"/><Relationship Id="rId24" Type="http://schemas.openxmlformats.org/officeDocument/2006/relationships/image" Target="../media/image368.png"/><Relationship Id="rId40" Type="http://schemas.openxmlformats.org/officeDocument/2006/relationships/image" Target="../media/image384.png"/><Relationship Id="rId45" Type="http://schemas.openxmlformats.org/officeDocument/2006/relationships/image" Target="../media/image389.png"/><Relationship Id="rId66" Type="http://schemas.openxmlformats.org/officeDocument/2006/relationships/image" Target="../media/image410.png"/><Relationship Id="rId87" Type="http://schemas.openxmlformats.org/officeDocument/2006/relationships/image" Target="../media/image431.png"/><Relationship Id="rId61" Type="http://schemas.openxmlformats.org/officeDocument/2006/relationships/image" Target="../media/image405.png"/><Relationship Id="rId82" Type="http://schemas.openxmlformats.org/officeDocument/2006/relationships/image" Target="../media/image426.png"/><Relationship Id="rId19" Type="http://schemas.openxmlformats.org/officeDocument/2006/relationships/image" Target="../media/image363.png"/><Relationship Id="rId14" Type="http://schemas.openxmlformats.org/officeDocument/2006/relationships/image" Target="../media/image358.png"/><Relationship Id="rId30" Type="http://schemas.openxmlformats.org/officeDocument/2006/relationships/image" Target="../media/image374.png"/><Relationship Id="rId35" Type="http://schemas.openxmlformats.org/officeDocument/2006/relationships/image" Target="../media/image379.png"/><Relationship Id="rId56" Type="http://schemas.openxmlformats.org/officeDocument/2006/relationships/image" Target="../media/image400.png"/><Relationship Id="rId77" Type="http://schemas.openxmlformats.org/officeDocument/2006/relationships/image" Target="../media/image421.png"/><Relationship Id="rId100" Type="http://schemas.openxmlformats.org/officeDocument/2006/relationships/image" Target="../media/image444.png"/><Relationship Id="rId105" Type="http://schemas.openxmlformats.org/officeDocument/2006/relationships/hyperlink" Target="http://www.planbee.com/" TargetMode="External"/><Relationship Id="rId8" Type="http://schemas.openxmlformats.org/officeDocument/2006/relationships/image" Target="../media/image8.png"/><Relationship Id="rId51" Type="http://schemas.openxmlformats.org/officeDocument/2006/relationships/image" Target="../media/image395.png"/><Relationship Id="rId72" Type="http://schemas.openxmlformats.org/officeDocument/2006/relationships/image" Target="../media/image416.png"/><Relationship Id="rId93" Type="http://schemas.openxmlformats.org/officeDocument/2006/relationships/image" Target="../media/image437.png"/><Relationship Id="rId98" Type="http://schemas.openxmlformats.org/officeDocument/2006/relationships/image" Target="../media/image442.png"/><Relationship Id="rId3" Type="http://schemas.openxmlformats.org/officeDocument/2006/relationships/image" Target="../media/image353.png"/><Relationship Id="rId25" Type="http://schemas.openxmlformats.org/officeDocument/2006/relationships/image" Target="../media/image369.png"/><Relationship Id="rId46" Type="http://schemas.openxmlformats.org/officeDocument/2006/relationships/image" Target="../media/image390.png"/><Relationship Id="rId67" Type="http://schemas.openxmlformats.org/officeDocument/2006/relationships/image" Target="../media/image411.png"/></Relationships>
</file>

<file path=ppt/slides/_rels/slide12.xml.rels><?xml version="1.0" encoding="UTF-8" standalone="yes"?>
<Relationships xmlns="http://schemas.openxmlformats.org/package/2006/relationships"><Relationship Id="rId8" Type="http://schemas.openxmlformats.org/officeDocument/2006/relationships/image" Target="../media/image452.png"/><Relationship Id="rId13" Type="http://schemas.openxmlformats.org/officeDocument/2006/relationships/image" Target="../media/image7.png"/><Relationship Id="rId18" Type="http://schemas.openxmlformats.org/officeDocument/2006/relationships/image" Target="../media/image455.png"/><Relationship Id="rId26" Type="http://schemas.openxmlformats.org/officeDocument/2006/relationships/slide" Target="slide13.xml"/><Relationship Id="rId3" Type="http://schemas.openxmlformats.org/officeDocument/2006/relationships/image" Target="../media/image447.png"/><Relationship Id="rId21" Type="http://schemas.openxmlformats.org/officeDocument/2006/relationships/image" Target="../media/image458.png"/><Relationship Id="rId7" Type="http://schemas.openxmlformats.org/officeDocument/2006/relationships/image" Target="../media/image451.png"/><Relationship Id="rId12" Type="http://schemas.openxmlformats.org/officeDocument/2006/relationships/image" Target="../media/image6.png"/><Relationship Id="rId17" Type="http://schemas.openxmlformats.org/officeDocument/2006/relationships/image" Target="../media/image454.jpg"/><Relationship Id="rId25" Type="http://schemas.openxmlformats.org/officeDocument/2006/relationships/image" Target="../media/image462.png"/><Relationship Id="rId2" Type="http://schemas.openxmlformats.org/officeDocument/2006/relationships/slideLayout" Target="../slideLayouts/slideLayout5.xml"/><Relationship Id="rId16" Type="http://schemas.openxmlformats.org/officeDocument/2006/relationships/hyperlink" Target="http://www.planbee.com/" TargetMode="External"/><Relationship Id="rId20" Type="http://schemas.openxmlformats.org/officeDocument/2006/relationships/image" Target="../media/image457.png"/><Relationship Id="rId1" Type="http://schemas.openxmlformats.org/officeDocument/2006/relationships/tags" Target="../tags/tag12.xml"/><Relationship Id="rId6" Type="http://schemas.openxmlformats.org/officeDocument/2006/relationships/image" Target="../media/image450.png"/><Relationship Id="rId11" Type="http://schemas.openxmlformats.org/officeDocument/2006/relationships/image" Target="../media/image3.png"/><Relationship Id="rId24" Type="http://schemas.openxmlformats.org/officeDocument/2006/relationships/image" Target="../media/image461.png"/><Relationship Id="rId5" Type="http://schemas.openxmlformats.org/officeDocument/2006/relationships/image" Target="../media/image449.png"/><Relationship Id="rId15" Type="http://schemas.openxmlformats.org/officeDocument/2006/relationships/image" Target="../media/image8.png"/><Relationship Id="rId23" Type="http://schemas.openxmlformats.org/officeDocument/2006/relationships/image" Target="../media/image460.png"/><Relationship Id="rId10" Type="http://schemas.openxmlformats.org/officeDocument/2006/relationships/image" Target="../media/image2.png"/><Relationship Id="rId19" Type="http://schemas.openxmlformats.org/officeDocument/2006/relationships/image" Target="../media/image456.png"/><Relationship Id="rId4" Type="http://schemas.openxmlformats.org/officeDocument/2006/relationships/image" Target="../media/image448.png"/><Relationship Id="rId9" Type="http://schemas.openxmlformats.org/officeDocument/2006/relationships/image" Target="../media/image453.png"/><Relationship Id="rId14" Type="http://schemas.openxmlformats.org/officeDocument/2006/relationships/slide" Target="slide11.xml"/><Relationship Id="rId22" Type="http://schemas.openxmlformats.org/officeDocument/2006/relationships/image" Target="../media/image459.png"/></Relationships>
</file>

<file path=ppt/slides/_rels/slide13.xml.rels><?xml version="1.0" encoding="UTF-8" standalone="yes"?>
<Relationships xmlns="http://schemas.openxmlformats.org/package/2006/relationships"><Relationship Id="rId8" Type="http://schemas.openxmlformats.org/officeDocument/2006/relationships/image" Target="../media/image468.png"/><Relationship Id="rId13" Type="http://schemas.openxmlformats.org/officeDocument/2006/relationships/image" Target="../media/image473.jpg"/><Relationship Id="rId18" Type="http://schemas.openxmlformats.org/officeDocument/2006/relationships/slide" Target="slide14.xml"/><Relationship Id="rId3" Type="http://schemas.openxmlformats.org/officeDocument/2006/relationships/image" Target="../media/image463.jpg"/><Relationship Id="rId7" Type="http://schemas.openxmlformats.org/officeDocument/2006/relationships/image" Target="../media/image467.png"/><Relationship Id="rId12" Type="http://schemas.openxmlformats.org/officeDocument/2006/relationships/image" Target="../media/image472.png"/><Relationship Id="rId17" Type="http://schemas.openxmlformats.org/officeDocument/2006/relationships/image" Target="../media/image477.png"/><Relationship Id="rId2" Type="http://schemas.openxmlformats.org/officeDocument/2006/relationships/slideLayout" Target="../slideLayouts/slideLayout1.xml"/><Relationship Id="rId16" Type="http://schemas.openxmlformats.org/officeDocument/2006/relationships/image" Target="../media/image476.png"/><Relationship Id="rId20" Type="http://schemas.openxmlformats.org/officeDocument/2006/relationships/hyperlink" Target="http://www.planbee.com/" TargetMode="External"/><Relationship Id="rId1" Type="http://schemas.openxmlformats.org/officeDocument/2006/relationships/tags" Target="../tags/tag13.xml"/><Relationship Id="rId6" Type="http://schemas.openxmlformats.org/officeDocument/2006/relationships/image" Target="../media/image466.png"/><Relationship Id="rId11" Type="http://schemas.openxmlformats.org/officeDocument/2006/relationships/image" Target="../media/image471.png"/><Relationship Id="rId5" Type="http://schemas.openxmlformats.org/officeDocument/2006/relationships/image" Target="../media/image465.png"/><Relationship Id="rId15" Type="http://schemas.openxmlformats.org/officeDocument/2006/relationships/image" Target="../media/image475.png"/><Relationship Id="rId10" Type="http://schemas.openxmlformats.org/officeDocument/2006/relationships/image" Target="../media/image470.png"/><Relationship Id="rId19" Type="http://schemas.openxmlformats.org/officeDocument/2006/relationships/slide" Target="slide12.xml"/><Relationship Id="rId4" Type="http://schemas.openxmlformats.org/officeDocument/2006/relationships/image" Target="../media/image464.png"/><Relationship Id="rId9" Type="http://schemas.openxmlformats.org/officeDocument/2006/relationships/image" Target="../media/image469.png"/><Relationship Id="rId14" Type="http://schemas.openxmlformats.org/officeDocument/2006/relationships/image" Target="../media/image474.png"/></Relationships>
</file>

<file path=ppt/slides/_rels/slide14.xml.rels><?xml version="1.0" encoding="UTF-8" standalone="yes"?>
<Relationships xmlns="http://schemas.openxmlformats.org/package/2006/relationships"><Relationship Id="rId13" Type="http://schemas.openxmlformats.org/officeDocument/2006/relationships/image" Target="../media/image3.png"/><Relationship Id="rId18" Type="http://schemas.openxmlformats.org/officeDocument/2006/relationships/image" Target="../media/image488.png"/><Relationship Id="rId26" Type="http://schemas.openxmlformats.org/officeDocument/2006/relationships/image" Target="../media/image496.png"/><Relationship Id="rId21" Type="http://schemas.openxmlformats.org/officeDocument/2006/relationships/image" Target="../media/image491.png"/><Relationship Id="rId34" Type="http://schemas.openxmlformats.org/officeDocument/2006/relationships/image" Target="../media/image4.png"/><Relationship Id="rId7" Type="http://schemas.openxmlformats.org/officeDocument/2006/relationships/image" Target="../media/image482.png"/><Relationship Id="rId12" Type="http://schemas.openxmlformats.org/officeDocument/2006/relationships/image" Target="../media/image2.png"/><Relationship Id="rId17" Type="http://schemas.openxmlformats.org/officeDocument/2006/relationships/image" Target="../media/image487.png"/><Relationship Id="rId25" Type="http://schemas.openxmlformats.org/officeDocument/2006/relationships/image" Target="../media/image495.png"/><Relationship Id="rId33" Type="http://schemas.openxmlformats.org/officeDocument/2006/relationships/image" Target="../media/image503.png"/><Relationship Id="rId38" Type="http://schemas.openxmlformats.org/officeDocument/2006/relationships/hyperlink" Target="http://www.planbee.com/" TargetMode="External"/><Relationship Id="rId2" Type="http://schemas.openxmlformats.org/officeDocument/2006/relationships/slideLayout" Target="../slideLayouts/slideLayout5.xml"/><Relationship Id="rId16" Type="http://schemas.openxmlformats.org/officeDocument/2006/relationships/image" Target="../media/image8.png"/><Relationship Id="rId20" Type="http://schemas.openxmlformats.org/officeDocument/2006/relationships/image" Target="../media/image490.png"/><Relationship Id="rId29" Type="http://schemas.openxmlformats.org/officeDocument/2006/relationships/image" Target="../media/image499.png"/><Relationship Id="rId1" Type="http://schemas.openxmlformats.org/officeDocument/2006/relationships/tags" Target="../tags/tag14.xml"/><Relationship Id="rId6" Type="http://schemas.openxmlformats.org/officeDocument/2006/relationships/image" Target="../media/image481.png"/><Relationship Id="rId11" Type="http://schemas.openxmlformats.org/officeDocument/2006/relationships/image" Target="../media/image486.png"/><Relationship Id="rId24" Type="http://schemas.openxmlformats.org/officeDocument/2006/relationships/image" Target="../media/image494.png"/><Relationship Id="rId32" Type="http://schemas.openxmlformats.org/officeDocument/2006/relationships/image" Target="../media/image502.png"/><Relationship Id="rId37" Type="http://schemas.openxmlformats.org/officeDocument/2006/relationships/slide" Target="slide12.xml"/><Relationship Id="rId5" Type="http://schemas.openxmlformats.org/officeDocument/2006/relationships/image" Target="../media/image480.png"/><Relationship Id="rId15" Type="http://schemas.openxmlformats.org/officeDocument/2006/relationships/image" Target="../media/image7.png"/><Relationship Id="rId23" Type="http://schemas.openxmlformats.org/officeDocument/2006/relationships/image" Target="../media/image493.png"/><Relationship Id="rId28" Type="http://schemas.openxmlformats.org/officeDocument/2006/relationships/image" Target="../media/image498.png"/><Relationship Id="rId36" Type="http://schemas.openxmlformats.org/officeDocument/2006/relationships/slide" Target="slide14.xml"/><Relationship Id="rId10" Type="http://schemas.openxmlformats.org/officeDocument/2006/relationships/image" Target="../media/image485.png"/><Relationship Id="rId19" Type="http://schemas.openxmlformats.org/officeDocument/2006/relationships/image" Target="../media/image489.png"/><Relationship Id="rId31" Type="http://schemas.openxmlformats.org/officeDocument/2006/relationships/image" Target="../media/image501.png"/><Relationship Id="rId4" Type="http://schemas.openxmlformats.org/officeDocument/2006/relationships/image" Target="../media/image479.png"/><Relationship Id="rId9" Type="http://schemas.openxmlformats.org/officeDocument/2006/relationships/image" Target="../media/image484.png"/><Relationship Id="rId14" Type="http://schemas.openxmlformats.org/officeDocument/2006/relationships/image" Target="../media/image6.png"/><Relationship Id="rId22" Type="http://schemas.openxmlformats.org/officeDocument/2006/relationships/image" Target="../media/image492.png"/><Relationship Id="rId27" Type="http://schemas.openxmlformats.org/officeDocument/2006/relationships/image" Target="../media/image497.png"/><Relationship Id="rId30" Type="http://schemas.openxmlformats.org/officeDocument/2006/relationships/image" Target="../media/image500.png"/><Relationship Id="rId35" Type="http://schemas.openxmlformats.org/officeDocument/2006/relationships/image" Target="../media/image5.png"/><Relationship Id="rId8" Type="http://schemas.openxmlformats.org/officeDocument/2006/relationships/image" Target="../media/image483.png"/><Relationship Id="rId3" Type="http://schemas.openxmlformats.org/officeDocument/2006/relationships/image" Target="../media/image4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5"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6"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7"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8" cstate="print"/>
            <a:stretch>
              <a:fillRect/>
            </a:stretch>
          </a:blipFill>
        </p:spPr>
        <p:txBody>
          <a:bodyPr wrap="square" lIns="0" tIns="0" rIns="0" bIns="0" rtlCol="0"/>
          <a:lstStyle/>
          <a:p>
            <a:endParaRPr/>
          </a:p>
        </p:txBody>
      </p:sp>
      <p:sp>
        <p:nvSpPr>
          <p:cNvPr id="6" name="object 6"/>
          <p:cNvSpPr txBox="1"/>
          <p:nvPr/>
        </p:nvSpPr>
        <p:spPr>
          <a:xfrm>
            <a:off x="11045963" y="8693150"/>
            <a:ext cx="1875155" cy="939800"/>
          </a:xfrm>
          <a:prstGeom prst="rect">
            <a:avLst/>
          </a:prstGeom>
        </p:spPr>
        <p:txBody>
          <a:bodyPr vert="horz" wrap="square" lIns="0" tIns="12700" rIns="0" bIns="0" rtlCol="0">
            <a:spAutoFit/>
          </a:bodyPr>
          <a:lstStyle/>
          <a:p>
            <a:pPr marL="12700">
              <a:lnSpc>
                <a:spcPct val="100000"/>
              </a:lnSpc>
              <a:spcBef>
                <a:spcPts val="100"/>
              </a:spcBef>
            </a:pPr>
            <a:r>
              <a:rPr sz="6000" spc="-360" dirty="0">
                <a:solidFill>
                  <a:srgbClr val="FFFFFF"/>
                </a:solidFill>
                <a:latin typeface="Arial"/>
                <a:cs typeface="Arial"/>
                <a:hlinkClick r:id="rId9" action="ppaction://hlinksldjump"/>
              </a:rPr>
              <a:t>NEXT</a:t>
            </a:r>
            <a:endParaRPr sz="6000">
              <a:latin typeface="Arial"/>
              <a:cs typeface="Arial"/>
            </a:endParaRPr>
          </a:p>
        </p:txBody>
      </p:sp>
      <p:sp>
        <p:nvSpPr>
          <p:cNvPr id="7" name="object 7"/>
          <p:cNvSpPr/>
          <p:nvPr/>
        </p:nvSpPr>
        <p:spPr>
          <a:xfrm>
            <a:off x="622300" y="457200"/>
            <a:ext cx="12153900" cy="2489200"/>
          </a:xfrm>
          <a:prstGeom prst="rect">
            <a:avLst/>
          </a:prstGeom>
          <a:blipFill>
            <a:blip r:embed="rId10" cstate="print"/>
            <a:stretch>
              <a:fillRect/>
            </a:stretch>
          </a:blipFill>
        </p:spPr>
        <p:txBody>
          <a:bodyPr wrap="square" lIns="0" tIns="0" rIns="0" bIns="0" rtlCol="0"/>
          <a:lstStyle/>
          <a:p>
            <a:endParaRPr/>
          </a:p>
        </p:txBody>
      </p:sp>
      <p:sp>
        <p:nvSpPr>
          <p:cNvPr id="8" name="object 8"/>
          <p:cNvSpPr/>
          <p:nvPr/>
        </p:nvSpPr>
        <p:spPr>
          <a:xfrm>
            <a:off x="660400" y="596899"/>
            <a:ext cx="11683999" cy="2209800"/>
          </a:xfrm>
          <a:prstGeom prst="rect">
            <a:avLst/>
          </a:prstGeom>
          <a:blipFill>
            <a:blip r:embed="rId11" cstate="print"/>
            <a:stretch>
              <a:fillRect/>
            </a:stretch>
          </a:blipFill>
        </p:spPr>
        <p:txBody>
          <a:bodyPr wrap="square" lIns="0" tIns="0" rIns="0" bIns="0" rtlCol="0"/>
          <a:lstStyle/>
          <a:p>
            <a:endParaRPr/>
          </a:p>
        </p:txBody>
      </p:sp>
      <p:sp>
        <p:nvSpPr>
          <p:cNvPr id="9" name="object 9"/>
          <p:cNvSpPr/>
          <p:nvPr/>
        </p:nvSpPr>
        <p:spPr>
          <a:xfrm>
            <a:off x="2133600" y="1181100"/>
            <a:ext cx="8737600" cy="1333500"/>
          </a:xfrm>
          <a:prstGeom prst="rect">
            <a:avLst/>
          </a:prstGeom>
          <a:blipFill>
            <a:blip r:embed="rId12" cstate="print"/>
            <a:stretch>
              <a:fillRect/>
            </a:stretch>
          </a:blipFill>
        </p:spPr>
        <p:txBody>
          <a:bodyPr wrap="square" lIns="0" tIns="0" rIns="0" bIns="0" rtlCol="0"/>
          <a:lstStyle/>
          <a:p>
            <a:endParaRPr/>
          </a:p>
        </p:txBody>
      </p:sp>
      <p:sp>
        <p:nvSpPr>
          <p:cNvPr id="10" name="object 10"/>
          <p:cNvSpPr txBox="1">
            <a:spLocks noGrp="1"/>
          </p:cNvSpPr>
          <p:nvPr>
            <p:ph type="title"/>
          </p:nvPr>
        </p:nvSpPr>
        <p:spPr>
          <a:xfrm>
            <a:off x="2102664" y="812800"/>
            <a:ext cx="8799195" cy="1610360"/>
          </a:xfrm>
          <a:prstGeom prst="rect">
            <a:avLst/>
          </a:prstGeom>
        </p:spPr>
        <p:txBody>
          <a:bodyPr vert="horz" wrap="square" lIns="0" tIns="12700" rIns="0" bIns="0" rtlCol="0">
            <a:spAutoFit/>
          </a:bodyPr>
          <a:lstStyle/>
          <a:p>
            <a:pPr marL="12700">
              <a:lnSpc>
                <a:spcPct val="100000"/>
              </a:lnSpc>
              <a:spcBef>
                <a:spcPts val="100"/>
              </a:spcBef>
            </a:pPr>
            <a:r>
              <a:rPr sz="10400" spc="25" dirty="0"/>
              <a:t>Healthy</a:t>
            </a:r>
            <a:r>
              <a:rPr sz="10400" spc="1005" dirty="0"/>
              <a:t> </a:t>
            </a:r>
            <a:r>
              <a:rPr sz="10400" spc="-360" dirty="0"/>
              <a:t>Bodies</a:t>
            </a:r>
            <a:endParaRPr sz="10400"/>
          </a:p>
        </p:txBody>
      </p:sp>
      <p:sp>
        <p:nvSpPr>
          <p:cNvPr id="11" name="object 11"/>
          <p:cNvSpPr/>
          <p:nvPr/>
        </p:nvSpPr>
        <p:spPr>
          <a:xfrm>
            <a:off x="5194300" y="9334500"/>
            <a:ext cx="2336800" cy="406400"/>
          </a:xfrm>
          <a:prstGeom prst="rect">
            <a:avLst/>
          </a:prstGeom>
          <a:blipFill>
            <a:blip r:embed="rId13" cstate="print"/>
            <a:stretch>
              <a:fillRect/>
            </a:stretch>
          </a:blipFill>
        </p:spPr>
        <p:txBody>
          <a:bodyPr wrap="square" lIns="0" tIns="0" rIns="0" bIns="0" rtlCol="0"/>
          <a:lstStyle/>
          <a:p>
            <a:endParaRPr/>
          </a:p>
        </p:txBody>
      </p:sp>
      <p:sp>
        <p:nvSpPr>
          <p:cNvPr id="12" name="object 12"/>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entury Gothic"/>
                <a:cs typeface="Century Gothic"/>
                <a:hlinkClick r:id="rId14"/>
              </a:rPr>
              <a:t>www.planbee.com</a:t>
            </a:r>
            <a:endParaRPr sz="1800">
              <a:latin typeface="Century Gothic"/>
              <a:cs typeface="Century Gothic"/>
            </a:endParaRPr>
          </a:p>
        </p:txBody>
      </p:sp>
      <p:sp>
        <p:nvSpPr>
          <p:cNvPr id="13" name="object 13"/>
          <p:cNvSpPr/>
          <p:nvPr/>
        </p:nvSpPr>
        <p:spPr>
          <a:xfrm>
            <a:off x="965200" y="4394200"/>
            <a:ext cx="12001500" cy="2184400"/>
          </a:xfrm>
          <a:prstGeom prst="rect">
            <a:avLst/>
          </a:prstGeom>
          <a:blipFill>
            <a:blip r:embed="rId15" cstate="print"/>
            <a:stretch>
              <a:fillRect/>
            </a:stretch>
          </a:blipFill>
        </p:spPr>
        <p:txBody>
          <a:bodyPr wrap="square" lIns="0" tIns="0" rIns="0" bIns="0" rtlCol="0"/>
          <a:lstStyle/>
          <a:p>
            <a:endParaRPr/>
          </a:p>
        </p:txBody>
      </p:sp>
      <p:sp>
        <p:nvSpPr>
          <p:cNvPr id="14" name="object 14"/>
          <p:cNvSpPr/>
          <p:nvPr/>
        </p:nvSpPr>
        <p:spPr>
          <a:xfrm>
            <a:off x="1003300" y="4445000"/>
            <a:ext cx="5029200" cy="914400"/>
          </a:xfrm>
          <a:prstGeom prst="rect">
            <a:avLst/>
          </a:prstGeom>
          <a:blipFill>
            <a:blip r:embed="rId16" cstate="print"/>
            <a:stretch>
              <a:fillRect/>
            </a:stretch>
          </a:blipFill>
        </p:spPr>
        <p:txBody>
          <a:bodyPr wrap="square" lIns="0" tIns="0" rIns="0" bIns="0" rtlCol="0"/>
          <a:lstStyle/>
          <a:p>
            <a:endParaRPr/>
          </a:p>
        </p:txBody>
      </p:sp>
      <p:sp>
        <p:nvSpPr>
          <p:cNvPr id="15" name="object 15"/>
          <p:cNvSpPr/>
          <p:nvPr/>
        </p:nvSpPr>
        <p:spPr>
          <a:xfrm>
            <a:off x="1054100" y="5257800"/>
            <a:ext cx="11264900" cy="571500"/>
          </a:xfrm>
          <a:prstGeom prst="rect">
            <a:avLst/>
          </a:prstGeom>
          <a:blipFill>
            <a:blip r:embed="rId17" cstate="print"/>
            <a:stretch>
              <a:fillRect/>
            </a:stretch>
          </a:blipFill>
        </p:spPr>
        <p:txBody>
          <a:bodyPr wrap="square" lIns="0" tIns="0" rIns="0" bIns="0" rtlCol="0"/>
          <a:lstStyle/>
          <a:p>
            <a:endParaRPr/>
          </a:p>
        </p:txBody>
      </p:sp>
      <p:sp>
        <p:nvSpPr>
          <p:cNvPr id="16" name="object 16"/>
          <p:cNvSpPr/>
          <p:nvPr/>
        </p:nvSpPr>
        <p:spPr>
          <a:xfrm>
            <a:off x="1079500" y="5854700"/>
            <a:ext cx="4089400" cy="533400"/>
          </a:xfrm>
          <a:prstGeom prst="rect">
            <a:avLst/>
          </a:prstGeom>
          <a:blipFill>
            <a:blip r:embed="rId18" cstate="print"/>
            <a:stretch>
              <a:fillRect/>
            </a:stretch>
          </a:blipFill>
        </p:spPr>
        <p:txBody>
          <a:bodyPr wrap="square" lIns="0" tIns="0" rIns="0" bIns="0" rtlCol="0"/>
          <a:lstStyle/>
          <a:p>
            <a:endParaRPr/>
          </a:p>
        </p:txBody>
      </p:sp>
      <p:sp>
        <p:nvSpPr>
          <p:cNvPr id="17" name="object 17"/>
          <p:cNvSpPr txBox="1"/>
          <p:nvPr/>
        </p:nvSpPr>
        <p:spPr>
          <a:xfrm>
            <a:off x="1084724" y="4572000"/>
            <a:ext cx="11227435" cy="1757680"/>
          </a:xfrm>
          <a:prstGeom prst="rect">
            <a:avLst/>
          </a:prstGeom>
        </p:spPr>
        <p:txBody>
          <a:bodyPr vert="horz" wrap="square" lIns="0" tIns="12700" rIns="0" bIns="0" rtlCol="0">
            <a:spAutoFit/>
          </a:bodyPr>
          <a:lstStyle/>
          <a:p>
            <a:pPr marL="12700">
              <a:lnSpc>
                <a:spcPct val="100000"/>
              </a:lnSpc>
              <a:spcBef>
                <a:spcPts val="100"/>
              </a:spcBef>
            </a:pPr>
            <a:r>
              <a:rPr sz="3700" u="sng" spc="-20" dirty="0">
                <a:solidFill>
                  <a:srgbClr val="FFFFFF"/>
                </a:solidFill>
                <a:uFill>
                  <a:solidFill>
                    <a:srgbClr val="FFFFFF"/>
                  </a:solidFill>
                </a:uFill>
                <a:latin typeface="Arial"/>
                <a:cs typeface="Arial"/>
              </a:rPr>
              <a:t>Learning</a:t>
            </a:r>
            <a:r>
              <a:rPr sz="3700" u="sng" spc="380" dirty="0">
                <a:solidFill>
                  <a:srgbClr val="FFFFFF"/>
                </a:solidFill>
                <a:uFill>
                  <a:solidFill>
                    <a:srgbClr val="FFFFFF"/>
                  </a:solidFill>
                </a:uFill>
                <a:latin typeface="Arial"/>
                <a:cs typeface="Arial"/>
              </a:rPr>
              <a:t> </a:t>
            </a:r>
            <a:r>
              <a:rPr sz="3700" u="sng" spc="75" dirty="0">
                <a:solidFill>
                  <a:srgbClr val="FFFFFF"/>
                </a:solidFill>
                <a:uFill>
                  <a:solidFill>
                    <a:srgbClr val="FFFFFF"/>
                  </a:solidFill>
                </a:uFill>
                <a:latin typeface="Arial"/>
                <a:cs typeface="Arial"/>
              </a:rPr>
              <a:t>Objective:</a:t>
            </a:r>
            <a:endParaRPr sz="3700">
              <a:latin typeface="Arial"/>
              <a:cs typeface="Arial"/>
            </a:endParaRPr>
          </a:p>
          <a:p>
            <a:pPr marL="12700" marR="5080">
              <a:lnSpc>
                <a:spcPct val="103600"/>
              </a:lnSpc>
            </a:pPr>
            <a:r>
              <a:rPr sz="3700" spc="-450" dirty="0">
                <a:solidFill>
                  <a:srgbClr val="FFFFFF"/>
                </a:solidFill>
                <a:latin typeface="Arial"/>
                <a:cs typeface="Arial"/>
              </a:rPr>
              <a:t>To </a:t>
            </a:r>
            <a:r>
              <a:rPr sz="3700" spc="30" dirty="0">
                <a:solidFill>
                  <a:srgbClr val="FFFFFF"/>
                </a:solidFill>
                <a:latin typeface="Arial"/>
                <a:cs typeface="Arial"/>
              </a:rPr>
              <a:t>find </a:t>
            </a:r>
            <a:r>
              <a:rPr sz="3700" spc="60" dirty="0">
                <a:solidFill>
                  <a:srgbClr val="FFFFFF"/>
                </a:solidFill>
                <a:latin typeface="Arial"/>
                <a:cs typeface="Arial"/>
              </a:rPr>
              <a:t>out </a:t>
            </a:r>
            <a:r>
              <a:rPr sz="3700" spc="-75" dirty="0">
                <a:solidFill>
                  <a:srgbClr val="FFFFFF"/>
                </a:solidFill>
                <a:latin typeface="Arial"/>
                <a:cs typeface="Arial"/>
              </a:rPr>
              <a:t>how </a:t>
            </a:r>
            <a:r>
              <a:rPr sz="3700" spc="90" dirty="0">
                <a:solidFill>
                  <a:srgbClr val="FFFFFF"/>
                </a:solidFill>
                <a:latin typeface="Arial"/>
                <a:cs typeface="Arial"/>
              </a:rPr>
              <a:t>nutrients </a:t>
            </a:r>
            <a:r>
              <a:rPr sz="3700" spc="-80" dirty="0">
                <a:solidFill>
                  <a:srgbClr val="FFFFFF"/>
                </a:solidFill>
                <a:latin typeface="Arial"/>
                <a:cs typeface="Arial"/>
              </a:rPr>
              <a:t>and </a:t>
            </a:r>
            <a:r>
              <a:rPr sz="3700" spc="95" dirty="0">
                <a:solidFill>
                  <a:srgbClr val="FFFFFF"/>
                </a:solidFill>
                <a:latin typeface="Arial"/>
                <a:cs typeface="Arial"/>
              </a:rPr>
              <a:t>water </a:t>
            </a:r>
            <a:r>
              <a:rPr sz="3700" spc="20" dirty="0">
                <a:solidFill>
                  <a:srgbClr val="FFFFFF"/>
                </a:solidFill>
                <a:latin typeface="Arial"/>
                <a:cs typeface="Arial"/>
              </a:rPr>
              <a:t>are </a:t>
            </a:r>
            <a:r>
              <a:rPr sz="3700" spc="70" dirty="0">
                <a:solidFill>
                  <a:srgbClr val="FFFFFF"/>
                </a:solidFill>
                <a:latin typeface="Arial"/>
                <a:cs typeface="Arial"/>
              </a:rPr>
              <a:t>transported  </a:t>
            </a:r>
            <a:r>
              <a:rPr sz="3700" spc="-35" dirty="0">
                <a:solidFill>
                  <a:srgbClr val="FFFFFF"/>
                </a:solidFill>
                <a:latin typeface="Arial"/>
                <a:cs typeface="Arial"/>
              </a:rPr>
              <a:t>in </a:t>
            </a:r>
            <a:r>
              <a:rPr sz="3700" spc="165" dirty="0">
                <a:solidFill>
                  <a:srgbClr val="FFFFFF"/>
                </a:solidFill>
                <a:latin typeface="Arial"/>
                <a:cs typeface="Arial"/>
              </a:rPr>
              <a:t>the </a:t>
            </a:r>
            <a:r>
              <a:rPr sz="3700" spc="-130" dirty="0">
                <a:solidFill>
                  <a:srgbClr val="FFFFFF"/>
                </a:solidFill>
                <a:latin typeface="Arial"/>
                <a:cs typeface="Arial"/>
              </a:rPr>
              <a:t>human</a:t>
            </a:r>
            <a:r>
              <a:rPr sz="3700" spc="25" dirty="0">
                <a:solidFill>
                  <a:srgbClr val="FFFFFF"/>
                </a:solidFill>
                <a:latin typeface="Arial"/>
                <a:cs typeface="Arial"/>
              </a:rPr>
              <a:t> </a:t>
            </a:r>
            <a:r>
              <a:rPr sz="3700" spc="-80" dirty="0">
                <a:solidFill>
                  <a:srgbClr val="FFFFFF"/>
                </a:solidFill>
                <a:latin typeface="Arial"/>
                <a:cs typeface="Arial"/>
              </a:rPr>
              <a:t>body.</a:t>
            </a:r>
            <a:endParaRPr sz="3700">
              <a:latin typeface="Arial"/>
              <a:cs typeface="Arial"/>
            </a:endParaRPr>
          </a:p>
        </p:txBody>
      </p:sp>
      <p:pic>
        <p:nvPicPr>
          <p:cNvPr id="19" name="Recorded Sound">
            <a:hlinkClick r:id="" action="ppaction://media"/>
            <a:extLst>
              <a:ext uri="{FF2B5EF4-FFF2-40B4-BE49-F238E27FC236}">
                <a16:creationId xmlns:a16="http://schemas.microsoft.com/office/drawing/2014/main" id="{BF43DDCF-7D3E-434C-A0BA-7A374763368A}"/>
              </a:ext>
            </a:extLst>
          </p:cNvPr>
          <p:cNvPicPr>
            <a:picLocks noChangeAspect="1"/>
          </p:cNvPicPr>
          <p:nvPr>
            <a:audioFile r:link="rId3"/>
            <p:extLst>
              <p:ext uri="{DAA4B4D4-6D71-4841-9C94-3DE7FCFB9230}">
                <p14:media xmlns:p14="http://schemas.microsoft.com/office/powerpoint/2010/main" r:embed="rId2"/>
              </p:ext>
            </p:extLst>
          </p:nvPr>
        </p:nvPicPr>
        <p:blipFill>
          <a:blip r:embed="rId19"/>
          <a:stretch>
            <a:fillRect/>
          </a:stretch>
        </p:blipFill>
        <p:spPr>
          <a:xfrm>
            <a:off x="1079500" y="8967304"/>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858"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5194300" y="9334500"/>
            <a:ext cx="2336800" cy="406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342900" y="254000"/>
            <a:ext cx="4356100" cy="86360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0" y="8458200"/>
            <a:ext cx="2438400" cy="1295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3500" y="8915400"/>
            <a:ext cx="1854200" cy="6350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4533900" y="1346200"/>
            <a:ext cx="8191500" cy="6223000"/>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4838699" y="1422400"/>
            <a:ext cx="7581900" cy="6057899"/>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6832600" y="1968500"/>
            <a:ext cx="3568700" cy="4953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6172200" y="2667000"/>
            <a:ext cx="4889500" cy="4953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5562600" y="3365500"/>
            <a:ext cx="6121400" cy="495300"/>
          </a:xfrm>
          <a:prstGeom prst="rect">
            <a:avLst/>
          </a:prstGeom>
          <a:blipFill>
            <a:blip r:embed="rId15" cstate="print"/>
            <a:stretch>
              <a:fillRect/>
            </a:stretch>
          </a:blipFill>
        </p:spPr>
        <p:txBody>
          <a:bodyPr wrap="square" lIns="0" tIns="0" rIns="0" bIns="0" rtlCol="0"/>
          <a:lstStyle/>
          <a:p>
            <a:endParaRPr/>
          </a:p>
        </p:txBody>
      </p:sp>
      <p:sp>
        <p:nvSpPr>
          <p:cNvPr id="15" name="object 15"/>
          <p:cNvSpPr/>
          <p:nvPr/>
        </p:nvSpPr>
        <p:spPr>
          <a:xfrm>
            <a:off x="5778500" y="4064000"/>
            <a:ext cx="5715000" cy="596900"/>
          </a:xfrm>
          <a:prstGeom prst="rect">
            <a:avLst/>
          </a:prstGeom>
          <a:blipFill>
            <a:blip r:embed="rId16" cstate="print"/>
            <a:stretch>
              <a:fillRect/>
            </a:stretch>
          </a:blipFill>
        </p:spPr>
        <p:txBody>
          <a:bodyPr wrap="square" lIns="0" tIns="0" rIns="0" bIns="0" rtlCol="0"/>
          <a:lstStyle/>
          <a:p>
            <a:endParaRPr/>
          </a:p>
        </p:txBody>
      </p:sp>
      <p:sp>
        <p:nvSpPr>
          <p:cNvPr id="16" name="object 16"/>
          <p:cNvSpPr/>
          <p:nvPr/>
        </p:nvSpPr>
        <p:spPr>
          <a:xfrm>
            <a:off x="5054600" y="4749800"/>
            <a:ext cx="7175500" cy="635000"/>
          </a:xfrm>
          <a:prstGeom prst="rect">
            <a:avLst/>
          </a:prstGeom>
          <a:blipFill>
            <a:blip r:embed="rId17" cstate="print"/>
            <a:stretch>
              <a:fillRect/>
            </a:stretch>
          </a:blipFill>
        </p:spPr>
        <p:txBody>
          <a:bodyPr wrap="square" lIns="0" tIns="0" rIns="0" bIns="0" rtlCol="0"/>
          <a:lstStyle/>
          <a:p>
            <a:endParaRPr/>
          </a:p>
        </p:txBody>
      </p:sp>
      <p:sp>
        <p:nvSpPr>
          <p:cNvPr id="17" name="object 17"/>
          <p:cNvSpPr/>
          <p:nvPr/>
        </p:nvSpPr>
        <p:spPr>
          <a:xfrm>
            <a:off x="5588000" y="5461000"/>
            <a:ext cx="6057900" cy="622300"/>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6438900" y="6146800"/>
            <a:ext cx="4381500" cy="609600"/>
          </a:xfrm>
          <a:prstGeom prst="rect">
            <a:avLst/>
          </a:prstGeom>
          <a:blipFill>
            <a:blip r:embed="rId19" cstate="print"/>
            <a:stretch>
              <a:fillRect/>
            </a:stretch>
          </a:blipFill>
        </p:spPr>
        <p:txBody>
          <a:bodyPr wrap="square" lIns="0" tIns="0" rIns="0" bIns="0" rtlCol="0"/>
          <a:lstStyle/>
          <a:p>
            <a:endParaRPr/>
          </a:p>
        </p:txBody>
      </p:sp>
      <p:sp>
        <p:nvSpPr>
          <p:cNvPr id="19" name="object 19"/>
          <p:cNvSpPr txBox="1"/>
          <p:nvPr/>
        </p:nvSpPr>
        <p:spPr>
          <a:xfrm>
            <a:off x="5050119" y="1785620"/>
            <a:ext cx="7158355" cy="4914900"/>
          </a:xfrm>
          <a:prstGeom prst="rect">
            <a:avLst/>
          </a:prstGeom>
        </p:spPr>
        <p:txBody>
          <a:bodyPr vert="horz" wrap="square" lIns="0" tIns="12700" rIns="0" bIns="0" rtlCol="0">
            <a:spAutoFit/>
          </a:bodyPr>
          <a:lstStyle/>
          <a:p>
            <a:pPr marL="1156970" marR="1148715" indent="662940">
              <a:lnSpc>
                <a:spcPct val="106600"/>
              </a:lnSpc>
              <a:spcBef>
                <a:spcPts val="100"/>
              </a:spcBef>
            </a:pPr>
            <a:r>
              <a:rPr sz="4300" spc="-114" dirty="0">
                <a:solidFill>
                  <a:srgbClr val="FFFFFF"/>
                </a:solidFill>
                <a:latin typeface="Arial"/>
                <a:cs typeface="Arial"/>
              </a:rPr>
              <a:t>We </a:t>
            </a:r>
            <a:r>
              <a:rPr sz="4300" spc="-45" dirty="0">
                <a:solidFill>
                  <a:srgbClr val="FFFFFF"/>
                </a:solidFill>
                <a:latin typeface="Arial"/>
                <a:cs typeface="Arial"/>
              </a:rPr>
              <a:t>know </a:t>
            </a:r>
            <a:r>
              <a:rPr sz="4300" spc="275" dirty="0">
                <a:solidFill>
                  <a:srgbClr val="FFFFFF"/>
                </a:solidFill>
                <a:latin typeface="Arial"/>
                <a:cs typeface="Arial"/>
              </a:rPr>
              <a:t>that  </a:t>
            </a:r>
            <a:r>
              <a:rPr sz="4300" spc="-70" dirty="0">
                <a:solidFill>
                  <a:srgbClr val="FFFFFF"/>
                </a:solidFill>
                <a:latin typeface="Arial"/>
                <a:cs typeface="Arial"/>
              </a:rPr>
              <a:t>we </a:t>
            </a:r>
            <a:r>
              <a:rPr sz="4300" spc="-95" dirty="0">
                <a:solidFill>
                  <a:srgbClr val="FFFFFF"/>
                </a:solidFill>
                <a:latin typeface="Arial"/>
                <a:cs typeface="Arial"/>
              </a:rPr>
              <a:t>need </a:t>
            </a:r>
            <a:r>
              <a:rPr sz="4300" spc="140" dirty="0">
                <a:solidFill>
                  <a:srgbClr val="FFFFFF"/>
                </a:solidFill>
                <a:latin typeface="Arial"/>
                <a:cs typeface="Arial"/>
              </a:rPr>
              <a:t>to </a:t>
            </a:r>
            <a:r>
              <a:rPr sz="4300" spc="85" dirty="0">
                <a:solidFill>
                  <a:srgbClr val="FFFFFF"/>
                </a:solidFill>
                <a:latin typeface="Arial"/>
                <a:cs typeface="Arial"/>
              </a:rPr>
              <a:t>eat</a:t>
            </a:r>
            <a:r>
              <a:rPr sz="4300" spc="-495" dirty="0">
                <a:solidFill>
                  <a:srgbClr val="FFFFFF"/>
                </a:solidFill>
                <a:latin typeface="Arial"/>
                <a:cs typeface="Arial"/>
              </a:rPr>
              <a:t> </a:t>
            </a:r>
            <a:r>
              <a:rPr sz="4300" spc="-95" dirty="0">
                <a:solidFill>
                  <a:srgbClr val="FFFFFF"/>
                </a:solidFill>
                <a:latin typeface="Arial"/>
                <a:cs typeface="Arial"/>
              </a:rPr>
              <a:t>and</a:t>
            </a:r>
            <a:endParaRPr sz="4300">
              <a:latin typeface="Arial"/>
              <a:cs typeface="Arial"/>
            </a:endParaRPr>
          </a:p>
          <a:p>
            <a:pPr marL="553720" marR="545465" algn="ctr">
              <a:lnSpc>
                <a:spcPct val="106600"/>
              </a:lnSpc>
            </a:pPr>
            <a:r>
              <a:rPr sz="4300" spc="80" dirty="0">
                <a:solidFill>
                  <a:srgbClr val="FFFFFF"/>
                </a:solidFill>
                <a:latin typeface="Arial"/>
                <a:cs typeface="Arial"/>
              </a:rPr>
              <a:t>drink </a:t>
            </a:r>
            <a:r>
              <a:rPr sz="4300" spc="-40" dirty="0">
                <a:solidFill>
                  <a:srgbClr val="FFFFFF"/>
                </a:solidFill>
                <a:latin typeface="Arial"/>
                <a:cs typeface="Arial"/>
              </a:rPr>
              <a:t>in </a:t>
            </a:r>
            <a:r>
              <a:rPr sz="4300" spc="95" dirty="0">
                <a:solidFill>
                  <a:srgbClr val="FFFFFF"/>
                </a:solidFill>
                <a:latin typeface="Arial"/>
                <a:cs typeface="Arial"/>
              </a:rPr>
              <a:t>order </a:t>
            </a:r>
            <a:r>
              <a:rPr sz="4300" spc="140" dirty="0">
                <a:solidFill>
                  <a:srgbClr val="FFFFFF"/>
                </a:solidFill>
                <a:latin typeface="Arial"/>
                <a:cs typeface="Arial"/>
              </a:rPr>
              <a:t>to </a:t>
            </a:r>
            <a:r>
              <a:rPr sz="4300" dirty="0">
                <a:solidFill>
                  <a:srgbClr val="FFFFFF"/>
                </a:solidFill>
                <a:latin typeface="Arial"/>
                <a:cs typeface="Arial"/>
              </a:rPr>
              <a:t>survive  </a:t>
            </a:r>
            <a:r>
              <a:rPr sz="4300" spc="130" dirty="0">
                <a:solidFill>
                  <a:srgbClr val="FFFFFF"/>
                </a:solidFill>
                <a:latin typeface="Arial"/>
                <a:cs typeface="Arial"/>
              </a:rPr>
              <a:t>but </a:t>
            </a:r>
            <a:r>
              <a:rPr sz="4300" spc="-90" dirty="0">
                <a:solidFill>
                  <a:srgbClr val="FFFFFF"/>
                </a:solidFill>
                <a:latin typeface="Arial"/>
                <a:cs typeface="Arial"/>
              </a:rPr>
              <a:t>how </a:t>
            </a:r>
            <a:r>
              <a:rPr sz="4300" spc="-195" dirty="0">
                <a:solidFill>
                  <a:srgbClr val="FFFFFF"/>
                </a:solidFill>
                <a:latin typeface="Arial"/>
                <a:cs typeface="Arial"/>
              </a:rPr>
              <a:t>does </a:t>
            </a:r>
            <a:r>
              <a:rPr sz="4300" spc="75" dirty="0">
                <a:solidFill>
                  <a:srgbClr val="FFFFFF"/>
                </a:solidFill>
                <a:latin typeface="Arial"/>
                <a:cs typeface="Arial"/>
              </a:rPr>
              <a:t>our</a:t>
            </a:r>
            <a:r>
              <a:rPr sz="4300" spc="-225" dirty="0">
                <a:solidFill>
                  <a:srgbClr val="FFFFFF"/>
                </a:solidFill>
                <a:latin typeface="Arial"/>
                <a:cs typeface="Arial"/>
              </a:rPr>
              <a:t> </a:t>
            </a:r>
            <a:r>
              <a:rPr sz="4300" spc="-25" dirty="0">
                <a:solidFill>
                  <a:srgbClr val="FFFFFF"/>
                </a:solidFill>
                <a:latin typeface="Arial"/>
                <a:cs typeface="Arial"/>
              </a:rPr>
              <a:t>body</a:t>
            </a:r>
            <a:endParaRPr sz="4300">
              <a:latin typeface="Arial"/>
              <a:cs typeface="Arial"/>
            </a:endParaRPr>
          </a:p>
          <a:p>
            <a:pPr marL="12700" marR="5080" algn="ctr">
              <a:lnSpc>
                <a:spcPct val="106600"/>
              </a:lnSpc>
            </a:pPr>
            <a:r>
              <a:rPr sz="4300" spc="140" dirty="0">
                <a:solidFill>
                  <a:srgbClr val="FFFFFF"/>
                </a:solidFill>
                <a:latin typeface="Arial"/>
                <a:cs typeface="Arial"/>
              </a:rPr>
              <a:t>transport </a:t>
            </a:r>
            <a:r>
              <a:rPr sz="4300" spc="105" dirty="0">
                <a:solidFill>
                  <a:srgbClr val="FFFFFF"/>
                </a:solidFill>
                <a:latin typeface="Arial"/>
                <a:cs typeface="Arial"/>
              </a:rPr>
              <a:t>nutrients </a:t>
            </a:r>
            <a:r>
              <a:rPr sz="4300" spc="114" dirty="0">
                <a:solidFill>
                  <a:srgbClr val="FFFFFF"/>
                </a:solidFill>
                <a:latin typeface="Arial"/>
                <a:cs typeface="Arial"/>
              </a:rPr>
              <a:t>from </a:t>
            </a:r>
            <a:r>
              <a:rPr sz="4300" spc="75" dirty="0">
                <a:solidFill>
                  <a:srgbClr val="FFFFFF"/>
                </a:solidFill>
                <a:latin typeface="Arial"/>
                <a:cs typeface="Arial"/>
              </a:rPr>
              <a:t>our  </a:t>
            </a:r>
            <a:r>
              <a:rPr sz="4300" spc="-10" dirty="0">
                <a:solidFill>
                  <a:srgbClr val="FFFFFF"/>
                </a:solidFill>
                <a:latin typeface="Arial"/>
                <a:cs typeface="Arial"/>
              </a:rPr>
              <a:t>digestive </a:t>
            </a:r>
            <a:r>
              <a:rPr sz="4300" spc="-135" dirty="0">
                <a:solidFill>
                  <a:srgbClr val="FFFFFF"/>
                </a:solidFill>
                <a:latin typeface="Arial"/>
                <a:cs typeface="Arial"/>
              </a:rPr>
              <a:t>systems </a:t>
            </a:r>
            <a:r>
              <a:rPr sz="4300" spc="140" dirty="0">
                <a:solidFill>
                  <a:srgbClr val="FFFFFF"/>
                </a:solidFill>
                <a:latin typeface="Arial"/>
                <a:cs typeface="Arial"/>
              </a:rPr>
              <a:t>to</a:t>
            </a:r>
            <a:r>
              <a:rPr sz="4300" spc="385" dirty="0">
                <a:solidFill>
                  <a:srgbClr val="FFFFFF"/>
                </a:solidFill>
                <a:latin typeface="Arial"/>
                <a:cs typeface="Arial"/>
              </a:rPr>
              <a:t> </a:t>
            </a:r>
            <a:r>
              <a:rPr sz="4300" spc="195" dirty="0">
                <a:solidFill>
                  <a:srgbClr val="FFFFFF"/>
                </a:solidFill>
                <a:latin typeface="Arial"/>
                <a:cs typeface="Arial"/>
              </a:rPr>
              <a:t>the</a:t>
            </a:r>
            <a:r>
              <a:rPr sz="4300" spc="110" dirty="0">
                <a:solidFill>
                  <a:srgbClr val="FFFFFF"/>
                </a:solidFill>
                <a:latin typeface="Arial"/>
                <a:cs typeface="Arial"/>
              </a:rPr>
              <a:t> </a:t>
            </a:r>
            <a:r>
              <a:rPr sz="4300" spc="145" dirty="0">
                <a:solidFill>
                  <a:srgbClr val="FFFFFF"/>
                </a:solidFill>
                <a:latin typeface="Arial"/>
                <a:cs typeface="Arial"/>
              </a:rPr>
              <a:t>rest </a:t>
            </a:r>
            <a:r>
              <a:rPr sz="4300" spc="445" dirty="0">
                <a:solidFill>
                  <a:srgbClr val="FFFFFF"/>
                </a:solidFill>
                <a:latin typeface="Arial"/>
                <a:cs typeface="Arial"/>
              </a:rPr>
              <a:t> </a:t>
            </a:r>
            <a:r>
              <a:rPr sz="4300" spc="180" dirty="0">
                <a:solidFill>
                  <a:srgbClr val="FFFFFF"/>
                </a:solidFill>
                <a:latin typeface="Arial"/>
                <a:cs typeface="Arial"/>
              </a:rPr>
              <a:t>of </a:t>
            </a:r>
            <a:r>
              <a:rPr sz="4300" spc="75" dirty="0">
                <a:solidFill>
                  <a:srgbClr val="FFFFFF"/>
                </a:solidFill>
                <a:latin typeface="Arial"/>
                <a:cs typeface="Arial"/>
              </a:rPr>
              <a:t>our</a:t>
            </a:r>
            <a:r>
              <a:rPr sz="4300" spc="695" dirty="0">
                <a:solidFill>
                  <a:srgbClr val="FFFFFF"/>
                </a:solidFill>
                <a:latin typeface="Arial"/>
                <a:cs typeface="Arial"/>
              </a:rPr>
              <a:t> </a:t>
            </a:r>
            <a:r>
              <a:rPr sz="4300" spc="-110" dirty="0">
                <a:solidFill>
                  <a:srgbClr val="FFFFFF"/>
                </a:solidFill>
                <a:latin typeface="Arial"/>
                <a:cs typeface="Arial"/>
              </a:rPr>
              <a:t>body?</a:t>
            </a:r>
            <a:endParaRPr sz="4300">
              <a:latin typeface="Arial"/>
              <a:cs typeface="Arial"/>
            </a:endParaRPr>
          </a:p>
        </p:txBody>
      </p:sp>
      <p:sp>
        <p:nvSpPr>
          <p:cNvPr id="20" name="object 20"/>
          <p:cNvSpPr/>
          <p:nvPr/>
        </p:nvSpPr>
        <p:spPr>
          <a:xfrm>
            <a:off x="4762500" y="2133600"/>
            <a:ext cx="698500" cy="5080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4840332" y="2185091"/>
            <a:ext cx="542835" cy="379616"/>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4267200" y="1968500"/>
            <a:ext cx="495300" cy="3556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4332854" y="2006602"/>
            <a:ext cx="363991" cy="253993"/>
          </a:xfrm>
          <a:prstGeom prst="rect">
            <a:avLst/>
          </a:prstGeom>
          <a:blipFill>
            <a:blip r:embed="rId23" cstate="print"/>
            <a:stretch>
              <a:fillRect/>
            </a:stretch>
          </a:blipFill>
        </p:spPr>
        <p:txBody>
          <a:bodyPr wrap="square" lIns="0" tIns="0" rIns="0" bIns="0" rtlCol="0"/>
          <a:lstStyle/>
          <a:p>
            <a:endParaRPr/>
          </a:p>
        </p:txBody>
      </p:sp>
      <p:sp>
        <p:nvSpPr>
          <p:cNvPr id="24" name="object 24"/>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24" action="ppaction://hlinksldjump"/>
              </a:rPr>
              <a:t>NEXT</a:t>
            </a:r>
            <a:endParaRPr sz="6000">
              <a:latin typeface="Arial"/>
              <a:cs typeface="Arial"/>
            </a:endParaRPr>
          </a:p>
        </p:txBody>
      </p:sp>
      <p:sp>
        <p:nvSpPr>
          <p:cNvPr id="25" name="object 25"/>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25" action="ppaction://hlinksldjump"/>
              </a:rPr>
              <a:t>B</a:t>
            </a:r>
            <a:r>
              <a:rPr sz="6000" spc="-320" dirty="0">
                <a:solidFill>
                  <a:srgbClr val="FFFFFF"/>
                </a:solidFill>
                <a:latin typeface="Arial"/>
                <a:cs typeface="Arial"/>
                <a:hlinkClick r:id="rId25" action="ppaction://hlinksldjump"/>
              </a:rPr>
              <a:t>A</a:t>
            </a:r>
            <a:r>
              <a:rPr sz="6000" spc="-819" dirty="0">
                <a:solidFill>
                  <a:srgbClr val="FFFFFF"/>
                </a:solidFill>
                <a:latin typeface="Arial"/>
                <a:cs typeface="Arial"/>
                <a:hlinkClick r:id="rId25" action="ppaction://hlinksldjump"/>
              </a:rPr>
              <a:t>C</a:t>
            </a:r>
            <a:r>
              <a:rPr sz="6000" spc="-495" dirty="0">
                <a:solidFill>
                  <a:srgbClr val="FFFFFF"/>
                </a:solidFill>
                <a:latin typeface="Arial"/>
                <a:cs typeface="Arial"/>
                <a:hlinkClick r:id="rId25" action="ppaction://hlinksldjump"/>
              </a:rPr>
              <a:t>K</a:t>
            </a:r>
            <a:endParaRPr sz="6000">
              <a:latin typeface="Arial"/>
              <a:cs typeface="Arial"/>
            </a:endParaRPr>
          </a:p>
        </p:txBody>
      </p:sp>
      <p:sp>
        <p:nvSpPr>
          <p:cNvPr id="26" name="object 26"/>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26"/>
              </a:rPr>
              <a:t>www.planbee.com</a:t>
            </a:r>
            <a:endParaRPr sz="1800">
              <a:latin typeface="Century Gothic"/>
              <a:cs typeface="Century Gothic"/>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8179" y="25400"/>
            <a:ext cx="12786360" cy="4094479"/>
          </a:xfrm>
          <a:prstGeom prst="rect">
            <a:avLst/>
          </a:prstGeom>
        </p:spPr>
        <p:txBody>
          <a:bodyPr vert="horz" wrap="square" lIns="0" tIns="15240" rIns="0" bIns="0" rtlCol="0">
            <a:spAutoFit/>
          </a:bodyPr>
          <a:lstStyle/>
          <a:p>
            <a:pPr marL="12700" marR="5080" indent="-11430" algn="ctr">
              <a:lnSpc>
                <a:spcPts val="4600"/>
              </a:lnSpc>
              <a:spcBef>
                <a:spcPts val="120"/>
              </a:spcBef>
            </a:pPr>
            <a:r>
              <a:rPr sz="3700" spc="635" dirty="0">
                <a:solidFill>
                  <a:srgbClr val="FFFFFF"/>
                </a:solidFill>
                <a:latin typeface="Arial"/>
                <a:cs typeface="Arial"/>
              </a:rPr>
              <a:t>It </a:t>
            </a:r>
            <a:r>
              <a:rPr sz="3700" spc="-80" dirty="0">
                <a:solidFill>
                  <a:srgbClr val="FFFFFF"/>
                </a:solidFill>
                <a:latin typeface="Arial"/>
                <a:cs typeface="Arial"/>
              </a:rPr>
              <a:t>is </a:t>
            </a:r>
            <a:r>
              <a:rPr sz="3700" spc="65" dirty="0">
                <a:solidFill>
                  <a:srgbClr val="FFFFFF"/>
                </a:solidFill>
                <a:latin typeface="Arial"/>
                <a:cs typeface="Arial"/>
              </a:rPr>
              <a:t>our </a:t>
            </a:r>
            <a:r>
              <a:rPr sz="3700" spc="90" dirty="0">
                <a:solidFill>
                  <a:srgbClr val="FFFFFF"/>
                </a:solidFill>
                <a:latin typeface="Arial"/>
                <a:cs typeface="Arial"/>
              </a:rPr>
              <a:t>circulatory </a:t>
            </a:r>
            <a:r>
              <a:rPr sz="3700" spc="-95" dirty="0">
                <a:solidFill>
                  <a:srgbClr val="FFFFFF"/>
                </a:solidFill>
                <a:latin typeface="Arial"/>
                <a:cs typeface="Arial"/>
              </a:rPr>
              <a:t>system </a:t>
            </a:r>
            <a:r>
              <a:rPr sz="3700" spc="235" dirty="0">
                <a:solidFill>
                  <a:srgbClr val="FFFFFF"/>
                </a:solidFill>
                <a:latin typeface="Arial"/>
                <a:cs typeface="Arial"/>
              </a:rPr>
              <a:t>that </a:t>
            </a:r>
            <a:r>
              <a:rPr sz="3700" spc="80" dirty="0">
                <a:solidFill>
                  <a:srgbClr val="FFFFFF"/>
                </a:solidFill>
                <a:latin typeface="Arial"/>
                <a:cs typeface="Arial"/>
              </a:rPr>
              <a:t>transports </a:t>
            </a:r>
            <a:r>
              <a:rPr sz="3700" spc="95" dirty="0">
                <a:solidFill>
                  <a:srgbClr val="FFFFFF"/>
                </a:solidFill>
                <a:latin typeface="Arial"/>
                <a:cs typeface="Arial"/>
              </a:rPr>
              <a:t>water </a:t>
            </a:r>
            <a:r>
              <a:rPr sz="3700" spc="-80" dirty="0">
                <a:solidFill>
                  <a:srgbClr val="FFFFFF"/>
                </a:solidFill>
                <a:latin typeface="Arial"/>
                <a:cs typeface="Arial"/>
              </a:rPr>
              <a:t>and  </a:t>
            </a:r>
            <a:r>
              <a:rPr sz="3700" spc="90" dirty="0">
                <a:solidFill>
                  <a:srgbClr val="FFFFFF"/>
                </a:solidFill>
                <a:latin typeface="Arial"/>
                <a:cs typeface="Arial"/>
              </a:rPr>
              <a:t>nutrients </a:t>
            </a:r>
            <a:r>
              <a:rPr sz="3700" spc="120" dirty="0">
                <a:solidFill>
                  <a:srgbClr val="FFFFFF"/>
                </a:solidFill>
                <a:latin typeface="Arial"/>
                <a:cs typeface="Arial"/>
              </a:rPr>
              <a:t>to </a:t>
            </a:r>
            <a:r>
              <a:rPr sz="3700" spc="165" dirty="0">
                <a:solidFill>
                  <a:srgbClr val="FFFFFF"/>
                </a:solidFill>
                <a:latin typeface="Arial"/>
                <a:cs typeface="Arial"/>
              </a:rPr>
              <a:t>the </a:t>
            </a:r>
            <a:r>
              <a:rPr sz="3700" spc="125" dirty="0">
                <a:solidFill>
                  <a:srgbClr val="FFFFFF"/>
                </a:solidFill>
                <a:latin typeface="Arial"/>
                <a:cs typeface="Arial"/>
              </a:rPr>
              <a:t>rest </a:t>
            </a:r>
            <a:r>
              <a:rPr sz="3700" spc="155" dirty="0">
                <a:solidFill>
                  <a:srgbClr val="FFFFFF"/>
                </a:solidFill>
                <a:latin typeface="Arial"/>
                <a:cs typeface="Arial"/>
              </a:rPr>
              <a:t>of </a:t>
            </a:r>
            <a:r>
              <a:rPr sz="3700" spc="65" dirty="0">
                <a:solidFill>
                  <a:srgbClr val="FFFFFF"/>
                </a:solidFill>
                <a:latin typeface="Arial"/>
                <a:cs typeface="Arial"/>
              </a:rPr>
              <a:t>our </a:t>
            </a:r>
            <a:r>
              <a:rPr sz="3700" spc="-80" dirty="0">
                <a:solidFill>
                  <a:srgbClr val="FFFFFF"/>
                </a:solidFill>
                <a:latin typeface="Arial"/>
                <a:cs typeface="Arial"/>
              </a:rPr>
              <a:t>body. </a:t>
            </a:r>
            <a:r>
              <a:rPr sz="3700" spc="-75" dirty="0">
                <a:solidFill>
                  <a:srgbClr val="FFFFFF"/>
                </a:solidFill>
                <a:latin typeface="Arial"/>
                <a:cs typeface="Arial"/>
              </a:rPr>
              <a:t>This </a:t>
            </a:r>
            <a:r>
              <a:rPr sz="3700" spc="-80" dirty="0">
                <a:solidFill>
                  <a:srgbClr val="FFFFFF"/>
                </a:solidFill>
                <a:latin typeface="Arial"/>
                <a:cs typeface="Arial"/>
              </a:rPr>
              <a:t>is </a:t>
            </a:r>
            <a:r>
              <a:rPr sz="3700" spc="-75" dirty="0">
                <a:solidFill>
                  <a:srgbClr val="FFFFFF"/>
                </a:solidFill>
                <a:latin typeface="Arial"/>
                <a:cs typeface="Arial"/>
              </a:rPr>
              <a:t>a </a:t>
            </a:r>
            <a:r>
              <a:rPr sz="3700" spc="-95" dirty="0">
                <a:solidFill>
                  <a:srgbClr val="FFFFFF"/>
                </a:solidFill>
                <a:latin typeface="Arial"/>
                <a:cs typeface="Arial"/>
              </a:rPr>
              <a:t>system </a:t>
            </a:r>
            <a:r>
              <a:rPr sz="3700" spc="155" dirty="0">
                <a:solidFill>
                  <a:srgbClr val="FFFFFF"/>
                </a:solidFill>
                <a:latin typeface="Arial"/>
                <a:cs typeface="Arial"/>
              </a:rPr>
              <a:t>of </a:t>
            </a:r>
            <a:r>
              <a:rPr sz="3700" spc="55" dirty="0">
                <a:solidFill>
                  <a:srgbClr val="FFFFFF"/>
                </a:solidFill>
                <a:latin typeface="Arial"/>
                <a:cs typeface="Arial"/>
              </a:rPr>
              <a:t>tubes  </a:t>
            </a:r>
            <a:r>
              <a:rPr sz="3700" spc="5" dirty="0">
                <a:solidFill>
                  <a:srgbClr val="FFFFFF"/>
                </a:solidFill>
                <a:latin typeface="Arial"/>
                <a:cs typeface="Arial"/>
              </a:rPr>
              <a:t>which </a:t>
            </a:r>
            <a:r>
              <a:rPr sz="3700" spc="170" dirty="0">
                <a:solidFill>
                  <a:srgbClr val="FFFFFF"/>
                </a:solidFill>
                <a:latin typeface="Arial"/>
                <a:cs typeface="Arial"/>
              </a:rPr>
              <a:t>carry </a:t>
            </a:r>
            <a:r>
              <a:rPr sz="3700" spc="-40" dirty="0">
                <a:solidFill>
                  <a:srgbClr val="FFFFFF"/>
                </a:solidFill>
                <a:latin typeface="Arial"/>
                <a:cs typeface="Arial"/>
              </a:rPr>
              <a:t>blood </a:t>
            </a:r>
            <a:r>
              <a:rPr sz="3700" spc="-30" dirty="0">
                <a:solidFill>
                  <a:srgbClr val="FFFFFF"/>
                </a:solidFill>
                <a:latin typeface="Arial"/>
                <a:cs typeface="Arial"/>
              </a:rPr>
              <a:t>around </a:t>
            </a:r>
            <a:r>
              <a:rPr sz="3700" spc="165" dirty="0">
                <a:solidFill>
                  <a:srgbClr val="FFFFFF"/>
                </a:solidFill>
                <a:latin typeface="Arial"/>
                <a:cs typeface="Arial"/>
              </a:rPr>
              <a:t>the </a:t>
            </a:r>
            <a:r>
              <a:rPr sz="3700" spc="-80" dirty="0">
                <a:solidFill>
                  <a:srgbClr val="FFFFFF"/>
                </a:solidFill>
                <a:latin typeface="Arial"/>
                <a:cs typeface="Arial"/>
              </a:rPr>
              <a:t>body. </a:t>
            </a:r>
            <a:r>
              <a:rPr sz="3700" spc="-45" dirty="0">
                <a:solidFill>
                  <a:srgbClr val="FFFFFF"/>
                </a:solidFill>
                <a:latin typeface="Arial"/>
                <a:cs typeface="Arial"/>
              </a:rPr>
              <a:t>When </a:t>
            </a:r>
            <a:r>
              <a:rPr sz="3700" spc="-75" dirty="0">
                <a:solidFill>
                  <a:srgbClr val="FFFFFF"/>
                </a:solidFill>
                <a:latin typeface="Arial"/>
                <a:cs typeface="Arial"/>
              </a:rPr>
              <a:t>you </a:t>
            </a:r>
            <a:r>
              <a:rPr sz="3700" spc="15" dirty="0">
                <a:solidFill>
                  <a:srgbClr val="FFFFFF"/>
                </a:solidFill>
                <a:latin typeface="Arial"/>
                <a:cs typeface="Arial"/>
              </a:rPr>
              <a:t>digest </a:t>
            </a:r>
            <a:r>
              <a:rPr sz="3700" spc="5" dirty="0">
                <a:solidFill>
                  <a:srgbClr val="FFFFFF"/>
                </a:solidFill>
                <a:latin typeface="Arial"/>
                <a:cs typeface="Arial"/>
              </a:rPr>
              <a:t>food,  </a:t>
            </a:r>
            <a:r>
              <a:rPr sz="3700" spc="55" dirty="0">
                <a:solidFill>
                  <a:srgbClr val="FFFFFF"/>
                </a:solidFill>
                <a:latin typeface="Arial"/>
                <a:cs typeface="Arial"/>
              </a:rPr>
              <a:t>your </a:t>
            </a:r>
            <a:r>
              <a:rPr sz="3700" spc="-40" dirty="0">
                <a:solidFill>
                  <a:srgbClr val="FFFFFF"/>
                </a:solidFill>
                <a:latin typeface="Arial"/>
                <a:cs typeface="Arial"/>
              </a:rPr>
              <a:t>small </a:t>
            </a:r>
            <a:r>
              <a:rPr sz="3700" spc="40" dirty="0">
                <a:solidFill>
                  <a:srgbClr val="FFFFFF"/>
                </a:solidFill>
                <a:latin typeface="Arial"/>
                <a:cs typeface="Arial"/>
              </a:rPr>
              <a:t>intestine </a:t>
            </a:r>
            <a:r>
              <a:rPr sz="3700" spc="-45" dirty="0">
                <a:solidFill>
                  <a:srgbClr val="FFFFFF"/>
                </a:solidFill>
                <a:latin typeface="Arial"/>
                <a:cs typeface="Arial"/>
              </a:rPr>
              <a:t>absorbs </a:t>
            </a:r>
            <a:r>
              <a:rPr sz="3700" spc="165" dirty="0">
                <a:solidFill>
                  <a:srgbClr val="FFFFFF"/>
                </a:solidFill>
                <a:latin typeface="Arial"/>
                <a:cs typeface="Arial"/>
              </a:rPr>
              <a:t>the </a:t>
            </a:r>
            <a:r>
              <a:rPr sz="3700" spc="90" dirty="0">
                <a:solidFill>
                  <a:srgbClr val="FFFFFF"/>
                </a:solidFill>
                <a:latin typeface="Arial"/>
                <a:cs typeface="Arial"/>
              </a:rPr>
              <a:t>nutrients </a:t>
            </a:r>
            <a:r>
              <a:rPr sz="3700" spc="100" dirty="0">
                <a:solidFill>
                  <a:srgbClr val="FFFFFF"/>
                </a:solidFill>
                <a:latin typeface="Arial"/>
                <a:cs typeface="Arial"/>
              </a:rPr>
              <a:t>from </a:t>
            </a:r>
            <a:r>
              <a:rPr sz="3700" spc="55" dirty="0">
                <a:solidFill>
                  <a:srgbClr val="FFFFFF"/>
                </a:solidFill>
                <a:latin typeface="Arial"/>
                <a:cs typeface="Arial"/>
              </a:rPr>
              <a:t>your </a:t>
            </a:r>
            <a:r>
              <a:rPr sz="3700" spc="25" dirty="0">
                <a:solidFill>
                  <a:srgbClr val="FFFFFF"/>
                </a:solidFill>
                <a:latin typeface="Arial"/>
                <a:cs typeface="Arial"/>
              </a:rPr>
              <a:t>food  </a:t>
            </a:r>
            <a:r>
              <a:rPr sz="3700" spc="-80" dirty="0">
                <a:solidFill>
                  <a:srgbClr val="FFFFFF"/>
                </a:solidFill>
                <a:latin typeface="Arial"/>
                <a:cs typeface="Arial"/>
              </a:rPr>
              <a:t>and </a:t>
            </a:r>
            <a:r>
              <a:rPr sz="3700" spc="-160" dirty="0">
                <a:solidFill>
                  <a:srgbClr val="FFFFFF"/>
                </a:solidFill>
                <a:latin typeface="Arial"/>
                <a:cs typeface="Arial"/>
              </a:rPr>
              <a:t>passes </a:t>
            </a:r>
            <a:r>
              <a:rPr sz="3700" spc="35" dirty="0">
                <a:solidFill>
                  <a:srgbClr val="FFFFFF"/>
                </a:solidFill>
                <a:latin typeface="Arial"/>
                <a:cs typeface="Arial"/>
              </a:rPr>
              <a:t>them </a:t>
            </a:r>
            <a:r>
              <a:rPr sz="3700" spc="5" dirty="0">
                <a:solidFill>
                  <a:srgbClr val="FFFFFF"/>
                </a:solidFill>
                <a:latin typeface="Arial"/>
                <a:cs typeface="Arial"/>
              </a:rPr>
              <a:t>into </a:t>
            </a:r>
            <a:r>
              <a:rPr sz="3700" spc="165" dirty="0">
                <a:solidFill>
                  <a:srgbClr val="FFFFFF"/>
                </a:solidFill>
                <a:latin typeface="Arial"/>
                <a:cs typeface="Arial"/>
              </a:rPr>
              <a:t>the </a:t>
            </a:r>
            <a:r>
              <a:rPr sz="3700" spc="-40" dirty="0">
                <a:solidFill>
                  <a:srgbClr val="FFFFFF"/>
                </a:solidFill>
                <a:latin typeface="Arial"/>
                <a:cs typeface="Arial"/>
              </a:rPr>
              <a:t>blood </a:t>
            </a:r>
            <a:r>
              <a:rPr sz="3700" spc="-5" dirty="0">
                <a:solidFill>
                  <a:srgbClr val="FFFFFF"/>
                </a:solidFill>
                <a:latin typeface="Arial"/>
                <a:cs typeface="Arial"/>
              </a:rPr>
              <a:t>stream. </a:t>
            </a:r>
            <a:r>
              <a:rPr sz="3700" spc="-105" dirty="0">
                <a:solidFill>
                  <a:srgbClr val="FFFFFF"/>
                </a:solidFill>
                <a:latin typeface="Arial"/>
                <a:cs typeface="Arial"/>
              </a:rPr>
              <a:t>The </a:t>
            </a:r>
            <a:r>
              <a:rPr sz="3700" spc="90" dirty="0">
                <a:solidFill>
                  <a:srgbClr val="FFFFFF"/>
                </a:solidFill>
                <a:latin typeface="Arial"/>
                <a:cs typeface="Arial"/>
              </a:rPr>
              <a:t>circulatory  </a:t>
            </a:r>
            <a:r>
              <a:rPr sz="3700" spc="-95" dirty="0">
                <a:solidFill>
                  <a:srgbClr val="FFFFFF"/>
                </a:solidFill>
                <a:latin typeface="Arial"/>
                <a:cs typeface="Arial"/>
              </a:rPr>
              <a:t>system </a:t>
            </a:r>
            <a:r>
              <a:rPr sz="3700" spc="80" dirty="0">
                <a:solidFill>
                  <a:srgbClr val="FFFFFF"/>
                </a:solidFill>
                <a:latin typeface="Arial"/>
                <a:cs typeface="Arial"/>
              </a:rPr>
              <a:t>then </a:t>
            </a:r>
            <a:r>
              <a:rPr sz="3700" spc="70" dirty="0">
                <a:solidFill>
                  <a:srgbClr val="FFFFFF"/>
                </a:solidFill>
                <a:latin typeface="Arial"/>
                <a:cs typeface="Arial"/>
              </a:rPr>
              <a:t>carries </a:t>
            </a:r>
            <a:r>
              <a:rPr sz="3700" spc="165" dirty="0">
                <a:solidFill>
                  <a:srgbClr val="FFFFFF"/>
                </a:solidFill>
                <a:latin typeface="Arial"/>
                <a:cs typeface="Arial"/>
              </a:rPr>
              <a:t>the </a:t>
            </a:r>
            <a:r>
              <a:rPr sz="3700" spc="-45" dirty="0">
                <a:solidFill>
                  <a:srgbClr val="FFFFFF"/>
                </a:solidFill>
                <a:latin typeface="Arial"/>
                <a:cs typeface="Arial"/>
              </a:rPr>
              <a:t>blood, </a:t>
            </a:r>
            <a:r>
              <a:rPr sz="3700" spc="-80" dirty="0">
                <a:solidFill>
                  <a:srgbClr val="FFFFFF"/>
                </a:solidFill>
                <a:latin typeface="Arial"/>
                <a:cs typeface="Arial"/>
              </a:rPr>
              <a:t>and </a:t>
            </a:r>
            <a:r>
              <a:rPr sz="3700" spc="125" dirty="0">
                <a:solidFill>
                  <a:srgbClr val="FFFFFF"/>
                </a:solidFill>
                <a:latin typeface="Arial"/>
                <a:cs typeface="Arial"/>
              </a:rPr>
              <a:t>therefore </a:t>
            </a:r>
            <a:r>
              <a:rPr sz="3700" spc="165" dirty="0">
                <a:solidFill>
                  <a:srgbClr val="FFFFFF"/>
                </a:solidFill>
                <a:latin typeface="Arial"/>
                <a:cs typeface="Arial"/>
              </a:rPr>
              <a:t>the </a:t>
            </a:r>
            <a:r>
              <a:rPr sz="3700" spc="55" dirty="0">
                <a:solidFill>
                  <a:srgbClr val="FFFFFF"/>
                </a:solidFill>
                <a:latin typeface="Arial"/>
                <a:cs typeface="Arial"/>
              </a:rPr>
              <a:t>nutrients,  </a:t>
            </a:r>
            <a:r>
              <a:rPr sz="3700" spc="120" dirty="0">
                <a:solidFill>
                  <a:srgbClr val="FFFFFF"/>
                </a:solidFill>
                <a:latin typeface="Arial"/>
                <a:cs typeface="Arial"/>
              </a:rPr>
              <a:t>to </a:t>
            </a:r>
            <a:r>
              <a:rPr sz="3700" spc="135" dirty="0">
                <a:solidFill>
                  <a:srgbClr val="FFFFFF"/>
                </a:solidFill>
                <a:latin typeface="Arial"/>
                <a:cs typeface="Arial"/>
              </a:rPr>
              <a:t>all </a:t>
            </a:r>
            <a:r>
              <a:rPr sz="3700" spc="165" dirty="0">
                <a:solidFill>
                  <a:srgbClr val="FFFFFF"/>
                </a:solidFill>
                <a:latin typeface="Arial"/>
                <a:cs typeface="Arial"/>
              </a:rPr>
              <a:t>the </a:t>
            </a:r>
            <a:r>
              <a:rPr sz="3700" spc="110" dirty="0">
                <a:solidFill>
                  <a:srgbClr val="FFFFFF"/>
                </a:solidFill>
                <a:latin typeface="Arial"/>
                <a:cs typeface="Arial"/>
              </a:rPr>
              <a:t>parts </a:t>
            </a:r>
            <a:r>
              <a:rPr sz="3700" spc="155" dirty="0">
                <a:solidFill>
                  <a:srgbClr val="FFFFFF"/>
                </a:solidFill>
                <a:latin typeface="Arial"/>
                <a:cs typeface="Arial"/>
              </a:rPr>
              <a:t>of </a:t>
            </a:r>
            <a:r>
              <a:rPr sz="3700" spc="165" dirty="0">
                <a:solidFill>
                  <a:srgbClr val="FFFFFF"/>
                </a:solidFill>
                <a:latin typeface="Arial"/>
                <a:cs typeface="Arial"/>
              </a:rPr>
              <a:t>the </a:t>
            </a:r>
            <a:r>
              <a:rPr sz="3700" spc="-25" dirty="0">
                <a:solidFill>
                  <a:srgbClr val="FFFFFF"/>
                </a:solidFill>
                <a:latin typeface="Arial"/>
                <a:cs typeface="Arial"/>
              </a:rPr>
              <a:t>body </a:t>
            </a:r>
            <a:r>
              <a:rPr sz="3700" spc="245" dirty="0">
                <a:solidFill>
                  <a:srgbClr val="FFFFFF"/>
                </a:solidFill>
                <a:latin typeface="Arial"/>
                <a:cs typeface="Arial"/>
              </a:rPr>
              <a:t>it </a:t>
            </a:r>
            <a:r>
              <a:rPr sz="3700" spc="-80" dirty="0">
                <a:solidFill>
                  <a:srgbClr val="FFFFFF"/>
                </a:solidFill>
                <a:latin typeface="Arial"/>
                <a:cs typeface="Arial"/>
              </a:rPr>
              <a:t>is</a:t>
            </a:r>
            <a:r>
              <a:rPr sz="3700" spc="434" dirty="0">
                <a:solidFill>
                  <a:srgbClr val="FFFFFF"/>
                </a:solidFill>
                <a:latin typeface="Arial"/>
                <a:cs typeface="Arial"/>
              </a:rPr>
              <a:t> </a:t>
            </a:r>
            <a:r>
              <a:rPr sz="3700" spc="-50" dirty="0">
                <a:solidFill>
                  <a:srgbClr val="FFFFFF"/>
                </a:solidFill>
                <a:latin typeface="Arial"/>
                <a:cs typeface="Arial"/>
              </a:rPr>
              <a:t>needed.</a:t>
            </a:r>
            <a:endParaRPr sz="3700">
              <a:latin typeface="Arial"/>
              <a:cs typeface="Arial"/>
            </a:endParaRPr>
          </a:p>
        </p:txBody>
      </p:sp>
      <p:sp>
        <p:nvSpPr>
          <p:cNvPr id="3" name="object 3"/>
          <p:cNvSpPr/>
          <p:nvPr/>
        </p:nvSpPr>
        <p:spPr>
          <a:xfrm>
            <a:off x="304800" y="4241800"/>
            <a:ext cx="4165600" cy="45212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393700" y="4546600"/>
            <a:ext cx="3352800" cy="546100"/>
          </a:xfrm>
          <a:prstGeom prst="rect">
            <a:avLst/>
          </a:prstGeom>
          <a:blipFill>
            <a:blip r:embed="rId4" cstate="print"/>
            <a:stretch>
              <a:fillRect/>
            </a:stretch>
          </a:blipFill>
        </p:spPr>
        <p:txBody>
          <a:bodyPr wrap="square" lIns="0" tIns="0" rIns="0" bIns="0" rtlCol="0"/>
          <a:lstStyle/>
          <a:p>
            <a:endParaRPr/>
          </a:p>
        </p:txBody>
      </p:sp>
      <p:sp>
        <p:nvSpPr>
          <p:cNvPr id="5" name="object 5"/>
          <p:cNvSpPr txBox="1">
            <a:spLocks noGrp="1"/>
          </p:cNvSpPr>
          <p:nvPr>
            <p:ph type="title"/>
          </p:nvPr>
        </p:nvSpPr>
        <p:spPr>
          <a:xfrm>
            <a:off x="423918" y="4419600"/>
            <a:ext cx="3317240" cy="589280"/>
          </a:xfrm>
          <a:prstGeom prst="rect">
            <a:avLst/>
          </a:prstGeom>
        </p:spPr>
        <p:txBody>
          <a:bodyPr vert="horz" wrap="square" lIns="0" tIns="12700" rIns="0" bIns="0" rtlCol="0">
            <a:spAutoFit/>
          </a:bodyPr>
          <a:lstStyle/>
          <a:p>
            <a:pPr marL="12700">
              <a:lnSpc>
                <a:spcPct val="100000"/>
              </a:lnSpc>
              <a:spcBef>
                <a:spcPts val="100"/>
              </a:spcBef>
            </a:pPr>
            <a:r>
              <a:rPr sz="3700" spc="-105" dirty="0"/>
              <a:t>The </a:t>
            </a:r>
            <a:r>
              <a:rPr sz="3700" spc="135" dirty="0"/>
              <a:t>two</a:t>
            </a:r>
            <a:r>
              <a:rPr sz="3700" spc="-125" dirty="0"/>
              <a:t> </a:t>
            </a:r>
            <a:r>
              <a:rPr sz="3700" spc="-80" dirty="0"/>
              <a:t>organs</a:t>
            </a:r>
            <a:endParaRPr sz="3700"/>
          </a:p>
        </p:txBody>
      </p:sp>
      <p:sp>
        <p:nvSpPr>
          <p:cNvPr id="6" name="object 6"/>
          <p:cNvSpPr/>
          <p:nvPr/>
        </p:nvSpPr>
        <p:spPr>
          <a:xfrm>
            <a:off x="1181100" y="5130800"/>
            <a:ext cx="1816100" cy="4191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444500" y="5702300"/>
            <a:ext cx="3276600" cy="4445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482600" y="6299200"/>
            <a:ext cx="3213100" cy="520700"/>
          </a:xfrm>
          <a:prstGeom prst="rect">
            <a:avLst/>
          </a:prstGeom>
          <a:blipFill>
            <a:blip r:embed="rId7" cstate="print"/>
            <a:stretch>
              <a:fillRect/>
            </a:stretch>
          </a:blipFill>
        </p:spPr>
        <p:txBody>
          <a:bodyPr wrap="square" lIns="0" tIns="0" rIns="0" bIns="0" rtlCol="0"/>
          <a:lstStyle/>
          <a:p>
            <a:endParaRPr/>
          </a:p>
        </p:txBody>
      </p:sp>
      <p:sp>
        <p:nvSpPr>
          <p:cNvPr id="9" name="object 9"/>
          <p:cNvSpPr/>
          <p:nvPr/>
        </p:nvSpPr>
        <p:spPr>
          <a:xfrm>
            <a:off x="444500" y="6883400"/>
            <a:ext cx="3251200" cy="520700"/>
          </a:xfrm>
          <a:prstGeom prst="rect">
            <a:avLst/>
          </a:prstGeom>
          <a:blipFill>
            <a:blip r:embed="rId8" cstate="print"/>
            <a:stretch>
              <a:fillRect/>
            </a:stretch>
          </a:blipFill>
        </p:spPr>
        <p:txBody>
          <a:bodyPr wrap="square" lIns="0" tIns="0" rIns="0" bIns="0" rtlCol="0"/>
          <a:lstStyle/>
          <a:p>
            <a:endParaRPr/>
          </a:p>
        </p:txBody>
      </p:sp>
      <p:sp>
        <p:nvSpPr>
          <p:cNvPr id="10" name="object 10"/>
          <p:cNvSpPr/>
          <p:nvPr/>
        </p:nvSpPr>
        <p:spPr>
          <a:xfrm>
            <a:off x="558800" y="7454900"/>
            <a:ext cx="3048000" cy="431800"/>
          </a:xfrm>
          <a:prstGeom prst="rect">
            <a:avLst/>
          </a:prstGeom>
          <a:blipFill>
            <a:blip r:embed="rId9" cstate="print"/>
            <a:stretch>
              <a:fillRect/>
            </a:stretch>
          </a:blipFill>
        </p:spPr>
        <p:txBody>
          <a:bodyPr wrap="square" lIns="0" tIns="0" rIns="0" bIns="0" rtlCol="0"/>
          <a:lstStyle/>
          <a:p>
            <a:endParaRPr/>
          </a:p>
        </p:txBody>
      </p:sp>
      <p:sp>
        <p:nvSpPr>
          <p:cNvPr id="11" name="object 11"/>
          <p:cNvSpPr/>
          <p:nvPr/>
        </p:nvSpPr>
        <p:spPr>
          <a:xfrm>
            <a:off x="1485900" y="8051800"/>
            <a:ext cx="1219200" cy="546100"/>
          </a:xfrm>
          <a:prstGeom prst="rect">
            <a:avLst/>
          </a:prstGeom>
          <a:blipFill>
            <a:blip r:embed="rId10" cstate="print"/>
            <a:stretch>
              <a:fillRect/>
            </a:stretch>
          </a:blipFill>
        </p:spPr>
        <p:txBody>
          <a:bodyPr wrap="square" lIns="0" tIns="0" rIns="0" bIns="0" rtlCol="0"/>
          <a:lstStyle/>
          <a:p>
            <a:endParaRPr/>
          </a:p>
        </p:txBody>
      </p:sp>
      <p:sp>
        <p:nvSpPr>
          <p:cNvPr id="12" name="object 12"/>
          <p:cNvSpPr txBox="1"/>
          <p:nvPr/>
        </p:nvSpPr>
        <p:spPr>
          <a:xfrm>
            <a:off x="445203" y="5003800"/>
            <a:ext cx="3275965" cy="3510279"/>
          </a:xfrm>
          <a:prstGeom prst="rect">
            <a:avLst/>
          </a:prstGeom>
        </p:spPr>
        <p:txBody>
          <a:bodyPr vert="horz" wrap="square" lIns="0" tIns="12700" rIns="0" bIns="0" rtlCol="0">
            <a:spAutoFit/>
          </a:bodyPr>
          <a:lstStyle/>
          <a:p>
            <a:pPr algn="ctr">
              <a:lnSpc>
                <a:spcPct val="100000"/>
              </a:lnSpc>
              <a:spcBef>
                <a:spcPts val="100"/>
              </a:spcBef>
            </a:pPr>
            <a:r>
              <a:rPr sz="3700" spc="235" dirty="0">
                <a:solidFill>
                  <a:srgbClr val="FFFFFF"/>
                </a:solidFill>
                <a:latin typeface="Arial"/>
                <a:cs typeface="Arial"/>
              </a:rPr>
              <a:t>that</a:t>
            </a:r>
            <a:r>
              <a:rPr sz="3700" spc="365" dirty="0">
                <a:solidFill>
                  <a:srgbClr val="FFFFFF"/>
                </a:solidFill>
                <a:latin typeface="Arial"/>
                <a:cs typeface="Arial"/>
              </a:rPr>
              <a:t> </a:t>
            </a:r>
            <a:r>
              <a:rPr sz="3700" spc="20" dirty="0">
                <a:solidFill>
                  <a:srgbClr val="FFFFFF"/>
                </a:solidFill>
                <a:latin typeface="Arial"/>
                <a:cs typeface="Arial"/>
              </a:rPr>
              <a:t>are</a:t>
            </a:r>
            <a:endParaRPr sz="3700">
              <a:latin typeface="Arial"/>
              <a:cs typeface="Arial"/>
            </a:endParaRPr>
          </a:p>
          <a:p>
            <a:pPr marL="12700" marR="5080" algn="ctr">
              <a:lnSpc>
                <a:spcPct val="103600"/>
              </a:lnSpc>
            </a:pPr>
            <a:r>
              <a:rPr sz="3700" spc="-70" dirty="0">
                <a:solidFill>
                  <a:srgbClr val="FFFFFF"/>
                </a:solidFill>
                <a:latin typeface="Arial"/>
                <a:cs typeface="Arial"/>
              </a:rPr>
              <a:t>associated </a:t>
            </a:r>
            <a:r>
              <a:rPr sz="3700" spc="145" dirty="0">
                <a:solidFill>
                  <a:srgbClr val="FFFFFF"/>
                </a:solidFill>
                <a:latin typeface="Arial"/>
                <a:cs typeface="Arial"/>
              </a:rPr>
              <a:t>with  </a:t>
            </a:r>
            <a:r>
              <a:rPr sz="3700" spc="165" dirty="0">
                <a:solidFill>
                  <a:srgbClr val="FFFFFF"/>
                </a:solidFill>
                <a:latin typeface="Arial"/>
                <a:cs typeface="Arial"/>
              </a:rPr>
              <a:t>the </a:t>
            </a:r>
            <a:r>
              <a:rPr sz="3700" spc="90" dirty="0">
                <a:solidFill>
                  <a:srgbClr val="FFFFFF"/>
                </a:solidFill>
                <a:latin typeface="Arial"/>
                <a:cs typeface="Arial"/>
              </a:rPr>
              <a:t>circulatory  </a:t>
            </a:r>
            <a:r>
              <a:rPr sz="3700" spc="-95" dirty="0">
                <a:solidFill>
                  <a:srgbClr val="FFFFFF"/>
                </a:solidFill>
                <a:latin typeface="Arial"/>
                <a:cs typeface="Arial"/>
              </a:rPr>
              <a:t>system </a:t>
            </a:r>
            <a:r>
              <a:rPr sz="3700" spc="20" dirty="0">
                <a:solidFill>
                  <a:srgbClr val="FFFFFF"/>
                </a:solidFill>
                <a:latin typeface="Arial"/>
                <a:cs typeface="Arial"/>
              </a:rPr>
              <a:t>are </a:t>
            </a:r>
            <a:r>
              <a:rPr sz="3700" spc="165" dirty="0">
                <a:solidFill>
                  <a:srgbClr val="FFFFFF"/>
                </a:solidFill>
                <a:latin typeface="Arial"/>
                <a:cs typeface="Arial"/>
              </a:rPr>
              <a:t>the  </a:t>
            </a:r>
            <a:r>
              <a:rPr sz="3700" spc="150" dirty="0">
                <a:solidFill>
                  <a:srgbClr val="FFFFFF"/>
                </a:solidFill>
                <a:latin typeface="Arial"/>
                <a:cs typeface="Arial"/>
              </a:rPr>
              <a:t>heart </a:t>
            </a:r>
            <a:r>
              <a:rPr sz="3700" spc="-80" dirty="0">
                <a:solidFill>
                  <a:srgbClr val="FFFFFF"/>
                </a:solidFill>
                <a:latin typeface="Arial"/>
                <a:cs typeface="Arial"/>
              </a:rPr>
              <a:t>and </a:t>
            </a:r>
            <a:r>
              <a:rPr sz="3700" spc="165" dirty="0">
                <a:solidFill>
                  <a:srgbClr val="FFFFFF"/>
                </a:solidFill>
                <a:latin typeface="Arial"/>
                <a:cs typeface="Arial"/>
              </a:rPr>
              <a:t>the  </a:t>
            </a:r>
            <a:r>
              <a:rPr sz="3700" spc="-85" dirty="0">
                <a:solidFill>
                  <a:srgbClr val="FFFFFF"/>
                </a:solidFill>
                <a:latin typeface="Arial"/>
                <a:cs typeface="Arial"/>
              </a:rPr>
              <a:t>lungs.</a:t>
            </a:r>
            <a:endParaRPr sz="3700">
              <a:latin typeface="Arial"/>
              <a:cs typeface="Arial"/>
            </a:endParaRPr>
          </a:p>
        </p:txBody>
      </p:sp>
      <p:sp>
        <p:nvSpPr>
          <p:cNvPr id="13" name="object 13"/>
          <p:cNvSpPr/>
          <p:nvPr/>
        </p:nvSpPr>
        <p:spPr>
          <a:xfrm>
            <a:off x="10477500" y="3628021"/>
            <a:ext cx="2247900" cy="5223878"/>
          </a:xfrm>
          <a:prstGeom prst="rect">
            <a:avLst/>
          </a:prstGeom>
          <a:blipFill>
            <a:blip r:embed="rId11" cstate="print"/>
            <a:stretch>
              <a:fillRect/>
            </a:stretch>
          </a:blipFill>
        </p:spPr>
        <p:txBody>
          <a:bodyPr wrap="square" lIns="0" tIns="0" rIns="0" bIns="0" rtlCol="0"/>
          <a:lstStyle/>
          <a:p>
            <a:endParaRPr/>
          </a:p>
        </p:txBody>
      </p:sp>
      <p:sp>
        <p:nvSpPr>
          <p:cNvPr id="14" name="object 14"/>
          <p:cNvSpPr/>
          <p:nvPr/>
        </p:nvSpPr>
        <p:spPr>
          <a:xfrm>
            <a:off x="10909300" y="8458200"/>
            <a:ext cx="2095500" cy="12954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11036300" y="8915400"/>
            <a:ext cx="1892300" cy="635000"/>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4318000" y="4432300"/>
            <a:ext cx="6413500" cy="36830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4458008" y="4470263"/>
            <a:ext cx="6227454" cy="35560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5867400" y="5003800"/>
            <a:ext cx="2743200" cy="4953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5181600" y="5689600"/>
            <a:ext cx="4127500" cy="4699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5118100" y="6350000"/>
            <a:ext cx="4241800" cy="5715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5994400" y="6985000"/>
            <a:ext cx="2489200" cy="571500"/>
          </a:xfrm>
          <a:prstGeom prst="rect">
            <a:avLst/>
          </a:prstGeom>
          <a:blipFill>
            <a:blip r:embed="rId19" cstate="print"/>
            <a:stretch>
              <a:fillRect/>
            </a:stretch>
          </a:blipFill>
        </p:spPr>
        <p:txBody>
          <a:bodyPr wrap="square" lIns="0" tIns="0" rIns="0" bIns="0" rtlCol="0"/>
          <a:lstStyle/>
          <a:p>
            <a:endParaRPr/>
          </a:p>
        </p:txBody>
      </p:sp>
      <p:sp>
        <p:nvSpPr>
          <p:cNvPr id="22" name="object 22"/>
          <p:cNvSpPr txBox="1"/>
          <p:nvPr/>
        </p:nvSpPr>
        <p:spPr>
          <a:xfrm>
            <a:off x="5133431" y="4876800"/>
            <a:ext cx="4209415" cy="2616200"/>
          </a:xfrm>
          <a:prstGeom prst="rect">
            <a:avLst/>
          </a:prstGeom>
        </p:spPr>
        <p:txBody>
          <a:bodyPr vert="horz" wrap="square" lIns="0" tIns="12065" rIns="0" bIns="0" rtlCol="0">
            <a:spAutoFit/>
          </a:bodyPr>
          <a:lstStyle/>
          <a:p>
            <a:pPr marL="12700" marR="5080" indent="739775">
              <a:lnSpc>
                <a:spcPct val="106300"/>
              </a:lnSpc>
              <a:spcBef>
                <a:spcPts val="95"/>
              </a:spcBef>
            </a:pPr>
            <a:r>
              <a:rPr sz="4000" spc="-130" dirty="0">
                <a:solidFill>
                  <a:srgbClr val="FFFFFF"/>
                </a:solidFill>
                <a:latin typeface="Arial"/>
                <a:cs typeface="Arial"/>
              </a:rPr>
              <a:t>Let’s </a:t>
            </a:r>
            <a:r>
              <a:rPr sz="4000" spc="-114" dirty="0">
                <a:solidFill>
                  <a:srgbClr val="FFFFFF"/>
                </a:solidFill>
                <a:latin typeface="Arial"/>
                <a:cs typeface="Arial"/>
              </a:rPr>
              <a:t>have </a:t>
            </a:r>
            <a:r>
              <a:rPr sz="4000" spc="-85" dirty="0">
                <a:solidFill>
                  <a:srgbClr val="FFFFFF"/>
                </a:solidFill>
                <a:latin typeface="Arial"/>
                <a:cs typeface="Arial"/>
              </a:rPr>
              <a:t>a  </a:t>
            </a:r>
            <a:r>
              <a:rPr sz="4000" spc="-35" dirty="0">
                <a:solidFill>
                  <a:srgbClr val="FFFFFF"/>
                </a:solidFill>
                <a:latin typeface="Arial"/>
                <a:cs typeface="Arial"/>
              </a:rPr>
              <a:t>look </a:t>
            </a:r>
            <a:r>
              <a:rPr sz="4000" spc="180" dirty="0">
                <a:solidFill>
                  <a:srgbClr val="FFFFFF"/>
                </a:solidFill>
                <a:latin typeface="Arial"/>
                <a:cs typeface="Arial"/>
              </a:rPr>
              <a:t>at </a:t>
            </a:r>
            <a:r>
              <a:rPr sz="4000" spc="45" dirty="0">
                <a:solidFill>
                  <a:srgbClr val="FFFFFF"/>
                </a:solidFill>
                <a:latin typeface="Arial"/>
                <a:cs typeface="Arial"/>
              </a:rPr>
              <a:t>these </a:t>
            </a:r>
            <a:r>
              <a:rPr sz="4000" spc="150" dirty="0">
                <a:solidFill>
                  <a:srgbClr val="FFFFFF"/>
                </a:solidFill>
                <a:latin typeface="Arial"/>
                <a:cs typeface="Arial"/>
              </a:rPr>
              <a:t>two  </a:t>
            </a:r>
            <a:r>
              <a:rPr sz="4000" spc="-90" dirty="0">
                <a:solidFill>
                  <a:srgbClr val="FFFFFF"/>
                </a:solidFill>
                <a:latin typeface="Arial"/>
                <a:cs typeface="Arial"/>
              </a:rPr>
              <a:t>organs </a:t>
            </a:r>
            <a:r>
              <a:rPr sz="4000" spc="130" dirty="0">
                <a:solidFill>
                  <a:srgbClr val="FFFFFF"/>
                </a:solidFill>
                <a:latin typeface="Arial"/>
                <a:cs typeface="Arial"/>
              </a:rPr>
              <a:t>to </a:t>
            </a:r>
            <a:r>
              <a:rPr sz="4000" spc="-175" dirty="0">
                <a:solidFill>
                  <a:srgbClr val="FFFFFF"/>
                </a:solidFill>
                <a:latin typeface="Arial"/>
                <a:cs typeface="Arial"/>
              </a:rPr>
              <a:t>see</a:t>
            </a:r>
            <a:r>
              <a:rPr sz="4000" spc="120" dirty="0">
                <a:solidFill>
                  <a:srgbClr val="FFFFFF"/>
                </a:solidFill>
                <a:latin typeface="Arial"/>
                <a:cs typeface="Arial"/>
              </a:rPr>
              <a:t> </a:t>
            </a:r>
            <a:r>
              <a:rPr sz="4000" spc="-80" dirty="0">
                <a:solidFill>
                  <a:srgbClr val="FFFFFF"/>
                </a:solidFill>
                <a:latin typeface="Arial"/>
                <a:cs typeface="Arial"/>
              </a:rPr>
              <a:t>how</a:t>
            </a:r>
            <a:endParaRPr sz="4000">
              <a:latin typeface="Arial"/>
              <a:cs typeface="Arial"/>
            </a:endParaRPr>
          </a:p>
          <a:p>
            <a:pPr marL="868044">
              <a:lnSpc>
                <a:spcPct val="100000"/>
              </a:lnSpc>
              <a:spcBef>
                <a:spcPts val="300"/>
              </a:spcBef>
            </a:pPr>
            <a:r>
              <a:rPr sz="4000" spc="145" dirty="0">
                <a:solidFill>
                  <a:srgbClr val="FFFFFF"/>
                </a:solidFill>
                <a:latin typeface="Arial"/>
                <a:cs typeface="Arial"/>
              </a:rPr>
              <a:t>they</a:t>
            </a:r>
            <a:r>
              <a:rPr sz="4000" spc="400" dirty="0">
                <a:solidFill>
                  <a:srgbClr val="FFFFFF"/>
                </a:solidFill>
                <a:latin typeface="Arial"/>
                <a:cs typeface="Arial"/>
              </a:rPr>
              <a:t> </a:t>
            </a:r>
            <a:r>
              <a:rPr sz="4000" spc="45" dirty="0">
                <a:solidFill>
                  <a:srgbClr val="FFFFFF"/>
                </a:solidFill>
                <a:latin typeface="Arial"/>
                <a:cs typeface="Arial"/>
              </a:rPr>
              <a:t>work!</a:t>
            </a:r>
            <a:endParaRPr sz="4000">
              <a:latin typeface="Arial"/>
              <a:cs typeface="Arial"/>
            </a:endParaRPr>
          </a:p>
        </p:txBody>
      </p:sp>
      <p:sp>
        <p:nvSpPr>
          <p:cNvPr id="23" name="object 23"/>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20" action="ppaction://hlinksldjump"/>
              </a:rPr>
              <a:t>NEXT</a:t>
            </a:r>
            <a:endParaRPr sz="6000">
              <a:latin typeface="Arial"/>
              <a:cs typeface="Arial"/>
            </a:endParaRPr>
          </a:p>
        </p:txBody>
      </p:sp>
      <p:sp>
        <p:nvSpPr>
          <p:cNvPr id="24" name="object 24"/>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21" action="ppaction://hlinksldjump"/>
              </a:rPr>
              <a:t>B</a:t>
            </a:r>
            <a:r>
              <a:rPr sz="6000" spc="-320" dirty="0">
                <a:solidFill>
                  <a:srgbClr val="FFFFFF"/>
                </a:solidFill>
                <a:latin typeface="Arial"/>
                <a:cs typeface="Arial"/>
                <a:hlinkClick r:id="rId21" action="ppaction://hlinksldjump"/>
              </a:rPr>
              <a:t>A</a:t>
            </a:r>
            <a:r>
              <a:rPr sz="6000" spc="-819" dirty="0">
                <a:solidFill>
                  <a:srgbClr val="FFFFFF"/>
                </a:solidFill>
                <a:latin typeface="Arial"/>
                <a:cs typeface="Arial"/>
                <a:hlinkClick r:id="rId21" action="ppaction://hlinksldjump"/>
              </a:rPr>
              <a:t>C</a:t>
            </a:r>
            <a:r>
              <a:rPr sz="6000" spc="-495" dirty="0">
                <a:solidFill>
                  <a:srgbClr val="FFFFFF"/>
                </a:solidFill>
                <a:latin typeface="Arial"/>
                <a:cs typeface="Arial"/>
                <a:hlinkClick r:id="rId21" action="ppaction://hlinksldjump"/>
              </a:rPr>
              <a:t>K</a:t>
            </a:r>
            <a:endParaRPr sz="6000">
              <a:latin typeface="Arial"/>
              <a:cs typeface="Arial"/>
            </a:endParaRPr>
          </a:p>
        </p:txBody>
      </p:sp>
      <p:sp>
        <p:nvSpPr>
          <p:cNvPr id="25" name="object 25"/>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22"/>
              </a:rPr>
              <a:t>www.planbee.com</a:t>
            </a:r>
            <a:endParaRPr sz="1800">
              <a:latin typeface="Century Gothic"/>
              <a:cs typeface="Century Gothic"/>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63500" y="8915400"/>
            <a:ext cx="1854200" cy="6350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5194300" y="9334500"/>
            <a:ext cx="2336800" cy="406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114300" y="1003300"/>
            <a:ext cx="4089400" cy="45847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158750" y="1034046"/>
            <a:ext cx="4004335" cy="4495799"/>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2971800" y="241300"/>
            <a:ext cx="6731000" cy="10795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3009900" y="317500"/>
            <a:ext cx="6654800" cy="901699"/>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5130800" y="558800"/>
            <a:ext cx="2387600" cy="571500"/>
          </a:xfrm>
          <a:prstGeom prst="rect">
            <a:avLst/>
          </a:prstGeom>
          <a:blipFill>
            <a:blip r:embed="rId14"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5157063" y="419100"/>
            <a:ext cx="2360930" cy="635000"/>
          </a:xfrm>
          <a:prstGeom prst="rect">
            <a:avLst/>
          </a:prstGeom>
        </p:spPr>
        <p:txBody>
          <a:bodyPr vert="horz" wrap="square" lIns="0" tIns="12700" rIns="0" bIns="0" rtlCol="0">
            <a:spAutoFit/>
          </a:bodyPr>
          <a:lstStyle/>
          <a:p>
            <a:pPr marL="12700">
              <a:lnSpc>
                <a:spcPct val="100000"/>
              </a:lnSpc>
              <a:spcBef>
                <a:spcPts val="100"/>
              </a:spcBef>
            </a:pPr>
            <a:r>
              <a:rPr sz="4000" spc="-114" dirty="0"/>
              <a:t>The</a:t>
            </a:r>
            <a:r>
              <a:rPr sz="4000" spc="340" dirty="0"/>
              <a:t> </a:t>
            </a:r>
            <a:r>
              <a:rPr sz="4000" spc="-125" dirty="0"/>
              <a:t>Lungs</a:t>
            </a:r>
            <a:endParaRPr sz="4000"/>
          </a:p>
        </p:txBody>
      </p:sp>
      <p:sp>
        <p:nvSpPr>
          <p:cNvPr id="15" name="object 15"/>
          <p:cNvSpPr/>
          <p:nvPr/>
        </p:nvSpPr>
        <p:spPr>
          <a:xfrm>
            <a:off x="4229100" y="1104900"/>
            <a:ext cx="8775700" cy="50800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4318000" y="1371600"/>
            <a:ext cx="7493000" cy="5080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4330700" y="1892300"/>
            <a:ext cx="7175500" cy="5080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4330700" y="2400300"/>
            <a:ext cx="8610600" cy="5207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4318000" y="2908300"/>
            <a:ext cx="469900" cy="4826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4762500" y="3086100"/>
            <a:ext cx="203200" cy="2794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4902200" y="2908300"/>
            <a:ext cx="7099300" cy="4826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11976100" y="3086100"/>
            <a:ext cx="203200" cy="2794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12115800" y="2908300"/>
            <a:ext cx="292100" cy="482600"/>
          </a:xfrm>
          <a:prstGeom prst="rect">
            <a:avLst/>
          </a:prstGeom>
          <a:blipFill>
            <a:blip r:embed="rId22" cstate="print"/>
            <a:stretch>
              <a:fillRect/>
            </a:stretch>
          </a:blipFill>
        </p:spPr>
        <p:txBody>
          <a:bodyPr wrap="square" lIns="0" tIns="0" rIns="0" bIns="0" rtlCol="0"/>
          <a:lstStyle/>
          <a:p>
            <a:endParaRPr/>
          </a:p>
        </p:txBody>
      </p:sp>
      <p:sp>
        <p:nvSpPr>
          <p:cNvPr id="24" name="object 24"/>
          <p:cNvSpPr/>
          <p:nvPr/>
        </p:nvSpPr>
        <p:spPr>
          <a:xfrm>
            <a:off x="4330700" y="3441700"/>
            <a:ext cx="6870700" cy="520700"/>
          </a:xfrm>
          <a:prstGeom prst="rect">
            <a:avLst/>
          </a:prstGeom>
          <a:blipFill>
            <a:blip r:embed="rId23" cstate="print"/>
            <a:stretch>
              <a:fillRect/>
            </a:stretch>
          </a:blipFill>
        </p:spPr>
        <p:txBody>
          <a:bodyPr wrap="square" lIns="0" tIns="0" rIns="0" bIns="0" rtlCol="0"/>
          <a:lstStyle/>
          <a:p>
            <a:endParaRPr/>
          </a:p>
        </p:txBody>
      </p:sp>
      <p:sp>
        <p:nvSpPr>
          <p:cNvPr id="25" name="object 25"/>
          <p:cNvSpPr/>
          <p:nvPr/>
        </p:nvSpPr>
        <p:spPr>
          <a:xfrm>
            <a:off x="4330700" y="3975100"/>
            <a:ext cx="8318500" cy="508000"/>
          </a:xfrm>
          <a:prstGeom prst="rect">
            <a:avLst/>
          </a:prstGeom>
          <a:blipFill>
            <a:blip r:embed="rId24" cstate="print"/>
            <a:stretch>
              <a:fillRect/>
            </a:stretch>
          </a:blipFill>
        </p:spPr>
        <p:txBody>
          <a:bodyPr wrap="square" lIns="0" tIns="0" rIns="0" bIns="0" rtlCol="0"/>
          <a:lstStyle/>
          <a:p>
            <a:endParaRPr/>
          </a:p>
        </p:txBody>
      </p:sp>
      <p:sp>
        <p:nvSpPr>
          <p:cNvPr id="26" name="object 26"/>
          <p:cNvSpPr/>
          <p:nvPr/>
        </p:nvSpPr>
        <p:spPr>
          <a:xfrm>
            <a:off x="4330700" y="4483100"/>
            <a:ext cx="8432800" cy="419100"/>
          </a:xfrm>
          <a:prstGeom prst="rect">
            <a:avLst/>
          </a:prstGeom>
          <a:blipFill>
            <a:blip r:embed="rId25" cstate="print"/>
            <a:stretch>
              <a:fillRect/>
            </a:stretch>
          </a:blipFill>
        </p:spPr>
        <p:txBody>
          <a:bodyPr wrap="square" lIns="0" tIns="0" rIns="0" bIns="0" rtlCol="0"/>
          <a:lstStyle/>
          <a:p>
            <a:endParaRPr/>
          </a:p>
        </p:txBody>
      </p:sp>
      <p:sp>
        <p:nvSpPr>
          <p:cNvPr id="27" name="object 27"/>
          <p:cNvSpPr/>
          <p:nvPr/>
        </p:nvSpPr>
        <p:spPr>
          <a:xfrm>
            <a:off x="4318000" y="5016500"/>
            <a:ext cx="7874000" cy="508000"/>
          </a:xfrm>
          <a:prstGeom prst="rect">
            <a:avLst/>
          </a:prstGeom>
          <a:blipFill>
            <a:blip r:embed="rId26" cstate="print"/>
            <a:stretch>
              <a:fillRect/>
            </a:stretch>
          </a:blipFill>
        </p:spPr>
        <p:txBody>
          <a:bodyPr wrap="square" lIns="0" tIns="0" rIns="0" bIns="0" rtlCol="0"/>
          <a:lstStyle/>
          <a:p>
            <a:endParaRPr/>
          </a:p>
        </p:txBody>
      </p:sp>
      <p:sp>
        <p:nvSpPr>
          <p:cNvPr id="28" name="object 28"/>
          <p:cNvSpPr/>
          <p:nvPr/>
        </p:nvSpPr>
        <p:spPr>
          <a:xfrm>
            <a:off x="4330700" y="5524500"/>
            <a:ext cx="7429500" cy="520700"/>
          </a:xfrm>
          <a:prstGeom prst="rect">
            <a:avLst/>
          </a:prstGeom>
          <a:blipFill>
            <a:blip r:embed="rId27" cstate="print"/>
            <a:stretch>
              <a:fillRect/>
            </a:stretch>
          </a:blipFill>
        </p:spPr>
        <p:txBody>
          <a:bodyPr wrap="square" lIns="0" tIns="0" rIns="0" bIns="0" rtlCol="0"/>
          <a:lstStyle/>
          <a:p>
            <a:endParaRPr/>
          </a:p>
        </p:txBody>
      </p:sp>
      <p:sp>
        <p:nvSpPr>
          <p:cNvPr id="29" name="object 29"/>
          <p:cNvSpPr/>
          <p:nvPr/>
        </p:nvSpPr>
        <p:spPr>
          <a:xfrm>
            <a:off x="0" y="5803900"/>
            <a:ext cx="13004800" cy="2997200"/>
          </a:xfrm>
          <a:prstGeom prst="rect">
            <a:avLst/>
          </a:prstGeom>
          <a:blipFill>
            <a:blip r:embed="rId28" cstate="print"/>
            <a:stretch>
              <a:fillRect/>
            </a:stretch>
          </a:blipFill>
        </p:spPr>
        <p:txBody>
          <a:bodyPr wrap="square" lIns="0" tIns="0" rIns="0" bIns="0" rtlCol="0"/>
          <a:lstStyle/>
          <a:p>
            <a:endParaRPr/>
          </a:p>
        </p:txBody>
      </p:sp>
      <p:sp>
        <p:nvSpPr>
          <p:cNvPr id="30" name="object 30"/>
          <p:cNvSpPr/>
          <p:nvPr/>
        </p:nvSpPr>
        <p:spPr>
          <a:xfrm>
            <a:off x="38100" y="6057900"/>
            <a:ext cx="12839700" cy="520700"/>
          </a:xfrm>
          <a:prstGeom prst="rect">
            <a:avLst/>
          </a:prstGeom>
          <a:blipFill>
            <a:blip r:embed="rId29" cstate="print"/>
            <a:stretch>
              <a:fillRect/>
            </a:stretch>
          </a:blipFill>
        </p:spPr>
        <p:txBody>
          <a:bodyPr wrap="square" lIns="0" tIns="0" rIns="0" bIns="0" rtlCol="0"/>
          <a:lstStyle/>
          <a:p>
            <a:endParaRPr/>
          </a:p>
        </p:txBody>
      </p:sp>
      <p:sp>
        <p:nvSpPr>
          <p:cNvPr id="31" name="object 31"/>
          <p:cNvSpPr/>
          <p:nvPr/>
        </p:nvSpPr>
        <p:spPr>
          <a:xfrm>
            <a:off x="50800" y="6591300"/>
            <a:ext cx="12268200" cy="508000"/>
          </a:xfrm>
          <a:prstGeom prst="rect">
            <a:avLst/>
          </a:prstGeom>
          <a:blipFill>
            <a:blip r:embed="rId30" cstate="print"/>
            <a:stretch>
              <a:fillRect/>
            </a:stretch>
          </a:blipFill>
        </p:spPr>
        <p:txBody>
          <a:bodyPr wrap="square" lIns="0" tIns="0" rIns="0" bIns="0" rtlCol="0"/>
          <a:lstStyle/>
          <a:p>
            <a:endParaRPr/>
          </a:p>
        </p:txBody>
      </p:sp>
      <p:sp>
        <p:nvSpPr>
          <p:cNvPr id="32" name="object 32"/>
          <p:cNvSpPr/>
          <p:nvPr/>
        </p:nvSpPr>
        <p:spPr>
          <a:xfrm>
            <a:off x="63500" y="7099300"/>
            <a:ext cx="12420600" cy="520700"/>
          </a:xfrm>
          <a:prstGeom prst="rect">
            <a:avLst/>
          </a:prstGeom>
          <a:blipFill>
            <a:blip r:embed="rId31" cstate="print"/>
            <a:stretch>
              <a:fillRect/>
            </a:stretch>
          </a:blipFill>
        </p:spPr>
        <p:txBody>
          <a:bodyPr wrap="square" lIns="0" tIns="0" rIns="0" bIns="0" rtlCol="0"/>
          <a:lstStyle/>
          <a:p>
            <a:endParaRPr/>
          </a:p>
        </p:txBody>
      </p:sp>
      <p:sp>
        <p:nvSpPr>
          <p:cNvPr id="33" name="object 33"/>
          <p:cNvSpPr/>
          <p:nvPr/>
        </p:nvSpPr>
        <p:spPr>
          <a:xfrm>
            <a:off x="63500" y="7620000"/>
            <a:ext cx="12547600" cy="520700"/>
          </a:xfrm>
          <a:prstGeom prst="rect">
            <a:avLst/>
          </a:prstGeom>
          <a:blipFill>
            <a:blip r:embed="rId32" cstate="print"/>
            <a:stretch>
              <a:fillRect/>
            </a:stretch>
          </a:blipFill>
        </p:spPr>
        <p:txBody>
          <a:bodyPr wrap="square" lIns="0" tIns="0" rIns="0" bIns="0" rtlCol="0"/>
          <a:lstStyle/>
          <a:p>
            <a:endParaRPr/>
          </a:p>
        </p:txBody>
      </p:sp>
      <p:sp>
        <p:nvSpPr>
          <p:cNvPr id="34" name="object 34"/>
          <p:cNvSpPr/>
          <p:nvPr/>
        </p:nvSpPr>
        <p:spPr>
          <a:xfrm>
            <a:off x="63500" y="8153400"/>
            <a:ext cx="1473200" cy="393700"/>
          </a:xfrm>
          <a:prstGeom prst="rect">
            <a:avLst/>
          </a:prstGeom>
          <a:blipFill>
            <a:blip r:embed="rId33" cstate="print"/>
            <a:stretch>
              <a:fillRect/>
            </a:stretch>
          </a:blipFill>
        </p:spPr>
        <p:txBody>
          <a:bodyPr wrap="square" lIns="0" tIns="0" rIns="0" bIns="0" rtlCol="0"/>
          <a:lstStyle/>
          <a:p>
            <a:endParaRPr/>
          </a:p>
        </p:txBody>
      </p:sp>
      <p:sp>
        <p:nvSpPr>
          <p:cNvPr id="35" name="object 35"/>
          <p:cNvSpPr txBox="1"/>
          <p:nvPr/>
        </p:nvSpPr>
        <p:spPr>
          <a:xfrm>
            <a:off x="54480" y="1263650"/>
            <a:ext cx="12886690" cy="7310120"/>
          </a:xfrm>
          <a:prstGeom prst="rect">
            <a:avLst/>
          </a:prstGeom>
        </p:spPr>
        <p:txBody>
          <a:bodyPr vert="horz" wrap="square" lIns="0" tIns="15240" rIns="0" bIns="0" rtlCol="0">
            <a:spAutoFit/>
          </a:bodyPr>
          <a:lstStyle/>
          <a:p>
            <a:pPr marL="4300220" marR="17780">
              <a:lnSpc>
                <a:spcPts val="4100"/>
              </a:lnSpc>
              <a:spcBef>
                <a:spcPts val="120"/>
              </a:spcBef>
            </a:pPr>
            <a:r>
              <a:rPr sz="3300" spc="-95" dirty="0">
                <a:solidFill>
                  <a:srgbClr val="FFFFFF"/>
                </a:solidFill>
                <a:latin typeface="Arial"/>
                <a:cs typeface="Arial"/>
              </a:rPr>
              <a:t>The </a:t>
            </a:r>
            <a:r>
              <a:rPr sz="3300" spc="-65" dirty="0">
                <a:solidFill>
                  <a:srgbClr val="FFFFFF"/>
                </a:solidFill>
                <a:latin typeface="Arial"/>
                <a:cs typeface="Arial"/>
              </a:rPr>
              <a:t>lungs </a:t>
            </a:r>
            <a:r>
              <a:rPr sz="3300" spc="15" dirty="0">
                <a:solidFill>
                  <a:srgbClr val="FFFFFF"/>
                </a:solidFill>
                <a:latin typeface="Arial"/>
                <a:cs typeface="Arial"/>
              </a:rPr>
              <a:t>are </a:t>
            </a:r>
            <a:r>
              <a:rPr sz="3300" spc="-75" dirty="0">
                <a:solidFill>
                  <a:srgbClr val="FFFFFF"/>
                </a:solidFill>
                <a:latin typeface="Arial"/>
                <a:cs typeface="Arial"/>
              </a:rPr>
              <a:t>organs </a:t>
            </a:r>
            <a:r>
              <a:rPr sz="3300" spc="210" dirty="0">
                <a:solidFill>
                  <a:srgbClr val="FFFFFF"/>
                </a:solidFill>
                <a:latin typeface="Arial"/>
                <a:cs typeface="Arial"/>
              </a:rPr>
              <a:t>that </a:t>
            </a:r>
            <a:r>
              <a:rPr sz="3300" spc="-60" dirty="0">
                <a:solidFill>
                  <a:srgbClr val="FFFFFF"/>
                </a:solidFill>
                <a:latin typeface="Arial"/>
                <a:cs typeface="Arial"/>
              </a:rPr>
              <a:t>enable </a:t>
            </a:r>
            <a:r>
              <a:rPr sz="3300" spc="-114" dirty="0">
                <a:solidFill>
                  <a:srgbClr val="FFFFFF"/>
                </a:solidFill>
                <a:latin typeface="Arial"/>
                <a:cs typeface="Arial"/>
              </a:rPr>
              <a:t>us </a:t>
            </a:r>
            <a:r>
              <a:rPr sz="3300" spc="105" dirty="0">
                <a:solidFill>
                  <a:srgbClr val="FFFFFF"/>
                </a:solidFill>
                <a:latin typeface="Arial"/>
                <a:cs typeface="Arial"/>
              </a:rPr>
              <a:t>to  </a:t>
            </a:r>
            <a:r>
              <a:rPr sz="3300" spc="45" dirty="0">
                <a:solidFill>
                  <a:srgbClr val="FFFFFF"/>
                </a:solidFill>
                <a:latin typeface="Arial"/>
                <a:cs typeface="Arial"/>
              </a:rPr>
              <a:t>breathe </a:t>
            </a:r>
            <a:r>
              <a:rPr sz="3300" spc="-70" dirty="0">
                <a:solidFill>
                  <a:srgbClr val="FFFFFF"/>
                </a:solidFill>
                <a:latin typeface="Arial"/>
                <a:cs typeface="Arial"/>
              </a:rPr>
              <a:t>and </a:t>
            </a:r>
            <a:r>
              <a:rPr sz="3300" spc="25" dirty="0">
                <a:solidFill>
                  <a:srgbClr val="FFFFFF"/>
                </a:solidFill>
                <a:latin typeface="Arial"/>
                <a:cs typeface="Arial"/>
              </a:rPr>
              <a:t>take </a:t>
            </a:r>
            <a:r>
              <a:rPr sz="3300" spc="-35" dirty="0">
                <a:solidFill>
                  <a:srgbClr val="FFFFFF"/>
                </a:solidFill>
                <a:latin typeface="Arial"/>
                <a:cs typeface="Arial"/>
              </a:rPr>
              <a:t>in </a:t>
            </a:r>
            <a:r>
              <a:rPr sz="3300" spc="-50" dirty="0">
                <a:solidFill>
                  <a:srgbClr val="FFFFFF"/>
                </a:solidFill>
                <a:latin typeface="Arial"/>
                <a:cs typeface="Arial"/>
              </a:rPr>
              <a:t>oxygen. </a:t>
            </a:r>
            <a:r>
              <a:rPr sz="3300" spc="-95" dirty="0">
                <a:solidFill>
                  <a:srgbClr val="FFFFFF"/>
                </a:solidFill>
                <a:latin typeface="Arial"/>
                <a:cs typeface="Arial"/>
              </a:rPr>
              <a:t>The </a:t>
            </a:r>
            <a:r>
              <a:rPr sz="3300" spc="-114" dirty="0">
                <a:solidFill>
                  <a:srgbClr val="FFFFFF"/>
                </a:solidFill>
                <a:latin typeface="Arial"/>
                <a:cs typeface="Arial"/>
              </a:rPr>
              <a:t>main  </a:t>
            </a:r>
            <a:r>
              <a:rPr sz="3300" spc="70" dirty="0">
                <a:solidFill>
                  <a:srgbClr val="FFFFFF"/>
                </a:solidFill>
                <a:latin typeface="Arial"/>
                <a:cs typeface="Arial"/>
              </a:rPr>
              <a:t>function </a:t>
            </a:r>
            <a:r>
              <a:rPr sz="3300" spc="140" dirty="0">
                <a:solidFill>
                  <a:srgbClr val="FFFFFF"/>
                </a:solidFill>
                <a:latin typeface="Arial"/>
                <a:cs typeface="Arial"/>
              </a:rPr>
              <a:t>of </a:t>
            </a:r>
            <a:r>
              <a:rPr sz="3300" spc="150" dirty="0">
                <a:solidFill>
                  <a:srgbClr val="FFFFFF"/>
                </a:solidFill>
                <a:latin typeface="Arial"/>
                <a:cs typeface="Arial"/>
              </a:rPr>
              <a:t>the </a:t>
            </a:r>
            <a:r>
              <a:rPr sz="3300" spc="-65" dirty="0">
                <a:solidFill>
                  <a:srgbClr val="FFFFFF"/>
                </a:solidFill>
                <a:latin typeface="Arial"/>
                <a:cs typeface="Arial"/>
              </a:rPr>
              <a:t>lungs </a:t>
            </a:r>
            <a:r>
              <a:rPr sz="3300" spc="-70" dirty="0">
                <a:solidFill>
                  <a:srgbClr val="FFFFFF"/>
                </a:solidFill>
                <a:latin typeface="Arial"/>
                <a:cs typeface="Arial"/>
              </a:rPr>
              <a:t>is </a:t>
            </a:r>
            <a:r>
              <a:rPr sz="3300" spc="105" dirty="0">
                <a:solidFill>
                  <a:srgbClr val="FFFFFF"/>
                </a:solidFill>
                <a:latin typeface="Arial"/>
                <a:cs typeface="Arial"/>
              </a:rPr>
              <a:t>to </a:t>
            </a:r>
            <a:r>
              <a:rPr sz="3300" spc="45" dirty="0">
                <a:solidFill>
                  <a:srgbClr val="FFFFFF"/>
                </a:solidFill>
                <a:latin typeface="Arial"/>
                <a:cs typeface="Arial"/>
              </a:rPr>
              <a:t>breathe </a:t>
            </a:r>
            <a:r>
              <a:rPr sz="3300" spc="-35" dirty="0">
                <a:solidFill>
                  <a:srgbClr val="FFFFFF"/>
                </a:solidFill>
                <a:latin typeface="Arial"/>
                <a:cs typeface="Arial"/>
              </a:rPr>
              <a:t>in </a:t>
            </a:r>
            <a:r>
              <a:rPr sz="3300" spc="-70" dirty="0">
                <a:solidFill>
                  <a:srgbClr val="FFFFFF"/>
                </a:solidFill>
                <a:latin typeface="Arial"/>
                <a:cs typeface="Arial"/>
              </a:rPr>
              <a:t>oxygen  </a:t>
            </a:r>
            <a:r>
              <a:rPr sz="3300" spc="-110" dirty="0">
                <a:solidFill>
                  <a:srgbClr val="FFFFFF"/>
                </a:solidFill>
                <a:latin typeface="Arial"/>
                <a:cs typeface="Arial"/>
              </a:rPr>
              <a:t>(O</a:t>
            </a:r>
            <a:r>
              <a:rPr sz="3300" spc="-165" baseline="-7575" dirty="0">
                <a:solidFill>
                  <a:srgbClr val="FFFFFF"/>
                </a:solidFill>
                <a:latin typeface="Arial"/>
                <a:cs typeface="Arial"/>
              </a:rPr>
              <a:t>2</a:t>
            </a:r>
            <a:r>
              <a:rPr sz="3300" spc="-110" dirty="0">
                <a:solidFill>
                  <a:srgbClr val="FFFFFF"/>
                </a:solidFill>
                <a:latin typeface="Arial"/>
                <a:cs typeface="Arial"/>
              </a:rPr>
              <a:t>) </a:t>
            </a:r>
            <a:r>
              <a:rPr sz="3300" spc="-70" dirty="0">
                <a:solidFill>
                  <a:srgbClr val="FFFFFF"/>
                </a:solidFill>
                <a:latin typeface="Arial"/>
                <a:cs typeface="Arial"/>
              </a:rPr>
              <a:t>and </a:t>
            </a:r>
            <a:r>
              <a:rPr sz="3300" spc="45" dirty="0">
                <a:solidFill>
                  <a:srgbClr val="FFFFFF"/>
                </a:solidFill>
                <a:latin typeface="Arial"/>
                <a:cs typeface="Arial"/>
              </a:rPr>
              <a:t>breathe </a:t>
            </a:r>
            <a:r>
              <a:rPr sz="3300" spc="55" dirty="0">
                <a:solidFill>
                  <a:srgbClr val="FFFFFF"/>
                </a:solidFill>
                <a:latin typeface="Arial"/>
                <a:cs typeface="Arial"/>
              </a:rPr>
              <a:t>out </a:t>
            </a:r>
            <a:r>
              <a:rPr sz="3300" spc="-35" dirty="0">
                <a:solidFill>
                  <a:srgbClr val="FFFFFF"/>
                </a:solidFill>
                <a:latin typeface="Arial"/>
                <a:cs typeface="Arial"/>
              </a:rPr>
              <a:t>carbon dioxide</a:t>
            </a:r>
            <a:r>
              <a:rPr sz="3300" spc="-395" dirty="0">
                <a:solidFill>
                  <a:srgbClr val="FFFFFF"/>
                </a:solidFill>
                <a:latin typeface="Arial"/>
                <a:cs typeface="Arial"/>
              </a:rPr>
              <a:t> </a:t>
            </a:r>
            <a:r>
              <a:rPr sz="3300" spc="-140" dirty="0">
                <a:solidFill>
                  <a:srgbClr val="FFFFFF"/>
                </a:solidFill>
                <a:latin typeface="Arial"/>
                <a:cs typeface="Arial"/>
              </a:rPr>
              <a:t>(CO</a:t>
            </a:r>
            <a:r>
              <a:rPr sz="3300" spc="-209" baseline="-7575" dirty="0">
                <a:solidFill>
                  <a:srgbClr val="FFFFFF"/>
                </a:solidFill>
                <a:latin typeface="Arial"/>
                <a:cs typeface="Arial"/>
              </a:rPr>
              <a:t>2</a:t>
            </a:r>
            <a:r>
              <a:rPr sz="3300" spc="-140" dirty="0">
                <a:solidFill>
                  <a:srgbClr val="FFFFFF"/>
                </a:solidFill>
                <a:latin typeface="Arial"/>
                <a:cs typeface="Arial"/>
              </a:rPr>
              <a:t>).</a:t>
            </a:r>
            <a:endParaRPr sz="3300" dirty="0">
              <a:latin typeface="Arial"/>
              <a:cs typeface="Arial"/>
            </a:endParaRPr>
          </a:p>
          <a:p>
            <a:pPr marL="4300220" marR="181610">
              <a:lnSpc>
                <a:spcPts val="4100"/>
              </a:lnSpc>
            </a:pPr>
            <a:r>
              <a:rPr sz="3300" spc="40" dirty="0">
                <a:solidFill>
                  <a:srgbClr val="FFFFFF"/>
                </a:solidFill>
                <a:latin typeface="Arial"/>
                <a:cs typeface="Arial"/>
              </a:rPr>
              <a:t>Our </a:t>
            </a:r>
            <a:r>
              <a:rPr sz="3300" spc="-60" dirty="0">
                <a:solidFill>
                  <a:srgbClr val="FFFFFF"/>
                </a:solidFill>
                <a:latin typeface="Arial"/>
                <a:cs typeface="Arial"/>
              </a:rPr>
              <a:t>bodies </a:t>
            </a:r>
            <a:r>
              <a:rPr sz="3300" spc="-75" dirty="0">
                <a:solidFill>
                  <a:srgbClr val="FFFFFF"/>
                </a:solidFill>
                <a:latin typeface="Arial"/>
                <a:cs typeface="Arial"/>
              </a:rPr>
              <a:t>need </a:t>
            </a:r>
            <a:r>
              <a:rPr sz="3300" spc="-70" dirty="0">
                <a:solidFill>
                  <a:srgbClr val="FFFFFF"/>
                </a:solidFill>
                <a:latin typeface="Arial"/>
                <a:cs typeface="Arial"/>
              </a:rPr>
              <a:t>oxygen </a:t>
            </a:r>
            <a:r>
              <a:rPr sz="3300" spc="105" dirty="0">
                <a:solidFill>
                  <a:srgbClr val="FFFFFF"/>
                </a:solidFill>
                <a:latin typeface="Arial"/>
                <a:cs typeface="Arial"/>
              </a:rPr>
              <a:t>to </a:t>
            </a:r>
            <a:r>
              <a:rPr sz="3300" spc="70" dirty="0">
                <a:solidFill>
                  <a:srgbClr val="FFFFFF"/>
                </a:solidFill>
                <a:latin typeface="Arial"/>
                <a:cs typeface="Arial"/>
              </a:rPr>
              <a:t>function  properly </a:t>
            </a:r>
            <a:r>
              <a:rPr sz="3300" spc="100" dirty="0">
                <a:solidFill>
                  <a:srgbClr val="FFFFFF"/>
                </a:solidFill>
                <a:latin typeface="Arial"/>
                <a:cs typeface="Arial"/>
              </a:rPr>
              <a:t>but </a:t>
            </a:r>
            <a:r>
              <a:rPr sz="3300" spc="150" dirty="0">
                <a:solidFill>
                  <a:srgbClr val="FFFFFF"/>
                </a:solidFill>
                <a:latin typeface="Arial"/>
                <a:cs typeface="Arial"/>
              </a:rPr>
              <a:t>the </a:t>
            </a:r>
            <a:r>
              <a:rPr sz="3300" spc="-20" dirty="0">
                <a:solidFill>
                  <a:srgbClr val="FFFFFF"/>
                </a:solidFill>
                <a:latin typeface="Arial"/>
                <a:cs typeface="Arial"/>
              </a:rPr>
              <a:t>waste </a:t>
            </a:r>
            <a:r>
              <a:rPr sz="3300" spc="-145" dirty="0">
                <a:solidFill>
                  <a:srgbClr val="FFFFFF"/>
                </a:solidFill>
                <a:latin typeface="Arial"/>
                <a:cs typeface="Arial"/>
              </a:rPr>
              <a:t>gas, </a:t>
            </a:r>
            <a:r>
              <a:rPr sz="3300" spc="-35" dirty="0">
                <a:solidFill>
                  <a:srgbClr val="FFFFFF"/>
                </a:solidFill>
                <a:latin typeface="Arial"/>
                <a:cs typeface="Arial"/>
              </a:rPr>
              <a:t>carbon </a:t>
            </a:r>
            <a:r>
              <a:rPr sz="3300" spc="-50" dirty="0">
                <a:solidFill>
                  <a:srgbClr val="FFFFFF"/>
                </a:solidFill>
                <a:latin typeface="Arial"/>
                <a:cs typeface="Arial"/>
              </a:rPr>
              <a:t>dioxide,  </a:t>
            </a:r>
            <a:r>
              <a:rPr sz="3300" spc="-125" dirty="0">
                <a:solidFill>
                  <a:srgbClr val="FFFFFF"/>
                </a:solidFill>
                <a:latin typeface="Arial"/>
                <a:cs typeface="Arial"/>
              </a:rPr>
              <a:t>can </a:t>
            </a:r>
            <a:r>
              <a:rPr sz="3300" spc="-50" dirty="0">
                <a:solidFill>
                  <a:srgbClr val="FFFFFF"/>
                </a:solidFill>
                <a:latin typeface="Arial"/>
                <a:cs typeface="Arial"/>
              </a:rPr>
              <a:t>be </a:t>
            </a:r>
            <a:r>
              <a:rPr sz="3300" spc="110" dirty="0">
                <a:solidFill>
                  <a:srgbClr val="FFFFFF"/>
                </a:solidFill>
                <a:latin typeface="Arial"/>
                <a:cs typeface="Arial"/>
              </a:rPr>
              <a:t>harmful </a:t>
            </a:r>
            <a:r>
              <a:rPr sz="3300" spc="-70" dirty="0">
                <a:solidFill>
                  <a:srgbClr val="FFFFFF"/>
                </a:solidFill>
                <a:latin typeface="Arial"/>
                <a:cs typeface="Arial"/>
              </a:rPr>
              <a:t>and </a:t>
            </a:r>
            <a:r>
              <a:rPr sz="3300" spc="-229" dirty="0">
                <a:solidFill>
                  <a:srgbClr val="FFFFFF"/>
                </a:solidFill>
                <a:latin typeface="Arial"/>
                <a:cs typeface="Arial"/>
              </a:rPr>
              <a:t>so </a:t>
            </a:r>
            <a:r>
              <a:rPr sz="3300" spc="-105" dirty="0">
                <a:solidFill>
                  <a:srgbClr val="FFFFFF"/>
                </a:solidFill>
                <a:latin typeface="Arial"/>
                <a:cs typeface="Arial"/>
              </a:rPr>
              <a:t>needs </a:t>
            </a:r>
            <a:r>
              <a:rPr sz="3300" spc="105" dirty="0">
                <a:solidFill>
                  <a:srgbClr val="FFFFFF"/>
                </a:solidFill>
                <a:latin typeface="Arial"/>
                <a:cs typeface="Arial"/>
              </a:rPr>
              <a:t>to </a:t>
            </a:r>
            <a:r>
              <a:rPr sz="3300" spc="-50" dirty="0">
                <a:solidFill>
                  <a:srgbClr val="FFFFFF"/>
                </a:solidFill>
                <a:latin typeface="Arial"/>
                <a:cs typeface="Arial"/>
              </a:rPr>
              <a:t>be </a:t>
            </a:r>
            <a:r>
              <a:rPr sz="3300" spc="-20" dirty="0">
                <a:solidFill>
                  <a:srgbClr val="FFFFFF"/>
                </a:solidFill>
                <a:latin typeface="Arial"/>
                <a:cs typeface="Arial"/>
              </a:rPr>
              <a:t>exhaled.  </a:t>
            </a:r>
            <a:r>
              <a:rPr sz="3300" spc="-95" dirty="0">
                <a:solidFill>
                  <a:srgbClr val="FFFFFF"/>
                </a:solidFill>
                <a:latin typeface="Arial"/>
                <a:cs typeface="Arial"/>
              </a:rPr>
              <a:t>The </a:t>
            </a:r>
            <a:r>
              <a:rPr sz="3300" spc="20" dirty="0">
                <a:solidFill>
                  <a:srgbClr val="FFFFFF"/>
                </a:solidFill>
                <a:latin typeface="Arial"/>
                <a:cs typeface="Arial"/>
              </a:rPr>
              <a:t>chest </a:t>
            </a:r>
            <a:r>
              <a:rPr sz="3300" spc="-75" dirty="0">
                <a:solidFill>
                  <a:srgbClr val="FFFFFF"/>
                </a:solidFill>
                <a:latin typeface="Arial"/>
                <a:cs typeface="Arial"/>
              </a:rPr>
              <a:t>contains </a:t>
            </a:r>
            <a:r>
              <a:rPr sz="3300" spc="120" dirty="0">
                <a:solidFill>
                  <a:srgbClr val="FFFFFF"/>
                </a:solidFill>
                <a:latin typeface="Arial"/>
                <a:cs typeface="Arial"/>
              </a:rPr>
              <a:t>two </a:t>
            </a:r>
            <a:r>
              <a:rPr sz="3300" spc="-70" dirty="0">
                <a:solidFill>
                  <a:srgbClr val="FFFFFF"/>
                </a:solidFill>
                <a:latin typeface="Arial"/>
                <a:cs typeface="Arial"/>
              </a:rPr>
              <a:t>lungs: </a:t>
            </a:r>
            <a:r>
              <a:rPr sz="3300" spc="-120" dirty="0">
                <a:solidFill>
                  <a:srgbClr val="FFFFFF"/>
                </a:solidFill>
                <a:latin typeface="Arial"/>
                <a:cs typeface="Arial"/>
              </a:rPr>
              <a:t>one </a:t>
            </a:r>
            <a:r>
              <a:rPr sz="3300" spc="-155" dirty="0">
                <a:solidFill>
                  <a:srgbClr val="FFFFFF"/>
                </a:solidFill>
                <a:latin typeface="Arial"/>
                <a:cs typeface="Arial"/>
              </a:rPr>
              <a:t>on </a:t>
            </a:r>
            <a:r>
              <a:rPr sz="3300" spc="150" dirty="0">
                <a:solidFill>
                  <a:srgbClr val="FFFFFF"/>
                </a:solidFill>
                <a:latin typeface="Arial"/>
                <a:cs typeface="Arial"/>
              </a:rPr>
              <a:t>the  </a:t>
            </a:r>
            <a:r>
              <a:rPr sz="3300" spc="180" dirty="0">
                <a:solidFill>
                  <a:srgbClr val="FFFFFF"/>
                </a:solidFill>
                <a:latin typeface="Arial"/>
                <a:cs typeface="Arial"/>
              </a:rPr>
              <a:t>right </a:t>
            </a:r>
            <a:r>
              <a:rPr sz="3300" spc="-70" dirty="0">
                <a:solidFill>
                  <a:srgbClr val="FFFFFF"/>
                </a:solidFill>
                <a:latin typeface="Arial"/>
                <a:cs typeface="Arial"/>
              </a:rPr>
              <a:t>and </a:t>
            </a:r>
            <a:r>
              <a:rPr sz="3300" spc="-120" dirty="0">
                <a:solidFill>
                  <a:srgbClr val="FFFFFF"/>
                </a:solidFill>
                <a:latin typeface="Arial"/>
                <a:cs typeface="Arial"/>
              </a:rPr>
              <a:t>one </a:t>
            </a:r>
            <a:r>
              <a:rPr sz="3300" spc="-155" dirty="0">
                <a:solidFill>
                  <a:srgbClr val="FFFFFF"/>
                </a:solidFill>
                <a:latin typeface="Arial"/>
                <a:cs typeface="Arial"/>
              </a:rPr>
              <a:t>on </a:t>
            </a:r>
            <a:r>
              <a:rPr sz="3300" spc="150" dirty="0">
                <a:solidFill>
                  <a:srgbClr val="FFFFFF"/>
                </a:solidFill>
                <a:latin typeface="Arial"/>
                <a:cs typeface="Arial"/>
              </a:rPr>
              <a:t>the </a:t>
            </a:r>
            <a:r>
              <a:rPr sz="3300" spc="215" dirty="0">
                <a:solidFill>
                  <a:srgbClr val="FFFFFF"/>
                </a:solidFill>
                <a:latin typeface="Arial"/>
                <a:cs typeface="Arial"/>
              </a:rPr>
              <a:t>left </a:t>
            </a:r>
            <a:r>
              <a:rPr sz="3300" spc="140" dirty="0">
                <a:solidFill>
                  <a:srgbClr val="FFFFFF"/>
                </a:solidFill>
                <a:latin typeface="Arial"/>
                <a:cs typeface="Arial"/>
              </a:rPr>
              <a:t>of </a:t>
            </a:r>
            <a:r>
              <a:rPr sz="3300" spc="150" dirty="0">
                <a:solidFill>
                  <a:srgbClr val="FFFFFF"/>
                </a:solidFill>
                <a:latin typeface="Arial"/>
                <a:cs typeface="Arial"/>
              </a:rPr>
              <a:t>the</a:t>
            </a:r>
            <a:r>
              <a:rPr sz="3300" spc="-60" dirty="0">
                <a:solidFill>
                  <a:srgbClr val="FFFFFF"/>
                </a:solidFill>
                <a:latin typeface="Arial"/>
                <a:cs typeface="Arial"/>
              </a:rPr>
              <a:t> </a:t>
            </a:r>
            <a:r>
              <a:rPr sz="3300" spc="-35" dirty="0">
                <a:solidFill>
                  <a:srgbClr val="FFFFFF"/>
                </a:solidFill>
                <a:latin typeface="Arial"/>
                <a:cs typeface="Arial"/>
              </a:rPr>
              <a:t>chest.</a:t>
            </a:r>
            <a:endParaRPr sz="3300" dirty="0">
              <a:latin typeface="Arial"/>
              <a:cs typeface="Arial"/>
            </a:endParaRPr>
          </a:p>
          <a:p>
            <a:pPr marL="25400" marR="90805">
              <a:lnSpc>
                <a:spcPts val="4100"/>
              </a:lnSpc>
              <a:spcBef>
                <a:spcPts val="100"/>
              </a:spcBef>
            </a:pPr>
            <a:r>
              <a:rPr sz="3300" spc="-95" dirty="0">
                <a:solidFill>
                  <a:srgbClr val="FFFFFF"/>
                </a:solidFill>
                <a:latin typeface="Arial"/>
                <a:cs typeface="Arial"/>
              </a:rPr>
              <a:t>The </a:t>
            </a:r>
            <a:r>
              <a:rPr sz="3300" spc="50" dirty="0">
                <a:solidFill>
                  <a:srgbClr val="FFFFFF"/>
                </a:solidFill>
                <a:latin typeface="Arial"/>
                <a:cs typeface="Arial"/>
              </a:rPr>
              <a:t>tubes </a:t>
            </a:r>
            <a:r>
              <a:rPr sz="3300" spc="-35" dirty="0">
                <a:solidFill>
                  <a:srgbClr val="FFFFFF"/>
                </a:solidFill>
                <a:latin typeface="Arial"/>
                <a:cs typeface="Arial"/>
              </a:rPr>
              <a:t>in </a:t>
            </a:r>
            <a:r>
              <a:rPr sz="3300" spc="150" dirty="0">
                <a:solidFill>
                  <a:srgbClr val="FFFFFF"/>
                </a:solidFill>
                <a:latin typeface="Arial"/>
                <a:cs typeface="Arial"/>
              </a:rPr>
              <a:t>the </a:t>
            </a:r>
            <a:r>
              <a:rPr sz="3300" spc="-65" dirty="0">
                <a:solidFill>
                  <a:srgbClr val="FFFFFF"/>
                </a:solidFill>
                <a:latin typeface="Arial"/>
                <a:cs typeface="Arial"/>
              </a:rPr>
              <a:t>lungs </a:t>
            </a:r>
            <a:r>
              <a:rPr sz="3300" spc="-30" dirty="0">
                <a:solidFill>
                  <a:srgbClr val="FFFFFF"/>
                </a:solidFill>
                <a:latin typeface="Arial"/>
                <a:cs typeface="Arial"/>
              </a:rPr>
              <a:t>branch </a:t>
            </a:r>
            <a:r>
              <a:rPr sz="3300" spc="55" dirty="0">
                <a:solidFill>
                  <a:srgbClr val="FFFFFF"/>
                </a:solidFill>
                <a:latin typeface="Arial"/>
                <a:cs typeface="Arial"/>
              </a:rPr>
              <a:t>out </a:t>
            </a:r>
            <a:r>
              <a:rPr sz="3300" spc="35" dirty="0">
                <a:solidFill>
                  <a:srgbClr val="FFFFFF"/>
                </a:solidFill>
                <a:latin typeface="Arial"/>
                <a:cs typeface="Arial"/>
              </a:rPr>
              <a:t>lots </a:t>
            </a:r>
            <a:r>
              <a:rPr sz="3300" spc="140" dirty="0">
                <a:solidFill>
                  <a:srgbClr val="FFFFFF"/>
                </a:solidFill>
                <a:latin typeface="Arial"/>
                <a:cs typeface="Arial"/>
              </a:rPr>
              <a:t>of </a:t>
            </a:r>
            <a:r>
              <a:rPr sz="3300" spc="120" dirty="0">
                <a:solidFill>
                  <a:srgbClr val="FFFFFF"/>
                </a:solidFill>
                <a:latin typeface="Arial"/>
                <a:cs typeface="Arial"/>
              </a:rPr>
              <a:t>different </a:t>
            </a:r>
            <a:r>
              <a:rPr sz="3300" spc="40" dirty="0">
                <a:solidFill>
                  <a:srgbClr val="FFFFFF"/>
                </a:solidFill>
                <a:latin typeface="Arial"/>
                <a:cs typeface="Arial"/>
              </a:rPr>
              <a:t>times </a:t>
            </a:r>
            <a:r>
              <a:rPr sz="3300" spc="105" dirty="0">
                <a:solidFill>
                  <a:srgbClr val="FFFFFF"/>
                </a:solidFill>
                <a:latin typeface="Arial"/>
                <a:cs typeface="Arial"/>
              </a:rPr>
              <a:t>to </a:t>
            </a:r>
            <a:r>
              <a:rPr sz="3300" spc="25" dirty="0">
                <a:solidFill>
                  <a:srgbClr val="FFFFFF"/>
                </a:solidFill>
                <a:latin typeface="Arial"/>
                <a:cs typeface="Arial"/>
              </a:rPr>
              <a:t>create  </a:t>
            </a:r>
            <a:r>
              <a:rPr sz="3300" spc="-25" dirty="0">
                <a:solidFill>
                  <a:srgbClr val="FFFFFF"/>
                </a:solidFill>
                <a:latin typeface="Arial"/>
                <a:cs typeface="Arial"/>
              </a:rPr>
              <a:t>around </a:t>
            </a:r>
            <a:r>
              <a:rPr sz="3300" spc="-75" dirty="0">
                <a:solidFill>
                  <a:srgbClr val="FFFFFF"/>
                </a:solidFill>
                <a:latin typeface="Arial"/>
                <a:cs typeface="Arial"/>
              </a:rPr>
              <a:t>100,000 </a:t>
            </a:r>
            <a:r>
              <a:rPr sz="3300" spc="165" dirty="0">
                <a:solidFill>
                  <a:srgbClr val="FFFFFF"/>
                </a:solidFill>
                <a:latin typeface="Arial"/>
                <a:cs typeface="Arial"/>
              </a:rPr>
              <a:t>tiny </a:t>
            </a:r>
            <a:r>
              <a:rPr sz="3300" spc="50" dirty="0">
                <a:solidFill>
                  <a:srgbClr val="FFFFFF"/>
                </a:solidFill>
                <a:latin typeface="Arial"/>
                <a:cs typeface="Arial"/>
              </a:rPr>
              <a:t>tubes </a:t>
            </a:r>
            <a:r>
              <a:rPr sz="3300" spc="-10" dirty="0">
                <a:solidFill>
                  <a:srgbClr val="FFFFFF"/>
                </a:solidFill>
                <a:latin typeface="Arial"/>
                <a:cs typeface="Arial"/>
              </a:rPr>
              <a:t>called </a:t>
            </a:r>
            <a:r>
              <a:rPr sz="3300" spc="-40" dirty="0">
                <a:solidFill>
                  <a:srgbClr val="FFFFFF"/>
                </a:solidFill>
                <a:latin typeface="Arial"/>
                <a:cs typeface="Arial"/>
              </a:rPr>
              <a:t>bronchioles. </a:t>
            </a:r>
            <a:r>
              <a:rPr sz="3300" spc="-95" dirty="0">
                <a:solidFill>
                  <a:srgbClr val="FFFFFF"/>
                </a:solidFill>
                <a:latin typeface="Arial"/>
                <a:cs typeface="Arial"/>
              </a:rPr>
              <a:t>The </a:t>
            </a:r>
            <a:r>
              <a:rPr sz="3300" spc="-65" dirty="0">
                <a:solidFill>
                  <a:srgbClr val="FFFFFF"/>
                </a:solidFill>
                <a:latin typeface="Arial"/>
                <a:cs typeface="Arial"/>
              </a:rPr>
              <a:t>lungs </a:t>
            </a:r>
            <a:r>
              <a:rPr sz="3300" spc="15" dirty="0">
                <a:solidFill>
                  <a:srgbClr val="FFFFFF"/>
                </a:solidFill>
                <a:latin typeface="Arial"/>
                <a:cs typeface="Arial"/>
              </a:rPr>
              <a:t>are </a:t>
            </a:r>
            <a:r>
              <a:rPr sz="3300" spc="-75" dirty="0">
                <a:solidFill>
                  <a:srgbClr val="FFFFFF"/>
                </a:solidFill>
                <a:latin typeface="Arial"/>
                <a:cs typeface="Arial"/>
              </a:rPr>
              <a:t>also  </a:t>
            </a:r>
            <a:r>
              <a:rPr sz="3300" spc="50" dirty="0">
                <a:solidFill>
                  <a:srgbClr val="FFFFFF"/>
                </a:solidFill>
                <a:latin typeface="Arial"/>
                <a:cs typeface="Arial"/>
              </a:rPr>
              <a:t>important </a:t>
            </a:r>
            <a:r>
              <a:rPr sz="3300" spc="-35" dirty="0">
                <a:solidFill>
                  <a:srgbClr val="FFFFFF"/>
                </a:solidFill>
                <a:latin typeface="Arial"/>
                <a:cs typeface="Arial"/>
              </a:rPr>
              <a:t>in </a:t>
            </a:r>
            <a:r>
              <a:rPr sz="3300" spc="-15" dirty="0">
                <a:solidFill>
                  <a:srgbClr val="FFFFFF"/>
                </a:solidFill>
                <a:latin typeface="Arial"/>
                <a:cs typeface="Arial"/>
              </a:rPr>
              <a:t>helping </a:t>
            </a:r>
            <a:r>
              <a:rPr sz="3300" spc="105" dirty="0">
                <a:solidFill>
                  <a:srgbClr val="FFFFFF"/>
                </a:solidFill>
                <a:latin typeface="Arial"/>
                <a:cs typeface="Arial"/>
              </a:rPr>
              <a:t>to </a:t>
            </a:r>
            <a:r>
              <a:rPr sz="3300" spc="-25" dirty="0">
                <a:solidFill>
                  <a:srgbClr val="FFFFFF"/>
                </a:solidFill>
                <a:latin typeface="Arial"/>
                <a:cs typeface="Arial"/>
              </a:rPr>
              <a:t>defend </a:t>
            </a:r>
            <a:r>
              <a:rPr sz="3300" spc="150" dirty="0">
                <a:solidFill>
                  <a:srgbClr val="FFFFFF"/>
                </a:solidFill>
                <a:latin typeface="Arial"/>
                <a:cs typeface="Arial"/>
              </a:rPr>
              <a:t>the </a:t>
            </a:r>
            <a:r>
              <a:rPr sz="3300" spc="-20" dirty="0">
                <a:solidFill>
                  <a:srgbClr val="FFFFFF"/>
                </a:solidFill>
                <a:latin typeface="Arial"/>
                <a:cs typeface="Arial"/>
              </a:rPr>
              <a:t>body </a:t>
            </a:r>
            <a:r>
              <a:rPr sz="3300" spc="90" dirty="0">
                <a:solidFill>
                  <a:srgbClr val="FFFFFF"/>
                </a:solidFill>
                <a:latin typeface="Arial"/>
                <a:cs typeface="Arial"/>
              </a:rPr>
              <a:t>from </a:t>
            </a:r>
            <a:r>
              <a:rPr sz="3300" spc="60" dirty="0">
                <a:solidFill>
                  <a:srgbClr val="FFFFFF"/>
                </a:solidFill>
                <a:latin typeface="Arial"/>
                <a:cs typeface="Arial"/>
              </a:rPr>
              <a:t>infection. </a:t>
            </a:r>
            <a:r>
              <a:rPr sz="3300" spc="-75" dirty="0">
                <a:solidFill>
                  <a:srgbClr val="FFFFFF"/>
                </a:solidFill>
                <a:latin typeface="Arial"/>
                <a:cs typeface="Arial"/>
              </a:rPr>
              <a:t>Mucus </a:t>
            </a:r>
            <a:r>
              <a:rPr sz="3300" spc="-35" dirty="0">
                <a:solidFill>
                  <a:srgbClr val="FFFFFF"/>
                </a:solidFill>
                <a:latin typeface="Arial"/>
                <a:cs typeface="Arial"/>
              </a:rPr>
              <a:t>in  </a:t>
            </a:r>
            <a:r>
              <a:rPr sz="3300" spc="150" dirty="0">
                <a:solidFill>
                  <a:srgbClr val="FFFFFF"/>
                </a:solidFill>
                <a:latin typeface="Arial"/>
                <a:cs typeface="Arial"/>
              </a:rPr>
              <a:t>the </a:t>
            </a:r>
            <a:r>
              <a:rPr sz="3300" spc="-65" dirty="0">
                <a:solidFill>
                  <a:srgbClr val="FFFFFF"/>
                </a:solidFill>
                <a:latin typeface="Arial"/>
                <a:cs typeface="Arial"/>
              </a:rPr>
              <a:t>lungs </a:t>
            </a:r>
            <a:r>
              <a:rPr sz="3300" spc="-125" dirty="0">
                <a:solidFill>
                  <a:srgbClr val="FFFFFF"/>
                </a:solidFill>
                <a:latin typeface="Arial"/>
                <a:cs typeface="Arial"/>
              </a:rPr>
              <a:t>can </a:t>
            </a:r>
            <a:r>
              <a:rPr sz="3300" spc="135" dirty="0">
                <a:solidFill>
                  <a:srgbClr val="FFFFFF"/>
                </a:solidFill>
                <a:latin typeface="Arial"/>
                <a:cs typeface="Arial"/>
              </a:rPr>
              <a:t>trap </a:t>
            </a:r>
            <a:r>
              <a:rPr sz="3300" spc="45" dirty="0">
                <a:solidFill>
                  <a:srgbClr val="FFFFFF"/>
                </a:solidFill>
                <a:latin typeface="Arial"/>
                <a:cs typeface="Arial"/>
              </a:rPr>
              <a:t>bacteria </a:t>
            </a:r>
            <a:r>
              <a:rPr sz="3300" spc="-70" dirty="0">
                <a:solidFill>
                  <a:srgbClr val="FFFFFF"/>
                </a:solidFill>
                <a:latin typeface="Arial"/>
                <a:cs typeface="Arial"/>
              </a:rPr>
              <a:t>and </a:t>
            </a:r>
            <a:r>
              <a:rPr sz="3300" spc="100" dirty="0">
                <a:solidFill>
                  <a:srgbClr val="FFFFFF"/>
                </a:solidFill>
                <a:latin typeface="Arial"/>
                <a:cs typeface="Arial"/>
              </a:rPr>
              <a:t>other </a:t>
            </a:r>
            <a:r>
              <a:rPr sz="3300" spc="110" dirty="0">
                <a:solidFill>
                  <a:srgbClr val="FFFFFF"/>
                </a:solidFill>
                <a:latin typeface="Arial"/>
                <a:cs typeface="Arial"/>
              </a:rPr>
              <a:t>harmful </a:t>
            </a:r>
            <a:r>
              <a:rPr sz="3300" spc="15" dirty="0">
                <a:solidFill>
                  <a:srgbClr val="FFFFFF"/>
                </a:solidFill>
                <a:latin typeface="Arial"/>
                <a:cs typeface="Arial"/>
              </a:rPr>
              <a:t>materials </a:t>
            </a:r>
            <a:r>
              <a:rPr sz="3300" spc="210" dirty="0">
                <a:solidFill>
                  <a:srgbClr val="FFFFFF"/>
                </a:solidFill>
                <a:latin typeface="Arial"/>
                <a:cs typeface="Arial"/>
              </a:rPr>
              <a:t>that </a:t>
            </a:r>
            <a:r>
              <a:rPr sz="3300" spc="15" dirty="0">
                <a:solidFill>
                  <a:srgbClr val="FFFFFF"/>
                </a:solidFill>
                <a:latin typeface="Arial"/>
                <a:cs typeface="Arial"/>
              </a:rPr>
              <a:t>are  </a:t>
            </a:r>
            <a:r>
              <a:rPr sz="3300" spc="-25" dirty="0">
                <a:solidFill>
                  <a:srgbClr val="FFFFFF"/>
                </a:solidFill>
                <a:latin typeface="Arial"/>
                <a:cs typeface="Arial"/>
              </a:rPr>
              <a:t>inhaled.</a:t>
            </a:r>
            <a:endParaRPr sz="3300" dirty="0">
              <a:latin typeface="Arial"/>
              <a:cs typeface="Arial"/>
            </a:endParaRPr>
          </a:p>
        </p:txBody>
      </p:sp>
      <p:sp>
        <p:nvSpPr>
          <p:cNvPr id="36" name="object 36"/>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34" action="ppaction://hlinksldjump"/>
              </a:rPr>
              <a:t>NEXT</a:t>
            </a:r>
            <a:endParaRPr sz="6000">
              <a:latin typeface="Arial"/>
              <a:cs typeface="Arial"/>
            </a:endParaRPr>
          </a:p>
        </p:txBody>
      </p:sp>
      <p:sp>
        <p:nvSpPr>
          <p:cNvPr id="37" name="object 37"/>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35" action="ppaction://hlinksldjump"/>
              </a:rPr>
              <a:t>B</a:t>
            </a:r>
            <a:r>
              <a:rPr sz="6000" spc="-320" dirty="0">
                <a:solidFill>
                  <a:srgbClr val="FFFFFF"/>
                </a:solidFill>
                <a:latin typeface="Arial"/>
                <a:cs typeface="Arial"/>
                <a:hlinkClick r:id="rId35" action="ppaction://hlinksldjump"/>
              </a:rPr>
              <a:t>A</a:t>
            </a:r>
            <a:r>
              <a:rPr sz="6000" spc="-819" dirty="0">
                <a:solidFill>
                  <a:srgbClr val="FFFFFF"/>
                </a:solidFill>
                <a:latin typeface="Arial"/>
                <a:cs typeface="Arial"/>
                <a:hlinkClick r:id="rId35" action="ppaction://hlinksldjump"/>
              </a:rPr>
              <a:t>C</a:t>
            </a:r>
            <a:r>
              <a:rPr sz="6000" spc="-495" dirty="0">
                <a:solidFill>
                  <a:srgbClr val="FFFFFF"/>
                </a:solidFill>
                <a:latin typeface="Arial"/>
                <a:cs typeface="Arial"/>
                <a:hlinkClick r:id="rId35" action="ppaction://hlinksldjump"/>
              </a:rPr>
              <a:t>K</a:t>
            </a:r>
            <a:endParaRPr sz="6000">
              <a:latin typeface="Arial"/>
              <a:cs typeface="Arial"/>
            </a:endParaRPr>
          </a:p>
        </p:txBody>
      </p:sp>
      <p:sp>
        <p:nvSpPr>
          <p:cNvPr id="38" name="object 38"/>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36"/>
              </a:rPr>
              <a:t>www.planbee.com</a:t>
            </a:r>
            <a:endParaRPr sz="1800">
              <a:latin typeface="Century Gothic"/>
              <a:cs typeface="Century Gothic"/>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650241" y="681850"/>
            <a:ext cx="11690773" cy="1413369"/>
          </a:xfrm>
        </p:spPr>
        <p:txBody>
          <a:bodyPr/>
          <a:lstStyle/>
          <a:p>
            <a:pPr eaLnBrk="1" hangingPunct="1"/>
            <a:r>
              <a:rPr lang="en-AU" altLang="en-US" dirty="0">
                <a:solidFill>
                  <a:schemeClr val="tx1"/>
                </a:solidFill>
              </a:rPr>
              <a:t>The Function of the Lungs</a:t>
            </a:r>
            <a:endParaRPr lang="en-GB" altLang="en-US" dirty="0">
              <a:solidFill>
                <a:schemeClr val="tx1"/>
              </a:solidFill>
            </a:endParaRPr>
          </a:p>
        </p:txBody>
      </p:sp>
      <p:pic>
        <p:nvPicPr>
          <p:cNvPr id="11267" name="Picture 2"/>
          <p:cNvPicPr>
            <a:picLocks noChangeAspect="1"/>
          </p:cNvPicPr>
          <p:nvPr/>
        </p:nvPicPr>
        <p:blipFill>
          <a:blip r:embed="rId3">
            <a:extLst>
              <a:ext uri="{28A0092B-C50C-407E-A947-70E740481C1C}">
                <a14:useLocalDpi xmlns:a14="http://schemas.microsoft.com/office/drawing/2010/main" val="0"/>
              </a:ext>
            </a:extLst>
          </a:blip>
          <a:srcRect b="34557"/>
          <a:stretch>
            <a:fillRect/>
          </a:stretch>
        </p:blipFill>
        <p:spPr bwMode="auto">
          <a:xfrm>
            <a:off x="5260622" y="2729654"/>
            <a:ext cx="5854418" cy="63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3"/>
          <p:cNvSpPr txBox="1">
            <a:spLocks noChangeArrowheads="1"/>
          </p:cNvSpPr>
          <p:nvPr/>
        </p:nvSpPr>
        <p:spPr bwMode="auto">
          <a:xfrm>
            <a:off x="5378028" y="4468143"/>
            <a:ext cx="1749778"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trachea</a:t>
            </a:r>
            <a:endParaRPr lang="en-GB" altLang="en-US" sz="1991">
              <a:solidFill>
                <a:schemeClr val="tx1"/>
              </a:solidFill>
            </a:endParaRPr>
          </a:p>
        </p:txBody>
      </p:sp>
      <p:cxnSp>
        <p:nvCxnSpPr>
          <p:cNvPr id="5" name="Straight Connector 4"/>
          <p:cNvCxnSpPr>
            <a:endCxn id="11268" idx="2"/>
          </p:cNvCxnSpPr>
          <p:nvPr/>
        </p:nvCxnSpPr>
        <p:spPr>
          <a:xfrm flipH="1" flipV="1">
            <a:off x="6252917" y="4866842"/>
            <a:ext cx="1987972" cy="11862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0" name="TextBox 6"/>
          <p:cNvSpPr txBox="1">
            <a:spLocks noChangeArrowheads="1"/>
          </p:cNvSpPr>
          <p:nvPr/>
        </p:nvSpPr>
        <p:spPr bwMode="auto">
          <a:xfrm>
            <a:off x="4355254" y="5143218"/>
            <a:ext cx="1749777"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bronchus</a:t>
            </a:r>
            <a:endParaRPr lang="en-GB" altLang="en-US" sz="1991">
              <a:solidFill>
                <a:schemeClr val="tx1"/>
              </a:solidFill>
            </a:endParaRPr>
          </a:p>
        </p:txBody>
      </p:sp>
      <p:cxnSp>
        <p:nvCxnSpPr>
          <p:cNvPr id="8" name="Straight Connector 7"/>
          <p:cNvCxnSpPr/>
          <p:nvPr/>
        </p:nvCxnSpPr>
        <p:spPr>
          <a:xfrm flipH="1" flipV="1">
            <a:off x="5188373" y="5581227"/>
            <a:ext cx="3117992" cy="115598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8870810" y="5190632"/>
            <a:ext cx="1232747" cy="9798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3" name="TextBox 15"/>
          <p:cNvSpPr txBox="1">
            <a:spLocks noChangeArrowheads="1"/>
          </p:cNvSpPr>
          <p:nvPr/>
        </p:nvSpPr>
        <p:spPr bwMode="auto">
          <a:xfrm>
            <a:off x="8839202" y="4447823"/>
            <a:ext cx="2530968" cy="70506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intercostal muscles and ribs</a:t>
            </a:r>
            <a:endParaRPr lang="en-GB" altLang="en-US" sz="1991">
              <a:solidFill>
                <a:schemeClr val="tx1"/>
              </a:solidFill>
            </a:endParaRPr>
          </a:p>
        </p:txBody>
      </p:sp>
      <p:cxnSp>
        <p:nvCxnSpPr>
          <p:cNvPr id="20" name="Straight Connector 19"/>
          <p:cNvCxnSpPr>
            <a:endCxn id="11275" idx="2"/>
          </p:cNvCxnSpPr>
          <p:nvPr/>
        </p:nvCxnSpPr>
        <p:spPr>
          <a:xfrm flipH="1" flipV="1">
            <a:off x="5020170" y="7937420"/>
            <a:ext cx="1987973" cy="761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5" name="TextBox 18"/>
          <p:cNvSpPr txBox="1">
            <a:spLocks noChangeArrowheads="1"/>
          </p:cNvSpPr>
          <p:nvPr/>
        </p:nvSpPr>
        <p:spPr bwMode="auto">
          <a:xfrm>
            <a:off x="4145281" y="7538721"/>
            <a:ext cx="1749778"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diaphragm</a:t>
            </a:r>
            <a:endParaRPr lang="en-GB" altLang="en-US" sz="1991">
              <a:solidFill>
                <a:schemeClr val="tx1"/>
              </a:solidFill>
            </a:endParaRPr>
          </a:p>
        </p:txBody>
      </p:sp>
      <p:cxnSp>
        <p:nvCxnSpPr>
          <p:cNvPr id="23" name="Straight Connector 22"/>
          <p:cNvCxnSpPr>
            <a:endCxn id="11277" idx="2"/>
          </p:cNvCxnSpPr>
          <p:nvPr/>
        </p:nvCxnSpPr>
        <p:spPr>
          <a:xfrm flipH="1" flipV="1">
            <a:off x="4592320" y="6553402"/>
            <a:ext cx="3411504" cy="8904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7" name="TextBox 23"/>
          <p:cNvSpPr txBox="1">
            <a:spLocks noChangeArrowheads="1"/>
          </p:cNvSpPr>
          <p:nvPr/>
        </p:nvSpPr>
        <p:spPr bwMode="auto">
          <a:xfrm>
            <a:off x="3924018" y="6154703"/>
            <a:ext cx="1336604"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heart</a:t>
            </a:r>
            <a:endParaRPr lang="en-GB" altLang="en-US" sz="1991">
              <a:solidFill>
                <a:schemeClr val="tx1"/>
              </a:solidFill>
            </a:endParaRPr>
          </a:p>
        </p:txBody>
      </p:sp>
      <p:cxnSp>
        <p:nvCxnSpPr>
          <p:cNvPr id="29" name="Straight Connector 28"/>
          <p:cNvCxnSpPr>
            <a:endCxn id="11280" idx="2"/>
          </p:cNvCxnSpPr>
          <p:nvPr/>
        </p:nvCxnSpPr>
        <p:spPr>
          <a:xfrm flipV="1">
            <a:off x="8859520" y="5882843"/>
            <a:ext cx="2488073" cy="85436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9363005" y="7053298"/>
            <a:ext cx="1752036" cy="9392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80" name="TextBox 27"/>
          <p:cNvSpPr txBox="1">
            <a:spLocks noChangeArrowheads="1"/>
          </p:cNvSpPr>
          <p:nvPr/>
        </p:nvSpPr>
        <p:spPr bwMode="auto">
          <a:xfrm>
            <a:off x="10473833" y="5484144"/>
            <a:ext cx="1747520"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bronchiole</a:t>
            </a:r>
            <a:endParaRPr lang="en-GB" altLang="en-US" sz="1991">
              <a:solidFill>
                <a:schemeClr val="tx1"/>
              </a:solidFill>
            </a:endParaRPr>
          </a:p>
        </p:txBody>
      </p:sp>
      <p:sp>
        <p:nvSpPr>
          <p:cNvPr id="11281" name="TextBox 39"/>
          <p:cNvSpPr txBox="1">
            <a:spLocks noChangeArrowheads="1"/>
          </p:cNvSpPr>
          <p:nvPr/>
        </p:nvSpPr>
        <p:spPr bwMode="auto">
          <a:xfrm>
            <a:off x="10103557" y="7918028"/>
            <a:ext cx="2117796"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air sacs (alveoli)</a:t>
            </a:r>
            <a:endParaRPr lang="en-GB" altLang="en-US" sz="1991">
              <a:solidFill>
                <a:schemeClr val="tx1"/>
              </a:solidFill>
            </a:endParaRPr>
          </a:p>
        </p:txBody>
      </p:sp>
      <p:sp>
        <p:nvSpPr>
          <p:cNvPr id="11282" name="TextBox 42"/>
          <p:cNvSpPr txBox="1">
            <a:spLocks noChangeArrowheads="1"/>
          </p:cNvSpPr>
          <p:nvPr/>
        </p:nvSpPr>
        <p:spPr bwMode="auto">
          <a:xfrm>
            <a:off x="932463" y="2095218"/>
            <a:ext cx="598762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2560">
                <a:solidFill>
                  <a:schemeClr val="tx1"/>
                </a:solidFill>
              </a:rPr>
              <a:t>Air breathed in through the mouth or nose travels down the trachea, through the bronchi into one of the lungs. The air travels into the bronchioles and into the air sacs (alveoli). </a:t>
            </a:r>
            <a:endParaRPr lang="en-GB" altLang="en-US" sz="2560">
              <a:solidFill>
                <a:schemeClr val="tx1"/>
              </a:solidFill>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63500" y="8915400"/>
            <a:ext cx="1854200" cy="6350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5194300" y="9334500"/>
            <a:ext cx="2336800" cy="406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2997200" y="152400"/>
            <a:ext cx="6731000" cy="10795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3035299" y="228600"/>
            <a:ext cx="6654800" cy="901699"/>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5156200" y="469900"/>
            <a:ext cx="2400300" cy="444500"/>
          </a:xfrm>
          <a:prstGeom prst="rect">
            <a:avLst/>
          </a:prstGeom>
          <a:blipFill>
            <a:blip r:embed="rId12" cstate="print"/>
            <a:stretch>
              <a:fillRect/>
            </a:stretch>
          </a:blipFill>
        </p:spPr>
        <p:txBody>
          <a:bodyPr wrap="square" lIns="0" tIns="0" rIns="0" bIns="0" rtlCol="0"/>
          <a:lstStyle/>
          <a:p>
            <a:endParaRPr/>
          </a:p>
        </p:txBody>
      </p:sp>
      <p:sp>
        <p:nvSpPr>
          <p:cNvPr id="12" name="object 12"/>
          <p:cNvSpPr txBox="1">
            <a:spLocks noGrp="1"/>
          </p:cNvSpPr>
          <p:nvPr>
            <p:ph type="title"/>
          </p:nvPr>
        </p:nvSpPr>
        <p:spPr>
          <a:xfrm>
            <a:off x="5184709" y="330200"/>
            <a:ext cx="2355850" cy="635000"/>
          </a:xfrm>
          <a:prstGeom prst="rect">
            <a:avLst/>
          </a:prstGeom>
        </p:spPr>
        <p:txBody>
          <a:bodyPr vert="horz" wrap="square" lIns="0" tIns="12700" rIns="0" bIns="0" rtlCol="0">
            <a:spAutoFit/>
          </a:bodyPr>
          <a:lstStyle/>
          <a:p>
            <a:pPr marL="12700">
              <a:lnSpc>
                <a:spcPct val="100000"/>
              </a:lnSpc>
              <a:spcBef>
                <a:spcPts val="100"/>
              </a:spcBef>
            </a:pPr>
            <a:r>
              <a:rPr sz="4000" spc="-114" dirty="0"/>
              <a:t>The</a:t>
            </a:r>
            <a:r>
              <a:rPr sz="4000" spc="325" dirty="0"/>
              <a:t> </a:t>
            </a:r>
            <a:r>
              <a:rPr sz="4000" spc="95" dirty="0"/>
              <a:t>Heart</a:t>
            </a:r>
            <a:endParaRPr sz="4000"/>
          </a:p>
        </p:txBody>
      </p:sp>
      <p:sp>
        <p:nvSpPr>
          <p:cNvPr id="13" name="object 13"/>
          <p:cNvSpPr/>
          <p:nvPr/>
        </p:nvSpPr>
        <p:spPr>
          <a:xfrm>
            <a:off x="177800" y="723900"/>
            <a:ext cx="4178300" cy="53086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215900" y="771080"/>
            <a:ext cx="4091293" cy="52070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4368800" y="1054100"/>
            <a:ext cx="8636000" cy="54356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4445000" y="1333500"/>
            <a:ext cx="7531100" cy="4191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4470400" y="1879600"/>
            <a:ext cx="7734300" cy="533400"/>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4470400" y="2438400"/>
            <a:ext cx="8166100" cy="431800"/>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4470400" y="3009900"/>
            <a:ext cx="7886700" cy="520700"/>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4470400" y="3568700"/>
            <a:ext cx="7594600" cy="520700"/>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4457700" y="4102100"/>
            <a:ext cx="7975600" cy="546100"/>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4470400" y="4673600"/>
            <a:ext cx="7683500" cy="520700"/>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4470400" y="5232400"/>
            <a:ext cx="6946900" cy="5207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4457700" y="5791200"/>
            <a:ext cx="6451600" cy="5334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0" y="6083300"/>
            <a:ext cx="13004800" cy="2641600"/>
          </a:xfrm>
          <a:prstGeom prst="rect">
            <a:avLst/>
          </a:prstGeom>
          <a:blipFill>
            <a:blip r:embed="rId25" cstate="print"/>
            <a:stretch>
              <a:fillRect/>
            </a:stretch>
          </a:blipFill>
        </p:spPr>
        <p:txBody>
          <a:bodyPr wrap="square" lIns="0" tIns="0" rIns="0" bIns="0" rtlCol="0"/>
          <a:lstStyle/>
          <a:p>
            <a:endParaRPr/>
          </a:p>
        </p:txBody>
      </p:sp>
      <p:sp>
        <p:nvSpPr>
          <p:cNvPr id="26" name="object 26"/>
          <p:cNvSpPr/>
          <p:nvPr/>
        </p:nvSpPr>
        <p:spPr>
          <a:xfrm>
            <a:off x="76200" y="6362700"/>
            <a:ext cx="12484100" cy="520700"/>
          </a:xfrm>
          <a:prstGeom prst="rect">
            <a:avLst/>
          </a:prstGeom>
          <a:blipFill>
            <a:blip r:embed="rId26" cstate="print"/>
            <a:stretch>
              <a:fillRect/>
            </a:stretch>
          </a:blipFill>
        </p:spPr>
        <p:txBody>
          <a:bodyPr wrap="square" lIns="0" tIns="0" rIns="0" bIns="0" rtlCol="0"/>
          <a:lstStyle/>
          <a:p>
            <a:endParaRPr/>
          </a:p>
        </p:txBody>
      </p:sp>
      <p:sp>
        <p:nvSpPr>
          <p:cNvPr id="27" name="object 27"/>
          <p:cNvSpPr/>
          <p:nvPr/>
        </p:nvSpPr>
        <p:spPr>
          <a:xfrm>
            <a:off x="88900" y="6908800"/>
            <a:ext cx="12369800" cy="533400"/>
          </a:xfrm>
          <a:prstGeom prst="rect">
            <a:avLst/>
          </a:prstGeom>
          <a:blipFill>
            <a:blip r:embed="rId27" cstate="print"/>
            <a:stretch>
              <a:fillRect/>
            </a:stretch>
          </a:blipFill>
        </p:spPr>
        <p:txBody>
          <a:bodyPr wrap="square" lIns="0" tIns="0" rIns="0" bIns="0" rtlCol="0"/>
          <a:lstStyle/>
          <a:p>
            <a:endParaRPr/>
          </a:p>
        </p:txBody>
      </p:sp>
      <p:sp>
        <p:nvSpPr>
          <p:cNvPr id="28" name="object 28"/>
          <p:cNvSpPr/>
          <p:nvPr/>
        </p:nvSpPr>
        <p:spPr>
          <a:xfrm>
            <a:off x="76200" y="7480300"/>
            <a:ext cx="12306300" cy="520700"/>
          </a:xfrm>
          <a:prstGeom prst="rect">
            <a:avLst/>
          </a:prstGeom>
          <a:blipFill>
            <a:blip r:embed="rId28" cstate="print"/>
            <a:stretch>
              <a:fillRect/>
            </a:stretch>
          </a:blipFill>
        </p:spPr>
        <p:txBody>
          <a:bodyPr wrap="square" lIns="0" tIns="0" rIns="0" bIns="0" rtlCol="0"/>
          <a:lstStyle/>
          <a:p>
            <a:endParaRPr/>
          </a:p>
        </p:txBody>
      </p:sp>
      <p:sp>
        <p:nvSpPr>
          <p:cNvPr id="29" name="object 29"/>
          <p:cNvSpPr/>
          <p:nvPr/>
        </p:nvSpPr>
        <p:spPr>
          <a:xfrm>
            <a:off x="88900" y="8026400"/>
            <a:ext cx="3517900" cy="533400"/>
          </a:xfrm>
          <a:prstGeom prst="rect">
            <a:avLst/>
          </a:prstGeom>
          <a:blipFill>
            <a:blip r:embed="rId29" cstate="print"/>
            <a:stretch>
              <a:fillRect/>
            </a:stretch>
          </a:blipFill>
        </p:spPr>
        <p:txBody>
          <a:bodyPr wrap="square" lIns="0" tIns="0" rIns="0" bIns="0" rtlCol="0"/>
          <a:lstStyle/>
          <a:p>
            <a:endParaRPr/>
          </a:p>
        </p:txBody>
      </p:sp>
      <p:sp>
        <p:nvSpPr>
          <p:cNvPr id="30" name="object 30"/>
          <p:cNvSpPr txBox="1"/>
          <p:nvPr/>
        </p:nvSpPr>
        <p:spPr>
          <a:xfrm>
            <a:off x="92580" y="1219200"/>
            <a:ext cx="12514580" cy="7264400"/>
          </a:xfrm>
          <a:prstGeom prst="rect">
            <a:avLst/>
          </a:prstGeom>
        </p:spPr>
        <p:txBody>
          <a:bodyPr vert="horz" wrap="square" lIns="0" tIns="10160" rIns="0" bIns="0" rtlCol="0">
            <a:spAutoFit/>
          </a:bodyPr>
          <a:lstStyle/>
          <a:p>
            <a:pPr marL="4401820" marR="5080">
              <a:lnSpc>
                <a:spcPts val="4400"/>
              </a:lnSpc>
              <a:spcBef>
                <a:spcPts val="80"/>
              </a:spcBef>
            </a:pPr>
            <a:r>
              <a:rPr sz="3500" spc="-100" dirty="0">
                <a:solidFill>
                  <a:srgbClr val="FFFFFF"/>
                </a:solidFill>
                <a:latin typeface="Arial"/>
                <a:cs typeface="Arial"/>
              </a:rPr>
              <a:t>The </a:t>
            </a:r>
            <a:r>
              <a:rPr sz="3500" spc="140" dirty="0">
                <a:solidFill>
                  <a:srgbClr val="FFFFFF"/>
                </a:solidFill>
                <a:latin typeface="Arial"/>
                <a:cs typeface="Arial"/>
              </a:rPr>
              <a:t>heart </a:t>
            </a:r>
            <a:r>
              <a:rPr sz="3500" spc="-75" dirty="0">
                <a:solidFill>
                  <a:srgbClr val="FFFFFF"/>
                </a:solidFill>
                <a:latin typeface="Arial"/>
                <a:cs typeface="Arial"/>
              </a:rPr>
              <a:t>is a </a:t>
            </a:r>
            <a:r>
              <a:rPr sz="3500" spc="-110" dirty="0">
                <a:solidFill>
                  <a:srgbClr val="FFFFFF"/>
                </a:solidFill>
                <a:latin typeface="Arial"/>
                <a:cs typeface="Arial"/>
              </a:rPr>
              <a:t>muscle </a:t>
            </a:r>
            <a:r>
              <a:rPr sz="3500" spc="220" dirty="0">
                <a:solidFill>
                  <a:srgbClr val="FFFFFF"/>
                </a:solidFill>
                <a:latin typeface="Arial"/>
                <a:cs typeface="Arial"/>
              </a:rPr>
              <a:t>that </a:t>
            </a:r>
            <a:r>
              <a:rPr sz="3500" spc="-75" dirty="0">
                <a:solidFill>
                  <a:srgbClr val="FFFFFF"/>
                </a:solidFill>
                <a:latin typeface="Arial"/>
                <a:cs typeface="Arial"/>
              </a:rPr>
              <a:t>is </a:t>
            </a:r>
            <a:r>
              <a:rPr sz="3500" spc="-25" dirty="0">
                <a:solidFill>
                  <a:srgbClr val="FFFFFF"/>
                </a:solidFill>
                <a:latin typeface="Arial"/>
                <a:cs typeface="Arial"/>
              </a:rPr>
              <a:t>located  </a:t>
            </a:r>
            <a:r>
              <a:rPr sz="3500" spc="-5" dirty="0">
                <a:solidFill>
                  <a:srgbClr val="FFFFFF"/>
                </a:solidFill>
                <a:latin typeface="Arial"/>
                <a:cs typeface="Arial"/>
              </a:rPr>
              <a:t>between </a:t>
            </a:r>
            <a:r>
              <a:rPr sz="3500" spc="155" dirty="0">
                <a:solidFill>
                  <a:srgbClr val="FFFFFF"/>
                </a:solidFill>
                <a:latin typeface="Arial"/>
                <a:cs typeface="Arial"/>
              </a:rPr>
              <a:t>the </a:t>
            </a:r>
            <a:r>
              <a:rPr sz="3500" spc="-90" dirty="0">
                <a:solidFill>
                  <a:srgbClr val="FFFFFF"/>
                </a:solidFill>
                <a:latin typeface="Arial"/>
                <a:cs typeface="Arial"/>
              </a:rPr>
              <a:t>lungs, </a:t>
            </a:r>
            <a:r>
              <a:rPr sz="3500" spc="195" dirty="0">
                <a:solidFill>
                  <a:srgbClr val="FFFFFF"/>
                </a:solidFill>
                <a:latin typeface="Arial"/>
                <a:cs typeface="Arial"/>
              </a:rPr>
              <a:t>just </a:t>
            </a:r>
            <a:r>
              <a:rPr sz="3500" spc="114" dirty="0">
                <a:solidFill>
                  <a:srgbClr val="FFFFFF"/>
                </a:solidFill>
                <a:latin typeface="Arial"/>
                <a:cs typeface="Arial"/>
              </a:rPr>
              <a:t>to </a:t>
            </a:r>
            <a:r>
              <a:rPr sz="3500" spc="155" dirty="0">
                <a:solidFill>
                  <a:srgbClr val="FFFFFF"/>
                </a:solidFill>
                <a:latin typeface="Arial"/>
                <a:cs typeface="Arial"/>
              </a:rPr>
              <a:t>the </a:t>
            </a:r>
            <a:r>
              <a:rPr sz="3500" spc="229" dirty="0">
                <a:solidFill>
                  <a:srgbClr val="FFFFFF"/>
                </a:solidFill>
                <a:latin typeface="Arial"/>
                <a:cs typeface="Arial"/>
              </a:rPr>
              <a:t>left </a:t>
            </a:r>
            <a:r>
              <a:rPr sz="3500" spc="145" dirty="0">
                <a:solidFill>
                  <a:srgbClr val="FFFFFF"/>
                </a:solidFill>
                <a:latin typeface="Arial"/>
                <a:cs typeface="Arial"/>
              </a:rPr>
              <a:t>of  </a:t>
            </a:r>
            <a:r>
              <a:rPr sz="3500" spc="155" dirty="0">
                <a:solidFill>
                  <a:srgbClr val="FFFFFF"/>
                </a:solidFill>
                <a:latin typeface="Arial"/>
                <a:cs typeface="Arial"/>
              </a:rPr>
              <a:t>the </a:t>
            </a:r>
            <a:r>
              <a:rPr sz="3500" spc="50" dirty="0">
                <a:solidFill>
                  <a:srgbClr val="FFFFFF"/>
                </a:solidFill>
                <a:latin typeface="Arial"/>
                <a:cs typeface="Arial"/>
              </a:rPr>
              <a:t>centre </a:t>
            </a:r>
            <a:r>
              <a:rPr sz="3500" spc="145" dirty="0">
                <a:solidFill>
                  <a:srgbClr val="FFFFFF"/>
                </a:solidFill>
                <a:latin typeface="Arial"/>
                <a:cs typeface="Arial"/>
              </a:rPr>
              <a:t>of </a:t>
            </a:r>
            <a:r>
              <a:rPr sz="3500" spc="155" dirty="0">
                <a:solidFill>
                  <a:srgbClr val="FFFFFF"/>
                </a:solidFill>
                <a:latin typeface="Arial"/>
                <a:cs typeface="Arial"/>
              </a:rPr>
              <a:t>the </a:t>
            </a:r>
            <a:r>
              <a:rPr sz="3500" spc="-40" dirty="0">
                <a:solidFill>
                  <a:srgbClr val="FFFFFF"/>
                </a:solidFill>
                <a:latin typeface="Arial"/>
                <a:cs typeface="Arial"/>
              </a:rPr>
              <a:t>chest. </a:t>
            </a:r>
            <a:r>
              <a:rPr sz="3500" spc="-100" dirty="0">
                <a:solidFill>
                  <a:srgbClr val="FFFFFF"/>
                </a:solidFill>
                <a:latin typeface="Arial"/>
                <a:cs typeface="Arial"/>
              </a:rPr>
              <a:t>The </a:t>
            </a:r>
            <a:r>
              <a:rPr sz="3500" spc="75" dirty="0">
                <a:solidFill>
                  <a:srgbClr val="FFFFFF"/>
                </a:solidFill>
                <a:latin typeface="Arial"/>
                <a:cs typeface="Arial"/>
              </a:rPr>
              <a:t>function </a:t>
            </a:r>
            <a:r>
              <a:rPr sz="3500" spc="145" dirty="0">
                <a:solidFill>
                  <a:srgbClr val="FFFFFF"/>
                </a:solidFill>
                <a:latin typeface="Arial"/>
                <a:cs typeface="Arial"/>
              </a:rPr>
              <a:t>of  </a:t>
            </a:r>
            <a:r>
              <a:rPr sz="3500" spc="155" dirty="0">
                <a:solidFill>
                  <a:srgbClr val="FFFFFF"/>
                </a:solidFill>
                <a:latin typeface="Arial"/>
                <a:cs typeface="Arial"/>
              </a:rPr>
              <a:t>the </a:t>
            </a:r>
            <a:r>
              <a:rPr sz="3500" spc="140" dirty="0">
                <a:solidFill>
                  <a:srgbClr val="FFFFFF"/>
                </a:solidFill>
                <a:latin typeface="Arial"/>
                <a:cs typeface="Arial"/>
              </a:rPr>
              <a:t>heart </a:t>
            </a:r>
            <a:r>
              <a:rPr sz="3500" spc="-75" dirty="0">
                <a:solidFill>
                  <a:srgbClr val="FFFFFF"/>
                </a:solidFill>
                <a:latin typeface="Arial"/>
                <a:cs typeface="Arial"/>
              </a:rPr>
              <a:t>is </a:t>
            </a:r>
            <a:r>
              <a:rPr sz="3500" spc="114" dirty="0">
                <a:solidFill>
                  <a:srgbClr val="FFFFFF"/>
                </a:solidFill>
                <a:latin typeface="Arial"/>
                <a:cs typeface="Arial"/>
              </a:rPr>
              <a:t>to </a:t>
            </a:r>
            <a:r>
              <a:rPr sz="3500" spc="-135" dirty="0">
                <a:solidFill>
                  <a:srgbClr val="FFFFFF"/>
                </a:solidFill>
                <a:latin typeface="Arial"/>
                <a:cs typeface="Arial"/>
              </a:rPr>
              <a:t>pump </a:t>
            </a:r>
            <a:r>
              <a:rPr sz="3500" spc="-40" dirty="0">
                <a:solidFill>
                  <a:srgbClr val="FFFFFF"/>
                </a:solidFill>
                <a:latin typeface="Arial"/>
                <a:cs typeface="Arial"/>
              </a:rPr>
              <a:t>blood </a:t>
            </a:r>
            <a:r>
              <a:rPr sz="3500" spc="-25" dirty="0">
                <a:solidFill>
                  <a:srgbClr val="FFFFFF"/>
                </a:solidFill>
                <a:latin typeface="Arial"/>
                <a:cs typeface="Arial"/>
              </a:rPr>
              <a:t>around </a:t>
            </a:r>
            <a:r>
              <a:rPr sz="3500" spc="155" dirty="0">
                <a:solidFill>
                  <a:srgbClr val="FFFFFF"/>
                </a:solidFill>
                <a:latin typeface="Arial"/>
                <a:cs typeface="Arial"/>
              </a:rPr>
              <a:t>the  </a:t>
            </a:r>
            <a:r>
              <a:rPr sz="3500" spc="-20" dirty="0">
                <a:solidFill>
                  <a:srgbClr val="FFFFFF"/>
                </a:solidFill>
                <a:latin typeface="Arial"/>
                <a:cs typeface="Arial"/>
              </a:rPr>
              <a:t>body </a:t>
            </a:r>
            <a:r>
              <a:rPr sz="3500" spc="-245" dirty="0">
                <a:solidFill>
                  <a:srgbClr val="FFFFFF"/>
                </a:solidFill>
                <a:latin typeface="Arial"/>
                <a:cs typeface="Arial"/>
              </a:rPr>
              <a:t>so </a:t>
            </a:r>
            <a:r>
              <a:rPr sz="3500" spc="220" dirty="0">
                <a:solidFill>
                  <a:srgbClr val="FFFFFF"/>
                </a:solidFill>
                <a:latin typeface="Arial"/>
                <a:cs typeface="Arial"/>
              </a:rPr>
              <a:t>that </a:t>
            </a:r>
            <a:r>
              <a:rPr sz="3500" spc="155" dirty="0">
                <a:solidFill>
                  <a:srgbClr val="FFFFFF"/>
                </a:solidFill>
                <a:latin typeface="Arial"/>
                <a:cs typeface="Arial"/>
              </a:rPr>
              <a:t>the </a:t>
            </a:r>
            <a:r>
              <a:rPr sz="3500" spc="-75" dirty="0">
                <a:solidFill>
                  <a:srgbClr val="FFFFFF"/>
                </a:solidFill>
                <a:latin typeface="Arial"/>
                <a:cs typeface="Arial"/>
              </a:rPr>
              <a:t>oxygen </a:t>
            </a:r>
            <a:r>
              <a:rPr sz="3500" spc="-35" dirty="0">
                <a:solidFill>
                  <a:srgbClr val="FFFFFF"/>
                </a:solidFill>
                <a:latin typeface="Arial"/>
                <a:cs typeface="Arial"/>
              </a:rPr>
              <a:t>in </a:t>
            </a:r>
            <a:r>
              <a:rPr sz="3500" spc="155" dirty="0">
                <a:solidFill>
                  <a:srgbClr val="FFFFFF"/>
                </a:solidFill>
                <a:latin typeface="Arial"/>
                <a:cs typeface="Arial"/>
              </a:rPr>
              <a:t>the </a:t>
            </a:r>
            <a:r>
              <a:rPr sz="3500" spc="-40" dirty="0">
                <a:solidFill>
                  <a:srgbClr val="FFFFFF"/>
                </a:solidFill>
                <a:latin typeface="Arial"/>
                <a:cs typeface="Arial"/>
              </a:rPr>
              <a:t>blood  </a:t>
            </a:r>
            <a:r>
              <a:rPr sz="3500" spc="-70" dirty="0">
                <a:solidFill>
                  <a:srgbClr val="FFFFFF"/>
                </a:solidFill>
                <a:latin typeface="Arial"/>
                <a:cs typeface="Arial"/>
              </a:rPr>
              <a:t>(taken </a:t>
            </a:r>
            <a:r>
              <a:rPr sz="3500" spc="90" dirty="0">
                <a:solidFill>
                  <a:srgbClr val="FFFFFF"/>
                </a:solidFill>
                <a:latin typeface="Arial"/>
                <a:cs typeface="Arial"/>
              </a:rPr>
              <a:t>from </a:t>
            </a:r>
            <a:r>
              <a:rPr sz="3500" spc="155" dirty="0">
                <a:solidFill>
                  <a:srgbClr val="FFFFFF"/>
                </a:solidFill>
                <a:latin typeface="Arial"/>
                <a:cs typeface="Arial"/>
              </a:rPr>
              <a:t>the </a:t>
            </a:r>
            <a:r>
              <a:rPr sz="3500" spc="-95" dirty="0">
                <a:solidFill>
                  <a:srgbClr val="FFFFFF"/>
                </a:solidFill>
                <a:latin typeface="Arial"/>
                <a:cs typeface="Arial"/>
              </a:rPr>
              <a:t>lungs) </a:t>
            </a:r>
            <a:r>
              <a:rPr sz="3500" spc="-135" dirty="0">
                <a:solidFill>
                  <a:srgbClr val="FFFFFF"/>
                </a:solidFill>
                <a:latin typeface="Arial"/>
                <a:cs typeface="Arial"/>
              </a:rPr>
              <a:t>can </a:t>
            </a:r>
            <a:r>
              <a:rPr sz="3500" spc="-50" dirty="0">
                <a:solidFill>
                  <a:srgbClr val="FFFFFF"/>
                </a:solidFill>
                <a:latin typeface="Arial"/>
                <a:cs typeface="Arial"/>
              </a:rPr>
              <a:t>be </a:t>
            </a:r>
            <a:r>
              <a:rPr sz="3500" spc="-5" dirty="0">
                <a:solidFill>
                  <a:srgbClr val="FFFFFF"/>
                </a:solidFill>
                <a:latin typeface="Arial"/>
                <a:cs typeface="Arial"/>
              </a:rPr>
              <a:t>delivered  </a:t>
            </a:r>
            <a:r>
              <a:rPr sz="3500" spc="114" dirty="0">
                <a:solidFill>
                  <a:srgbClr val="FFFFFF"/>
                </a:solidFill>
                <a:latin typeface="Arial"/>
                <a:cs typeface="Arial"/>
              </a:rPr>
              <a:t>to </a:t>
            </a:r>
            <a:r>
              <a:rPr sz="3500" spc="155" dirty="0">
                <a:solidFill>
                  <a:srgbClr val="FFFFFF"/>
                </a:solidFill>
                <a:latin typeface="Arial"/>
                <a:cs typeface="Arial"/>
              </a:rPr>
              <a:t>the </a:t>
            </a:r>
            <a:r>
              <a:rPr sz="3500" spc="114" dirty="0">
                <a:solidFill>
                  <a:srgbClr val="FFFFFF"/>
                </a:solidFill>
                <a:latin typeface="Arial"/>
                <a:cs typeface="Arial"/>
              </a:rPr>
              <a:t>rest </a:t>
            </a:r>
            <a:r>
              <a:rPr sz="3500" spc="145" dirty="0">
                <a:solidFill>
                  <a:srgbClr val="FFFFFF"/>
                </a:solidFill>
                <a:latin typeface="Arial"/>
                <a:cs typeface="Arial"/>
              </a:rPr>
              <a:t>of </a:t>
            </a:r>
            <a:r>
              <a:rPr sz="3500" spc="155" dirty="0">
                <a:solidFill>
                  <a:srgbClr val="FFFFFF"/>
                </a:solidFill>
                <a:latin typeface="Arial"/>
                <a:cs typeface="Arial"/>
              </a:rPr>
              <a:t>the </a:t>
            </a:r>
            <a:r>
              <a:rPr sz="3500" spc="-80" dirty="0">
                <a:solidFill>
                  <a:srgbClr val="FFFFFF"/>
                </a:solidFill>
                <a:latin typeface="Arial"/>
                <a:cs typeface="Arial"/>
              </a:rPr>
              <a:t>body. </a:t>
            </a:r>
            <a:r>
              <a:rPr sz="3500" spc="-105" dirty="0">
                <a:solidFill>
                  <a:srgbClr val="FFFFFF"/>
                </a:solidFill>
                <a:latin typeface="Arial"/>
                <a:cs typeface="Arial"/>
              </a:rPr>
              <a:t>Blood vessels  </a:t>
            </a:r>
            <a:r>
              <a:rPr sz="3500" spc="-10" dirty="0">
                <a:solidFill>
                  <a:srgbClr val="FFFFFF"/>
                </a:solidFill>
                <a:latin typeface="Arial"/>
                <a:cs typeface="Arial"/>
              </a:rPr>
              <a:t>called </a:t>
            </a:r>
            <a:r>
              <a:rPr sz="3500" spc="114" dirty="0">
                <a:solidFill>
                  <a:srgbClr val="FFFFFF"/>
                </a:solidFill>
                <a:latin typeface="Arial"/>
                <a:cs typeface="Arial"/>
              </a:rPr>
              <a:t>arteries </a:t>
            </a:r>
            <a:r>
              <a:rPr sz="3500" spc="160" dirty="0">
                <a:solidFill>
                  <a:srgbClr val="FFFFFF"/>
                </a:solidFill>
                <a:latin typeface="Arial"/>
                <a:cs typeface="Arial"/>
              </a:rPr>
              <a:t>carry </a:t>
            </a:r>
            <a:r>
              <a:rPr sz="3500" spc="-40" dirty="0">
                <a:solidFill>
                  <a:srgbClr val="FFFFFF"/>
                </a:solidFill>
                <a:latin typeface="Arial"/>
                <a:cs typeface="Arial"/>
              </a:rPr>
              <a:t>blood </a:t>
            </a:r>
            <a:r>
              <a:rPr sz="3500" spc="254" dirty="0">
                <a:solidFill>
                  <a:srgbClr val="FFFFFF"/>
                </a:solidFill>
                <a:latin typeface="Arial"/>
                <a:cs typeface="Arial"/>
              </a:rPr>
              <a:t>full </a:t>
            </a:r>
            <a:r>
              <a:rPr sz="3500" spc="145" dirty="0">
                <a:solidFill>
                  <a:srgbClr val="FFFFFF"/>
                </a:solidFill>
                <a:latin typeface="Arial"/>
                <a:cs typeface="Arial"/>
              </a:rPr>
              <a:t>of  </a:t>
            </a:r>
            <a:r>
              <a:rPr sz="3500" spc="-75" dirty="0">
                <a:solidFill>
                  <a:srgbClr val="FFFFFF"/>
                </a:solidFill>
                <a:latin typeface="Arial"/>
                <a:cs typeface="Arial"/>
              </a:rPr>
              <a:t>oxygen </a:t>
            </a:r>
            <a:r>
              <a:rPr sz="3500" spc="114" dirty="0">
                <a:solidFill>
                  <a:srgbClr val="FFFFFF"/>
                </a:solidFill>
                <a:latin typeface="Arial"/>
                <a:cs typeface="Arial"/>
              </a:rPr>
              <a:t>to </a:t>
            </a:r>
            <a:r>
              <a:rPr sz="3500" spc="155" dirty="0">
                <a:solidFill>
                  <a:srgbClr val="FFFFFF"/>
                </a:solidFill>
                <a:latin typeface="Arial"/>
                <a:cs typeface="Arial"/>
              </a:rPr>
              <a:t>the </a:t>
            </a:r>
            <a:r>
              <a:rPr sz="3500" spc="114" dirty="0">
                <a:solidFill>
                  <a:srgbClr val="FFFFFF"/>
                </a:solidFill>
                <a:latin typeface="Arial"/>
                <a:cs typeface="Arial"/>
              </a:rPr>
              <a:t>rest </a:t>
            </a:r>
            <a:r>
              <a:rPr sz="3500" spc="145" dirty="0">
                <a:solidFill>
                  <a:srgbClr val="FFFFFF"/>
                </a:solidFill>
                <a:latin typeface="Arial"/>
                <a:cs typeface="Arial"/>
              </a:rPr>
              <a:t>of </a:t>
            </a:r>
            <a:r>
              <a:rPr sz="3500" spc="155" dirty="0">
                <a:solidFill>
                  <a:srgbClr val="FFFFFF"/>
                </a:solidFill>
                <a:latin typeface="Arial"/>
                <a:cs typeface="Arial"/>
              </a:rPr>
              <a:t>the</a:t>
            </a:r>
            <a:r>
              <a:rPr sz="3500" spc="805" dirty="0">
                <a:solidFill>
                  <a:srgbClr val="FFFFFF"/>
                </a:solidFill>
                <a:latin typeface="Arial"/>
                <a:cs typeface="Arial"/>
              </a:rPr>
              <a:t> </a:t>
            </a:r>
            <a:r>
              <a:rPr sz="3500" spc="-80" dirty="0">
                <a:solidFill>
                  <a:srgbClr val="FFFFFF"/>
                </a:solidFill>
                <a:latin typeface="Arial"/>
                <a:cs typeface="Arial"/>
              </a:rPr>
              <a:t>body.</a:t>
            </a:r>
            <a:endParaRPr sz="3500">
              <a:latin typeface="Arial"/>
              <a:cs typeface="Arial"/>
            </a:endParaRPr>
          </a:p>
          <a:p>
            <a:pPr marL="12700" marR="52705">
              <a:lnSpc>
                <a:spcPts val="4400"/>
              </a:lnSpc>
            </a:pPr>
            <a:r>
              <a:rPr sz="3500" spc="-165" dirty="0">
                <a:solidFill>
                  <a:srgbClr val="FFFFFF"/>
                </a:solidFill>
                <a:latin typeface="Arial"/>
                <a:cs typeface="Arial"/>
              </a:rPr>
              <a:t>Veins </a:t>
            </a:r>
            <a:r>
              <a:rPr sz="3500" spc="160" dirty="0">
                <a:solidFill>
                  <a:srgbClr val="FFFFFF"/>
                </a:solidFill>
                <a:latin typeface="Arial"/>
                <a:cs typeface="Arial"/>
              </a:rPr>
              <a:t>carry </a:t>
            </a:r>
            <a:r>
              <a:rPr sz="3500" spc="155" dirty="0">
                <a:solidFill>
                  <a:srgbClr val="FFFFFF"/>
                </a:solidFill>
                <a:latin typeface="Arial"/>
                <a:cs typeface="Arial"/>
              </a:rPr>
              <a:t>the </a:t>
            </a:r>
            <a:r>
              <a:rPr sz="3500" spc="-40" dirty="0">
                <a:solidFill>
                  <a:srgbClr val="FFFFFF"/>
                </a:solidFill>
                <a:latin typeface="Arial"/>
                <a:cs typeface="Arial"/>
              </a:rPr>
              <a:t>blood </a:t>
            </a:r>
            <a:r>
              <a:rPr sz="3500" spc="-65" dirty="0">
                <a:solidFill>
                  <a:srgbClr val="FFFFFF"/>
                </a:solidFill>
                <a:latin typeface="Arial"/>
                <a:cs typeface="Arial"/>
              </a:rPr>
              <a:t>back </a:t>
            </a:r>
            <a:r>
              <a:rPr sz="3500" spc="114" dirty="0">
                <a:solidFill>
                  <a:srgbClr val="FFFFFF"/>
                </a:solidFill>
                <a:latin typeface="Arial"/>
                <a:cs typeface="Arial"/>
              </a:rPr>
              <a:t>to </a:t>
            </a:r>
            <a:r>
              <a:rPr sz="3500" spc="155" dirty="0">
                <a:solidFill>
                  <a:srgbClr val="FFFFFF"/>
                </a:solidFill>
                <a:latin typeface="Arial"/>
                <a:cs typeface="Arial"/>
              </a:rPr>
              <a:t>the </a:t>
            </a:r>
            <a:r>
              <a:rPr sz="3500" spc="140" dirty="0">
                <a:solidFill>
                  <a:srgbClr val="FFFFFF"/>
                </a:solidFill>
                <a:latin typeface="Arial"/>
                <a:cs typeface="Arial"/>
              </a:rPr>
              <a:t>heart </a:t>
            </a:r>
            <a:r>
              <a:rPr sz="3500" spc="-135" dirty="0">
                <a:solidFill>
                  <a:srgbClr val="FFFFFF"/>
                </a:solidFill>
                <a:latin typeface="Arial"/>
                <a:cs typeface="Arial"/>
              </a:rPr>
              <a:t>once </a:t>
            </a:r>
            <a:r>
              <a:rPr sz="3500" spc="155" dirty="0">
                <a:solidFill>
                  <a:srgbClr val="FFFFFF"/>
                </a:solidFill>
                <a:latin typeface="Arial"/>
                <a:cs typeface="Arial"/>
              </a:rPr>
              <a:t>the </a:t>
            </a:r>
            <a:r>
              <a:rPr sz="3500" spc="-75" dirty="0">
                <a:solidFill>
                  <a:srgbClr val="FFFFFF"/>
                </a:solidFill>
                <a:latin typeface="Arial"/>
                <a:cs typeface="Arial"/>
              </a:rPr>
              <a:t>oxygen </a:t>
            </a:r>
            <a:r>
              <a:rPr sz="3500" spc="-105" dirty="0">
                <a:solidFill>
                  <a:srgbClr val="FFFFFF"/>
                </a:solidFill>
                <a:latin typeface="Arial"/>
                <a:cs typeface="Arial"/>
              </a:rPr>
              <a:t>has  </a:t>
            </a:r>
            <a:r>
              <a:rPr sz="3500" spc="-95" dirty="0">
                <a:solidFill>
                  <a:srgbClr val="FFFFFF"/>
                </a:solidFill>
                <a:latin typeface="Arial"/>
                <a:cs typeface="Arial"/>
              </a:rPr>
              <a:t>been </a:t>
            </a:r>
            <a:r>
              <a:rPr sz="3500" dirty="0">
                <a:solidFill>
                  <a:srgbClr val="FFFFFF"/>
                </a:solidFill>
                <a:latin typeface="Arial"/>
                <a:cs typeface="Arial"/>
              </a:rPr>
              <a:t>delivered. </a:t>
            </a:r>
            <a:r>
              <a:rPr sz="3500" spc="-10" dirty="0">
                <a:solidFill>
                  <a:srgbClr val="FFFFFF"/>
                </a:solidFill>
                <a:latin typeface="Arial"/>
                <a:cs typeface="Arial"/>
              </a:rPr>
              <a:t>There </a:t>
            </a:r>
            <a:r>
              <a:rPr sz="3500" spc="15" dirty="0">
                <a:solidFill>
                  <a:srgbClr val="FFFFFF"/>
                </a:solidFill>
                <a:latin typeface="Arial"/>
                <a:cs typeface="Arial"/>
              </a:rPr>
              <a:t>are </a:t>
            </a:r>
            <a:r>
              <a:rPr sz="3500" spc="35" dirty="0">
                <a:solidFill>
                  <a:srgbClr val="FFFFFF"/>
                </a:solidFill>
                <a:latin typeface="Arial"/>
                <a:cs typeface="Arial"/>
              </a:rPr>
              <a:t>lots </a:t>
            </a:r>
            <a:r>
              <a:rPr sz="3500" spc="145" dirty="0">
                <a:solidFill>
                  <a:srgbClr val="FFFFFF"/>
                </a:solidFill>
                <a:latin typeface="Arial"/>
                <a:cs typeface="Arial"/>
              </a:rPr>
              <a:t>of </a:t>
            </a:r>
            <a:r>
              <a:rPr sz="3500" spc="175" dirty="0">
                <a:solidFill>
                  <a:srgbClr val="FFFFFF"/>
                </a:solidFill>
                <a:latin typeface="Arial"/>
                <a:cs typeface="Arial"/>
              </a:rPr>
              <a:t>tiny </a:t>
            </a:r>
            <a:r>
              <a:rPr sz="3500" spc="50" dirty="0">
                <a:solidFill>
                  <a:srgbClr val="FFFFFF"/>
                </a:solidFill>
                <a:latin typeface="Arial"/>
                <a:cs typeface="Arial"/>
              </a:rPr>
              <a:t>tubes </a:t>
            </a:r>
            <a:r>
              <a:rPr sz="3500" spc="-10" dirty="0">
                <a:solidFill>
                  <a:srgbClr val="FFFFFF"/>
                </a:solidFill>
                <a:latin typeface="Arial"/>
                <a:cs typeface="Arial"/>
              </a:rPr>
              <a:t>called </a:t>
            </a:r>
            <a:r>
              <a:rPr sz="3500" spc="15" dirty="0">
                <a:solidFill>
                  <a:srgbClr val="FFFFFF"/>
                </a:solidFill>
                <a:latin typeface="Arial"/>
                <a:cs typeface="Arial"/>
              </a:rPr>
              <a:t>capillaries  </a:t>
            </a:r>
            <a:r>
              <a:rPr sz="3500" spc="5" dirty="0">
                <a:solidFill>
                  <a:srgbClr val="FFFFFF"/>
                </a:solidFill>
                <a:latin typeface="Arial"/>
                <a:cs typeface="Arial"/>
              </a:rPr>
              <a:t>which </a:t>
            </a:r>
            <a:r>
              <a:rPr sz="3500" spc="-145" dirty="0">
                <a:solidFill>
                  <a:srgbClr val="FFFFFF"/>
                </a:solidFill>
                <a:latin typeface="Arial"/>
                <a:cs typeface="Arial"/>
              </a:rPr>
              <a:t>make </a:t>
            </a:r>
            <a:r>
              <a:rPr sz="3500" spc="-30" dirty="0">
                <a:solidFill>
                  <a:srgbClr val="FFFFFF"/>
                </a:solidFill>
                <a:latin typeface="Arial"/>
                <a:cs typeface="Arial"/>
              </a:rPr>
              <a:t>sure </a:t>
            </a:r>
            <a:r>
              <a:rPr sz="3500" spc="220" dirty="0">
                <a:solidFill>
                  <a:srgbClr val="FFFFFF"/>
                </a:solidFill>
                <a:latin typeface="Arial"/>
                <a:cs typeface="Arial"/>
              </a:rPr>
              <a:t>that </a:t>
            </a:r>
            <a:r>
              <a:rPr sz="3500" spc="155" dirty="0">
                <a:solidFill>
                  <a:srgbClr val="FFFFFF"/>
                </a:solidFill>
                <a:latin typeface="Arial"/>
                <a:cs typeface="Arial"/>
              </a:rPr>
              <a:t>the </a:t>
            </a:r>
            <a:r>
              <a:rPr sz="3500" spc="-75" dirty="0">
                <a:solidFill>
                  <a:srgbClr val="FFFFFF"/>
                </a:solidFill>
                <a:latin typeface="Arial"/>
                <a:cs typeface="Arial"/>
              </a:rPr>
              <a:t>oxygen </a:t>
            </a:r>
            <a:r>
              <a:rPr sz="3500" spc="-35" dirty="0">
                <a:solidFill>
                  <a:srgbClr val="FFFFFF"/>
                </a:solidFill>
                <a:latin typeface="Arial"/>
                <a:cs typeface="Arial"/>
              </a:rPr>
              <a:t>in </a:t>
            </a:r>
            <a:r>
              <a:rPr sz="3500" spc="155" dirty="0">
                <a:solidFill>
                  <a:srgbClr val="FFFFFF"/>
                </a:solidFill>
                <a:latin typeface="Arial"/>
                <a:cs typeface="Arial"/>
              </a:rPr>
              <a:t>the </a:t>
            </a:r>
            <a:r>
              <a:rPr sz="3500" spc="-40" dirty="0">
                <a:solidFill>
                  <a:srgbClr val="FFFFFF"/>
                </a:solidFill>
                <a:latin typeface="Arial"/>
                <a:cs typeface="Arial"/>
              </a:rPr>
              <a:t>blood </a:t>
            </a:r>
            <a:r>
              <a:rPr sz="3500" spc="15" dirty="0">
                <a:solidFill>
                  <a:srgbClr val="FFFFFF"/>
                </a:solidFill>
                <a:latin typeface="Arial"/>
                <a:cs typeface="Arial"/>
              </a:rPr>
              <a:t>gets </a:t>
            </a:r>
            <a:r>
              <a:rPr sz="3500" spc="114" dirty="0">
                <a:solidFill>
                  <a:srgbClr val="FFFFFF"/>
                </a:solidFill>
                <a:latin typeface="Arial"/>
                <a:cs typeface="Arial"/>
              </a:rPr>
              <a:t>to </a:t>
            </a:r>
            <a:r>
              <a:rPr sz="3500" spc="60" dirty="0">
                <a:solidFill>
                  <a:srgbClr val="FFFFFF"/>
                </a:solidFill>
                <a:latin typeface="Arial"/>
                <a:cs typeface="Arial"/>
              </a:rPr>
              <a:t>every  </a:t>
            </a:r>
            <a:r>
              <a:rPr sz="3500" spc="190" dirty="0">
                <a:solidFill>
                  <a:srgbClr val="FFFFFF"/>
                </a:solidFill>
                <a:latin typeface="Arial"/>
                <a:cs typeface="Arial"/>
              </a:rPr>
              <a:t>part </a:t>
            </a:r>
            <a:r>
              <a:rPr sz="3500" spc="145" dirty="0">
                <a:solidFill>
                  <a:srgbClr val="FFFFFF"/>
                </a:solidFill>
                <a:latin typeface="Arial"/>
                <a:cs typeface="Arial"/>
              </a:rPr>
              <a:t>of </a:t>
            </a:r>
            <a:r>
              <a:rPr sz="3500" spc="155" dirty="0">
                <a:solidFill>
                  <a:srgbClr val="FFFFFF"/>
                </a:solidFill>
                <a:latin typeface="Arial"/>
                <a:cs typeface="Arial"/>
              </a:rPr>
              <a:t>the</a:t>
            </a:r>
            <a:r>
              <a:rPr sz="3500" spc="740" dirty="0">
                <a:solidFill>
                  <a:srgbClr val="FFFFFF"/>
                </a:solidFill>
                <a:latin typeface="Arial"/>
                <a:cs typeface="Arial"/>
              </a:rPr>
              <a:t> </a:t>
            </a:r>
            <a:r>
              <a:rPr sz="3500" spc="-80" dirty="0">
                <a:solidFill>
                  <a:srgbClr val="FFFFFF"/>
                </a:solidFill>
                <a:latin typeface="Arial"/>
                <a:cs typeface="Arial"/>
              </a:rPr>
              <a:t>body.</a:t>
            </a:r>
            <a:endParaRPr sz="3500">
              <a:latin typeface="Arial"/>
              <a:cs typeface="Arial"/>
            </a:endParaRPr>
          </a:p>
        </p:txBody>
      </p:sp>
      <p:sp>
        <p:nvSpPr>
          <p:cNvPr id="31" name="object 31"/>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30" action="ppaction://hlinksldjump"/>
              </a:rPr>
              <a:t>NEXT</a:t>
            </a:r>
            <a:endParaRPr sz="6000">
              <a:latin typeface="Arial"/>
              <a:cs typeface="Arial"/>
            </a:endParaRPr>
          </a:p>
        </p:txBody>
      </p:sp>
      <p:sp>
        <p:nvSpPr>
          <p:cNvPr id="32" name="object 32"/>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31" action="ppaction://hlinksldjump"/>
              </a:rPr>
              <a:t>B</a:t>
            </a:r>
            <a:r>
              <a:rPr sz="6000" spc="-320" dirty="0">
                <a:solidFill>
                  <a:srgbClr val="FFFFFF"/>
                </a:solidFill>
                <a:latin typeface="Arial"/>
                <a:cs typeface="Arial"/>
                <a:hlinkClick r:id="rId31" action="ppaction://hlinksldjump"/>
              </a:rPr>
              <a:t>A</a:t>
            </a:r>
            <a:r>
              <a:rPr sz="6000" spc="-819" dirty="0">
                <a:solidFill>
                  <a:srgbClr val="FFFFFF"/>
                </a:solidFill>
                <a:latin typeface="Arial"/>
                <a:cs typeface="Arial"/>
                <a:hlinkClick r:id="rId31" action="ppaction://hlinksldjump"/>
              </a:rPr>
              <a:t>C</a:t>
            </a:r>
            <a:r>
              <a:rPr sz="6000" spc="-495" dirty="0">
                <a:solidFill>
                  <a:srgbClr val="FFFFFF"/>
                </a:solidFill>
                <a:latin typeface="Arial"/>
                <a:cs typeface="Arial"/>
                <a:hlinkClick r:id="rId31" action="ppaction://hlinksldjump"/>
              </a:rPr>
              <a:t>K</a:t>
            </a:r>
            <a:endParaRPr sz="6000">
              <a:latin typeface="Arial"/>
              <a:cs typeface="Arial"/>
            </a:endParaRPr>
          </a:p>
        </p:txBody>
      </p:sp>
      <p:sp>
        <p:nvSpPr>
          <p:cNvPr id="33" name="object 33"/>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32"/>
              </a:rPr>
              <a:t>www.planbee.com</a:t>
            </a:r>
            <a:endParaRPr sz="1800">
              <a:latin typeface="Century Gothic"/>
              <a:cs typeface="Century Gothic"/>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63500" y="8915400"/>
            <a:ext cx="1854200" cy="6350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5194300" y="9334500"/>
            <a:ext cx="2336800" cy="406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3500" y="101600"/>
            <a:ext cx="4432300" cy="84201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825500" y="381000"/>
            <a:ext cx="2641600" cy="533400"/>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1079500" y="952500"/>
            <a:ext cx="2146300" cy="4318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1041400" y="1524000"/>
            <a:ext cx="2260600" cy="5207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508000" y="2095500"/>
            <a:ext cx="3289300" cy="5207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711200" y="2667000"/>
            <a:ext cx="2908300" cy="419100"/>
          </a:xfrm>
          <a:prstGeom prst="rect">
            <a:avLst/>
          </a:prstGeom>
          <a:blipFill>
            <a:blip r:embed="rId15" cstate="print"/>
            <a:stretch>
              <a:fillRect/>
            </a:stretch>
          </a:blipFill>
        </p:spPr>
        <p:txBody>
          <a:bodyPr wrap="square" lIns="0" tIns="0" rIns="0" bIns="0" rtlCol="0"/>
          <a:lstStyle/>
          <a:p>
            <a:endParaRPr/>
          </a:p>
        </p:txBody>
      </p:sp>
      <p:sp>
        <p:nvSpPr>
          <p:cNvPr id="15" name="object 15"/>
          <p:cNvSpPr/>
          <p:nvPr/>
        </p:nvSpPr>
        <p:spPr>
          <a:xfrm>
            <a:off x="558800" y="3238500"/>
            <a:ext cx="3213100" cy="419100"/>
          </a:xfrm>
          <a:prstGeom prst="rect">
            <a:avLst/>
          </a:prstGeom>
          <a:blipFill>
            <a:blip r:embed="rId16" cstate="print"/>
            <a:stretch>
              <a:fillRect/>
            </a:stretch>
          </a:blipFill>
        </p:spPr>
        <p:txBody>
          <a:bodyPr wrap="square" lIns="0" tIns="0" rIns="0" bIns="0" rtlCol="0"/>
          <a:lstStyle/>
          <a:p>
            <a:endParaRPr/>
          </a:p>
        </p:txBody>
      </p:sp>
      <p:sp>
        <p:nvSpPr>
          <p:cNvPr id="16" name="object 16"/>
          <p:cNvSpPr/>
          <p:nvPr/>
        </p:nvSpPr>
        <p:spPr>
          <a:xfrm>
            <a:off x="203200" y="3810000"/>
            <a:ext cx="3898900" cy="533400"/>
          </a:xfrm>
          <a:prstGeom prst="rect">
            <a:avLst/>
          </a:prstGeom>
          <a:blipFill>
            <a:blip r:embed="rId17" cstate="print"/>
            <a:stretch>
              <a:fillRect/>
            </a:stretch>
          </a:blipFill>
        </p:spPr>
        <p:txBody>
          <a:bodyPr wrap="square" lIns="0" tIns="0" rIns="0" bIns="0" rtlCol="0"/>
          <a:lstStyle/>
          <a:p>
            <a:endParaRPr/>
          </a:p>
        </p:txBody>
      </p:sp>
      <p:sp>
        <p:nvSpPr>
          <p:cNvPr id="17" name="object 17"/>
          <p:cNvSpPr/>
          <p:nvPr/>
        </p:nvSpPr>
        <p:spPr>
          <a:xfrm>
            <a:off x="469900" y="4381500"/>
            <a:ext cx="3403600" cy="431800"/>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165100" y="4940300"/>
            <a:ext cx="3975100" cy="546100"/>
          </a:xfrm>
          <a:prstGeom prst="rect">
            <a:avLst/>
          </a:prstGeom>
          <a:blipFill>
            <a:blip r:embed="rId19" cstate="print"/>
            <a:stretch>
              <a:fillRect/>
            </a:stretch>
          </a:blipFill>
        </p:spPr>
        <p:txBody>
          <a:bodyPr wrap="square" lIns="0" tIns="0" rIns="0" bIns="0" rtlCol="0"/>
          <a:lstStyle/>
          <a:p>
            <a:endParaRPr/>
          </a:p>
        </p:txBody>
      </p:sp>
      <p:sp>
        <p:nvSpPr>
          <p:cNvPr id="19" name="object 19"/>
          <p:cNvSpPr/>
          <p:nvPr/>
        </p:nvSpPr>
        <p:spPr>
          <a:xfrm>
            <a:off x="431800" y="5511800"/>
            <a:ext cx="3454400" cy="533400"/>
          </a:xfrm>
          <a:prstGeom prst="rect">
            <a:avLst/>
          </a:prstGeom>
          <a:blipFill>
            <a:blip r:embed="rId20" cstate="print"/>
            <a:stretch>
              <a:fillRect/>
            </a:stretch>
          </a:blipFill>
        </p:spPr>
        <p:txBody>
          <a:bodyPr wrap="square" lIns="0" tIns="0" rIns="0" bIns="0" rtlCol="0"/>
          <a:lstStyle/>
          <a:p>
            <a:endParaRPr/>
          </a:p>
        </p:txBody>
      </p:sp>
      <p:sp>
        <p:nvSpPr>
          <p:cNvPr id="20" name="object 20"/>
          <p:cNvSpPr/>
          <p:nvPr/>
        </p:nvSpPr>
        <p:spPr>
          <a:xfrm>
            <a:off x="190500" y="6096000"/>
            <a:ext cx="3937000" cy="431800"/>
          </a:xfrm>
          <a:prstGeom prst="rect">
            <a:avLst/>
          </a:prstGeom>
          <a:blipFill>
            <a:blip r:embed="rId21" cstate="print"/>
            <a:stretch>
              <a:fillRect/>
            </a:stretch>
          </a:blipFill>
        </p:spPr>
        <p:txBody>
          <a:bodyPr wrap="square" lIns="0" tIns="0" rIns="0" bIns="0" rtlCol="0"/>
          <a:lstStyle/>
          <a:p>
            <a:endParaRPr/>
          </a:p>
        </p:txBody>
      </p:sp>
      <p:sp>
        <p:nvSpPr>
          <p:cNvPr id="21" name="object 21"/>
          <p:cNvSpPr/>
          <p:nvPr/>
        </p:nvSpPr>
        <p:spPr>
          <a:xfrm>
            <a:off x="266700" y="6667500"/>
            <a:ext cx="3771900" cy="419100"/>
          </a:xfrm>
          <a:prstGeom prst="rect">
            <a:avLst/>
          </a:prstGeom>
          <a:blipFill>
            <a:blip r:embed="rId22" cstate="print"/>
            <a:stretch>
              <a:fillRect/>
            </a:stretch>
          </a:blipFill>
        </p:spPr>
        <p:txBody>
          <a:bodyPr wrap="square" lIns="0" tIns="0" rIns="0" bIns="0" rtlCol="0"/>
          <a:lstStyle/>
          <a:p>
            <a:endParaRPr/>
          </a:p>
        </p:txBody>
      </p:sp>
      <p:sp>
        <p:nvSpPr>
          <p:cNvPr id="22" name="object 22"/>
          <p:cNvSpPr/>
          <p:nvPr/>
        </p:nvSpPr>
        <p:spPr>
          <a:xfrm>
            <a:off x="317500" y="7239000"/>
            <a:ext cx="3721100" cy="431800"/>
          </a:xfrm>
          <a:prstGeom prst="rect">
            <a:avLst/>
          </a:prstGeom>
          <a:blipFill>
            <a:blip r:embed="rId23" cstate="print"/>
            <a:stretch>
              <a:fillRect/>
            </a:stretch>
          </a:blipFill>
        </p:spPr>
        <p:txBody>
          <a:bodyPr wrap="square" lIns="0" tIns="0" rIns="0" bIns="0" rtlCol="0"/>
          <a:lstStyle/>
          <a:p>
            <a:endParaRPr/>
          </a:p>
        </p:txBody>
      </p:sp>
      <p:sp>
        <p:nvSpPr>
          <p:cNvPr id="23" name="object 23"/>
          <p:cNvSpPr/>
          <p:nvPr/>
        </p:nvSpPr>
        <p:spPr>
          <a:xfrm>
            <a:off x="1117600" y="7810500"/>
            <a:ext cx="2108200" cy="419100"/>
          </a:xfrm>
          <a:prstGeom prst="rect">
            <a:avLst/>
          </a:prstGeom>
          <a:blipFill>
            <a:blip r:embed="rId24" cstate="print"/>
            <a:stretch>
              <a:fillRect/>
            </a:stretch>
          </a:blipFill>
        </p:spPr>
        <p:txBody>
          <a:bodyPr wrap="square" lIns="0" tIns="0" rIns="0" bIns="0" rtlCol="0"/>
          <a:lstStyle/>
          <a:p>
            <a:endParaRPr/>
          </a:p>
        </p:txBody>
      </p:sp>
      <p:sp>
        <p:nvSpPr>
          <p:cNvPr id="24" name="object 24"/>
          <p:cNvSpPr txBox="1"/>
          <p:nvPr/>
        </p:nvSpPr>
        <p:spPr>
          <a:xfrm>
            <a:off x="177027" y="266700"/>
            <a:ext cx="3963670" cy="8003540"/>
          </a:xfrm>
          <a:prstGeom prst="rect">
            <a:avLst/>
          </a:prstGeom>
        </p:spPr>
        <p:txBody>
          <a:bodyPr vert="horz" wrap="square" lIns="0" tIns="12700" rIns="0" bIns="0" rtlCol="0">
            <a:spAutoFit/>
          </a:bodyPr>
          <a:lstStyle/>
          <a:p>
            <a:pPr marL="69850" marR="50800" algn="ctr">
              <a:lnSpc>
                <a:spcPts val="4500"/>
              </a:lnSpc>
              <a:spcBef>
                <a:spcPts val="100"/>
              </a:spcBef>
            </a:pPr>
            <a:r>
              <a:rPr sz="3600" spc="-75" dirty="0">
                <a:solidFill>
                  <a:srgbClr val="FFFFFF"/>
                </a:solidFill>
                <a:latin typeface="Arial"/>
                <a:cs typeface="Arial"/>
              </a:rPr>
              <a:t>This diagram  </a:t>
            </a:r>
            <a:r>
              <a:rPr sz="3600" spc="-145" dirty="0">
                <a:solidFill>
                  <a:srgbClr val="FFFFFF"/>
                </a:solidFill>
                <a:latin typeface="Arial"/>
                <a:cs typeface="Arial"/>
              </a:rPr>
              <a:t>shows </a:t>
            </a:r>
            <a:r>
              <a:rPr sz="3600" spc="160" dirty="0">
                <a:solidFill>
                  <a:srgbClr val="FFFFFF"/>
                </a:solidFill>
                <a:latin typeface="Arial"/>
                <a:cs typeface="Arial"/>
              </a:rPr>
              <a:t>the  </a:t>
            </a:r>
            <a:r>
              <a:rPr sz="3600" spc="90" dirty="0">
                <a:solidFill>
                  <a:srgbClr val="FFFFFF"/>
                </a:solidFill>
                <a:latin typeface="Arial"/>
                <a:cs typeface="Arial"/>
              </a:rPr>
              <a:t>circulatory  </a:t>
            </a:r>
            <a:r>
              <a:rPr sz="3600" spc="-75" dirty="0">
                <a:solidFill>
                  <a:srgbClr val="FFFFFF"/>
                </a:solidFill>
                <a:latin typeface="Arial"/>
                <a:cs typeface="Arial"/>
              </a:rPr>
              <a:t>system. </a:t>
            </a:r>
            <a:r>
              <a:rPr sz="3600" spc="-105" dirty="0">
                <a:solidFill>
                  <a:srgbClr val="FFFFFF"/>
                </a:solidFill>
                <a:latin typeface="Arial"/>
                <a:cs typeface="Arial"/>
              </a:rPr>
              <a:t>The </a:t>
            </a:r>
            <a:r>
              <a:rPr sz="3600" spc="65" dirty="0">
                <a:solidFill>
                  <a:srgbClr val="FFFFFF"/>
                </a:solidFill>
                <a:latin typeface="Arial"/>
                <a:cs typeface="Arial"/>
              </a:rPr>
              <a:t>red  </a:t>
            </a:r>
            <a:r>
              <a:rPr sz="3600" spc="55" dirty="0">
                <a:solidFill>
                  <a:srgbClr val="FFFFFF"/>
                </a:solidFill>
                <a:latin typeface="Arial"/>
                <a:cs typeface="Arial"/>
              </a:rPr>
              <a:t>tubes </a:t>
            </a:r>
            <a:r>
              <a:rPr sz="3600" spc="15" dirty="0">
                <a:solidFill>
                  <a:srgbClr val="FFFFFF"/>
                </a:solidFill>
                <a:latin typeface="Arial"/>
                <a:cs typeface="Arial"/>
              </a:rPr>
              <a:t>are </a:t>
            </a:r>
            <a:r>
              <a:rPr sz="3600" spc="160" dirty="0">
                <a:solidFill>
                  <a:srgbClr val="FFFFFF"/>
                </a:solidFill>
                <a:latin typeface="Arial"/>
                <a:cs typeface="Arial"/>
              </a:rPr>
              <a:t>the  </a:t>
            </a:r>
            <a:r>
              <a:rPr sz="3600" spc="-190" dirty="0">
                <a:solidFill>
                  <a:srgbClr val="FFFFFF"/>
                </a:solidFill>
                <a:latin typeface="Arial"/>
                <a:cs typeface="Arial"/>
              </a:rPr>
              <a:t>ARTERIES </a:t>
            </a:r>
            <a:r>
              <a:rPr sz="3600" spc="229" dirty="0">
                <a:solidFill>
                  <a:srgbClr val="FFFFFF"/>
                </a:solidFill>
                <a:latin typeface="Arial"/>
                <a:cs typeface="Arial"/>
              </a:rPr>
              <a:t>that  </a:t>
            </a:r>
            <a:r>
              <a:rPr sz="3600" spc="20" dirty="0">
                <a:solidFill>
                  <a:srgbClr val="FFFFFF"/>
                </a:solidFill>
                <a:latin typeface="Arial"/>
                <a:cs typeface="Arial"/>
              </a:rPr>
              <a:t>deliver </a:t>
            </a:r>
            <a:r>
              <a:rPr sz="3600" spc="160" dirty="0">
                <a:solidFill>
                  <a:srgbClr val="FFFFFF"/>
                </a:solidFill>
                <a:latin typeface="Arial"/>
                <a:cs typeface="Arial"/>
              </a:rPr>
              <a:t>the </a:t>
            </a:r>
            <a:r>
              <a:rPr sz="3600" spc="-75" dirty="0">
                <a:solidFill>
                  <a:srgbClr val="FFFFFF"/>
                </a:solidFill>
                <a:latin typeface="Arial"/>
                <a:cs typeface="Arial"/>
              </a:rPr>
              <a:t>oxygen  </a:t>
            </a:r>
            <a:r>
              <a:rPr sz="3600" spc="-80" dirty="0">
                <a:solidFill>
                  <a:srgbClr val="FFFFFF"/>
                </a:solidFill>
                <a:latin typeface="Arial"/>
                <a:cs typeface="Arial"/>
              </a:rPr>
              <a:t>and </a:t>
            </a:r>
            <a:r>
              <a:rPr sz="3600" spc="85" dirty="0">
                <a:solidFill>
                  <a:srgbClr val="FFFFFF"/>
                </a:solidFill>
                <a:latin typeface="Arial"/>
                <a:cs typeface="Arial"/>
              </a:rPr>
              <a:t>nutrients</a:t>
            </a:r>
            <a:r>
              <a:rPr sz="3600" spc="-125" dirty="0">
                <a:solidFill>
                  <a:srgbClr val="FFFFFF"/>
                </a:solidFill>
                <a:latin typeface="Arial"/>
                <a:cs typeface="Arial"/>
              </a:rPr>
              <a:t> </a:t>
            </a:r>
            <a:r>
              <a:rPr sz="3600" spc="114" dirty="0">
                <a:solidFill>
                  <a:srgbClr val="FFFFFF"/>
                </a:solidFill>
                <a:latin typeface="Arial"/>
                <a:cs typeface="Arial"/>
              </a:rPr>
              <a:t>to</a:t>
            </a:r>
            <a:endParaRPr sz="3600">
              <a:latin typeface="Arial"/>
              <a:cs typeface="Arial"/>
            </a:endParaRPr>
          </a:p>
          <a:p>
            <a:pPr marL="12700" marR="5080" algn="ctr">
              <a:lnSpc>
                <a:spcPts val="4500"/>
              </a:lnSpc>
            </a:pPr>
            <a:r>
              <a:rPr sz="3600" spc="160" dirty="0">
                <a:solidFill>
                  <a:srgbClr val="FFFFFF"/>
                </a:solidFill>
                <a:latin typeface="Arial"/>
                <a:cs typeface="Arial"/>
              </a:rPr>
              <a:t>the </a:t>
            </a:r>
            <a:r>
              <a:rPr sz="3600" spc="130" dirty="0">
                <a:solidFill>
                  <a:srgbClr val="FFFFFF"/>
                </a:solidFill>
                <a:latin typeface="Arial"/>
                <a:cs typeface="Arial"/>
              </a:rPr>
              <a:t>different </a:t>
            </a:r>
            <a:r>
              <a:rPr sz="3600" spc="105" dirty="0">
                <a:solidFill>
                  <a:srgbClr val="FFFFFF"/>
                </a:solidFill>
                <a:latin typeface="Arial"/>
                <a:cs typeface="Arial"/>
              </a:rPr>
              <a:t>parts  </a:t>
            </a:r>
            <a:r>
              <a:rPr sz="3600" spc="150" dirty="0">
                <a:solidFill>
                  <a:srgbClr val="FFFFFF"/>
                </a:solidFill>
                <a:latin typeface="Arial"/>
                <a:cs typeface="Arial"/>
              </a:rPr>
              <a:t>of </a:t>
            </a:r>
            <a:r>
              <a:rPr sz="3600" spc="160" dirty="0">
                <a:solidFill>
                  <a:srgbClr val="FFFFFF"/>
                </a:solidFill>
                <a:latin typeface="Arial"/>
                <a:cs typeface="Arial"/>
              </a:rPr>
              <a:t>the </a:t>
            </a:r>
            <a:r>
              <a:rPr sz="3600" spc="-80" dirty="0">
                <a:solidFill>
                  <a:srgbClr val="FFFFFF"/>
                </a:solidFill>
                <a:latin typeface="Arial"/>
                <a:cs typeface="Arial"/>
              </a:rPr>
              <a:t>body. </a:t>
            </a:r>
            <a:r>
              <a:rPr sz="3600" spc="-105" dirty="0">
                <a:solidFill>
                  <a:srgbClr val="FFFFFF"/>
                </a:solidFill>
                <a:latin typeface="Arial"/>
                <a:cs typeface="Arial"/>
              </a:rPr>
              <a:t>The  </a:t>
            </a:r>
            <a:r>
              <a:rPr sz="3600" spc="-30" dirty="0">
                <a:solidFill>
                  <a:srgbClr val="FFFFFF"/>
                </a:solidFill>
                <a:latin typeface="Arial"/>
                <a:cs typeface="Arial"/>
              </a:rPr>
              <a:t>blue </a:t>
            </a:r>
            <a:r>
              <a:rPr sz="3600" spc="55" dirty="0">
                <a:solidFill>
                  <a:srgbClr val="FFFFFF"/>
                </a:solidFill>
                <a:latin typeface="Arial"/>
                <a:cs typeface="Arial"/>
              </a:rPr>
              <a:t>tubes </a:t>
            </a:r>
            <a:r>
              <a:rPr sz="3600" spc="15" dirty="0">
                <a:solidFill>
                  <a:srgbClr val="FFFFFF"/>
                </a:solidFill>
                <a:latin typeface="Arial"/>
                <a:cs typeface="Arial"/>
              </a:rPr>
              <a:t>are </a:t>
            </a:r>
            <a:r>
              <a:rPr sz="3600" spc="160" dirty="0">
                <a:solidFill>
                  <a:srgbClr val="FFFFFF"/>
                </a:solidFill>
                <a:latin typeface="Arial"/>
                <a:cs typeface="Arial"/>
              </a:rPr>
              <a:t>the  </a:t>
            </a:r>
            <a:r>
              <a:rPr sz="3600" spc="-90" dirty="0">
                <a:solidFill>
                  <a:srgbClr val="FFFFFF"/>
                </a:solidFill>
                <a:latin typeface="Arial"/>
                <a:cs typeface="Arial"/>
              </a:rPr>
              <a:t>VEINS </a:t>
            </a:r>
            <a:r>
              <a:rPr sz="3600" spc="5" dirty="0">
                <a:solidFill>
                  <a:srgbClr val="FFFFFF"/>
                </a:solidFill>
                <a:latin typeface="Arial"/>
                <a:cs typeface="Arial"/>
              </a:rPr>
              <a:t>which </a:t>
            </a:r>
            <a:r>
              <a:rPr sz="3600" spc="25" dirty="0">
                <a:solidFill>
                  <a:srgbClr val="FFFFFF"/>
                </a:solidFill>
                <a:latin typeface="Arial"/>
                <a:cs typeface="Arial"/>
              </a:rPr>
              <a:t>take  </a:t>
            </a:r>
            <a:r>
              <a:rPr sz="3600" spc="160" dirty="0">
                <a:solidFill>
                  <a:srgbClr val="FFFFFF"/>
                </a:solidFill>
                <a:latin typeface="Arial"/>
                <a:cs typeface="Arial"/>
              </a:rPr>
              <a:t>the </a:t>
            </a:r>
            <a:r>
              <a:rPr sz="3600" spc="-40" dirty="0">
                <a:solidFill>
                  <a:srgbClr val="FFFFFF"/>
                </a:solidFill>
                <a:latin typeface="Arial"/>
                <a:cs typeface="Arial"/>
              </a:rPr>
              <a:t>blood </a:t>
            </a:r>
            <a:r>
              <a:rPr sz="3600" spc="-65" dirty="0">
                <a:solidFill>
                  <a:srgbClr val="FFFFFF"/>
                </a:solidFill>
                <a:latin typeface="Arial"/>
                <a:cs typeface="Arial"/>
              </a:rPr>
              <a:t>back </a:t>
            </a:r>
            <a:r>
              <a:rPr sz="3600" spc="114" dirty="0">
                <a:solidFill>
                  <a:srgbClr val="FFFFFF"/>
                </a:solidFill>
                <a:latin typeface="Arial"/>
                <a:cs typeface="Arial"/>
              </a:rPr>
              <a:t>to  </a:t>
            </a:r>
            <a:r>
              <a:rPr sz="3600" spc="160" dirty="0">
                <a:solidFill>
                  <a:srgbClr val="FFFFFF"/>
                </a:solidFill>
                <a:latin typeface="Arial"/>
                <a:cs typeface="Arial"/>
              </a:rPr>
              <a:t>the</a:t>
            </a:r>
            <a:r>
              <a:rPr sz="3600" spc="360" dirty="0">
                <a:solidFill>
                  <a:srgbClr val="FFFFFF"/>
                </a:solidFill>
                <a:latin typeface="Arial"/>
                <a:cs typeface="Arial"/>
              </a:rPr>
              <a:t> </a:t>
            </a:r>
            <a:r>
              <a:rPr sz="3600" spc="65" dirty="0">
                <a:solidFill>
                  <a:srgbClr val="FFFFFF"/>
                </a:solidFill>
                <a:latin typeface="Arial"/>
                <a:cs typeface="Arial"/>
              </a:rPr>
              <a:t>heart.</a:t>
            </a:r>
            <a:endParaRPr sz="3600">
              <a:latin typeface="Arial"/>
              <a:cs typeface="Arial"/>
            </a:endParaRPr>
          </a:p>
        </p:txBody>
      </p:sp>
      <p:sp>
        <p:nvSpPr>
          <p:cNvPr id="25" name="object 25"/>
          <p:cNvSpPr/>
          <p:nvPr/>
        </p:nvSpPr>
        <p:spPr>
          <a:xfrm>
            <a:off x="8610600" y="101600"/>
            <a:ext cx="4394200" cy="8420100"/>
          </a:xfrm>
          <a:prstGeom prst="rect">
            <a:avLst/>
          </a:prstGeom>
          <a:blipFill>
            <a:blip r:embed="rId25" cstate="print"/>
            <a:stretch>
              <a:fillRect/>
            </a:stretch>
          </a:blipFill>
        </p:spPr>
        <p:txBody>
          <a:bodyPr wrap="square" lIns="0" tIns="0" rIns="0" bIns="0" rtlCol="0"/>
          <a:lstStyle/>
          <a:p>
            <a:endParaRPr/>
          </a:p>
        </p:txBody>
      </p:sp>
      <p:sp>
        <p:nvSpPr>
          <p:cNvPr id="26" name="object 26"/>
          <p:cNvSpPr/>
          <p:nvPr/>
        </p:nvSpPr>
        <p:spPr>
          <a:xfrm>
            <a:off x="9017000" y="381000"/>
            <a:ext cx="3429000" cy="520700"/>
          </a:xfrm>
          <a:prstGeom prst="rect">
            <a:avLst/>
          </a:prstGeom>
          <a:blipFill>
            <a:blip r:embed="rId26" cstate="print"/>
            <a:stretch>
              <a:fillRect/>
            </a:stretch>
          </a:blipFill>
        </p:spPr>
        <p:txBody>
          <a:bodyPr wrap="square" lIns="0" tIns="0" rIns="0" bIns="0" rtlCol="0"/>
          <a:lstStyle/>
          <a:p>
            <a:endParaRPr/>
          </a:p>
        </p:txBody>
      </p:sp>
      <p:sp>
        <p:nvSpPr>
          <p:cNvPr id="27" name="object 27"/>
          <p:cNvSpPr/>
          <p:nvPr/>
        </p:nvSpPr>
        <p:spPr>
          <a:xfrm>
            <a:off x="9067800" y="952500"/>
            <a:ext cx="3340100" cy="419100"/>
          </a:xfrm>
          <a:prstGeom prst="rect">
            <a:avLst/>
          </a:prstGeom>
          <a:blipFill>
            <a:blip r:embed="rId27" cstate="print"/>
            <a:stretch>
              <a:fillRect/>
            </a:stretch>
          </a:blipFill>
        </p:spPr>
        <p:txBody>
          <a:bodyPr wrap="square" lIns="0" tIns="0" rIns="0" bIns="0" rtlCol="0"/>
          <a:lstStyle/>
          <a:p>
            <a:endParaRPr/>
          </a:p>
        </p:txBody>
      </p:sp>
      <p:sp>
        <p:nvSpPr>
          <p:cNvPr id="28" name="object 28"/>
          <p:cNvSpPr/>
          <p:nvPr/>
        </p:nvSpPr>
        <p:spPr>
          <a:xfrm>
            <a:off x="9779000" y="1524000"/>
            <a:ext cx="1892300" cy="431800"/>
          </a:xfrm>
          <a:prstGeom prst="rect">
            <a:avLst/>
          </a:prstGeom>
          <a:blipFill>
            <a:blip r:embed="rId28" cstate="print"/>
            <a:stretch>
              <a:fillRect/>
            </a:stretch>
          </a:blipFill>
        </p:spPr>
        <p:txBody>
          <a:bodyPr wrap="square" lIns="0" tIns="0" rIns="0" bIns="0" rtlCol="0"/>
          <a:lstStyle/>
          <a:p>
            <a:endParaRPr/>
          </a:p>
        </p:txBody>
      </p:sp>
      <p:sp>
        <p:nvSpPr>
          <p:cNvPr id="29" name="object 29"/>
          <p:cNvSpPr/>
          <p:nvPr/>
        </p:nvSpPr>
        <p:spPr>
          <a:xfrm>
            <a:off x="9271000" y="2095500"/>
            <a:ext cx="2933700" cy="533400"/>
          </a:xfrm>
          <a:prstGeom prst="rect">
            <a:avLst/>
          </a:prstGeom>
          <a:blipFill>
            <a:blip r:embed="rId29" cstate="print"/>
            <a:stretch>
              <a:fillRect/>
            </a:stretch>
          </a:blipFill>
        </p:spPr>
        <p:txBody>
          <a:bodyPr wrap="square" lIns="0" tIns="0" rIns="0" bIns="0" rtlCol="0"/>
          <a:lstStyle/>
          <a:p>
            <a:endParaRPr/>
          </a:p>
        </p:txBody>
      </p:sp>
      <p:sp>
        <p:nvSpPr>
          <p:cNvPr id="30" name="object 30"/>
          <p:cNvSpPr/>
          <p:nvPr/>
        </p:nvSpPr>
        <p:spPr>
          <a:xfrm>
            <a:off x="8750300" y="2667000"/>
            <a:ext cx="3962400" cy="533400"/>
          </a:xfrm>
          <a:prstGeom prst="rect">
            <a:avLst/>
          </a:prstGeom>
          <a:blipFill>
            <a:blip r:embed="rId30" cstate="print"/>
            <a:stretch>
              <a:fillRect/>
            </a:stretch>
          </a:blipFill>
        </p:spPr>
        <p:txBody>
          <a:bodyPr wrap="square" lIns="0" tIns="0" rIns="0" bIns="0" rtlCol="0"/>
          <a:lstStyle/>
          <a:p>
            <a:endParaRPr/>
          </a:p>
        </p:txBody>
      </p:sp>
      <p:sp>
        <p:nvSpPr>
          <p:cNvPr id="31" name="object 31"/>
          <p:cNvSpPr/>
          <p:nvPr/>
        </p:nvSpPr>
        <p:spPr>
          <a:xfrm>
            <a:off x="9309100" y="3238500"/>
            <a:ext cx="2844800" cy="520700"/>
          </a:xfrm>
          <a:prstGeom prst="rect">
            <a:avLst/>
          </a:prstGeom>
          <a:blipFill>
            <a:blip r:embed="rId31" cstate="print"/>
            <a:stretch>
              <a:fillRect/>
            </a:stretch>
          </a:blipFill>
        </p:spPr>
        <p:txBody>
          <a:bodyPr wrap="square" lIns="0" tIns="0" rIns="0" bIns="0" rtlCol="0"/>
          <a:lstStyle/>
          <a:p>
            <a:endParaRPr/>
          </a:p>
        </p:txBody>
      </p:sp>
      <p:sp>
        <p:nvSpPr>
          <p:cNvPr id="32" name="object 32"/>
          <p:cNvSpPr/>
          <p:nvPr/>
        </p:nvSpPr>
        <p:spPr>
          <a:xfrm>
            <a:off x="9423400" y="3810000"/>
            <a:ext cx="2616200" cy="533400"/>
          </a:xfrm>
          <a:prstGeom prst="rect">
            <a:avLst/>
          </a:prstGeom>
          <a:blipFill>
            <a:blip r:embed="rId32" cstate="print"/>
            <a:stretch>
              <a:fillRect/>
            </a:stretch>
          </a:blipFill>
        </p:spPr>
        <p:txBody>
          <a:bodyPr wrap="square" lIns="0" tIns="0" rIns="0" bIns="0" rtlCol="0"/>
          <a:lstStyle/>
          <a:p>
            <a:endParaRPr/>
          </a:p>
        </p:txBody>
      </p:sp>
      <p:sp>
        <p:nvSpPr>
          <p:cNvPr id="33" name="object 33"/>
          <p:cNvSpPr/>
          <p:nvPr/>
        </p:nvSpPr>
        <p:spPr>
          <a:xfrm>
            <a:off x="9448800" y="4381500"/>
            <a:ext cx="2578100" cy="520700"/>
          </a:xfrm>
          <a:prstGeom prst="rect">
            <a:avLst/>
          </a:prstGeom>
          <a:blipFill>
            <a:blip r:embed="rId33" cstate="print"/>
            <a:stretch>
              <a:fillRect/>
            </a:stretch>
          </a:blipFill>
        </p:spPr>
        <p:txBody>
          <a:bodyPr wrap="square" lIns="0" tIns="0" rIns="0" bIns="0" rtlCol="0"/>
          <a:lstStyle/>
          <a:p>
            <a:endParaRPr/>
          </a:p>
        </p:txBody>
      </p:sp>
      <p:sp>
        <p:nvSpPr>
          <p:cNvPr id="34" name="object 34"/>
          <p:cNvSpPr/>
          <p:nvPr/>
        </p:nvSpPr>
        <p:spPr>
          <a:xfrm>
            <a:off x="8813800" y="4940300"/>
            <a:ext cx="3822700" cy="546100"/>
          </a:xfrm>
          <a:prstGeom prst="rect">
            <a:avLst/>
          </a:prstGeom>
          <a:blipFill>
            <a:blip r:embed="rId34" cstate="print"/>
            <a:stretch>
              <a:fillRect/>
            </a:stretch>
          </a:blipFill>
        </p:spPr>
        <p:txBody>
          <a:bodyPr wrap="square" lIns="0" tIns="0" rIns="0" bIns="0" rtlCol="0"/>
          <a:lstStyle/>
          <a:p>
            <a:endParaRPr/>
          </a:p>
        </p:txBody>
      </p:sp>
      <p:sp>
        <p:nvSpPr>
          <p:cNvPr id="35" name="object 35"/>
          <p:cNvSpPr/>
          <p:nvPr/>
        </p:nvSpPr>
        <p:spPr>
          <a:xfrm>
            <a:off x="8724900" y="5511800"/>
            <a:ext cx="4025900" cy="444500"/>
          </a:xfrm>
          <a:prstGeom prst="rect">
            <a:avLst/>
          </a:prstGeom>
          <a:blipFill>
            <a:blip r:embed="rId35" cstate="print"/>
            <a:stretch>
              <a:fillRect/>
            </a:stretch>
          </a:blipFill>
        </p:spPr>
        <p:txBody>
          <a:bodyPr wrap="square" lIns="0" tIns="0" rIns="0" bIns="0" rtlCol="0"/>
          <a:lstStyle/>
          <a:p>
            <a:endParaRPr/>
          </a:p>
        </p:txBody>
      </p:sp>
      <p:sp>
        <p:nvSpPr>
          <p:cNvPr id="36" name="object 36"/>
          <p:cNvSpPr/>
          <p:nvPr/>
        </p:nvSpPr>
        <p:spPr>
          <a:xfrm>
            <a:off x="8737600" y="6057900"/>
            <a:ext cx="3962400" cy="469900"/>
          </a:xfrm>
          <a:prstGeom prst="rect">
            <a:avLst/>
          </a:prstGeom>
          <a:blipFill>
            <a:blip r:embed="rId36" cstate="print"/>
            <a:stretch>
              <a:fillRect/>
            </a:stretch>
          </a:blipFill>
        </p:spPr>
        <p:txBody>
          <a:bodyPr wrap="square" lIns="0" tIns="0" rIns="0" bIns="0" rtlCol="0"/>
          <a:lstStyle/>
          <a:p>
            <a:endParaRPr/>
          </a:p>
        </p:txBody>
      </p:sp>
      <p:sp>
        <p:nvSpPr>
          <p:cNvPr id="37" name="object 37"/>
          <p:cNvSpPr/>
          <p:nvPr/>
        </p:nvSpPr>
        <p:spPr>
          <a:xfrm>
            <a:off x="8928100" y="6667500"/>
            <a:ext cx="3606800" cy="520700"/>
          </a:xfrm>
          <a:prstGeom prst="rect">
            <a:avLst/>
          </a:prstGeom>
          <a:blipFill>
            <a:blip r:embed="rId37" cstate="print"/>
            <a:stretch>
              <a:fillRect/>
            </a:stretch>
          </a:blipFill>
        </p:spPr>
        <p:txBody>
          <a:bodyPr wrap="square" lIns="0" tIns="0" rIns="0" bIns="0" rtlCol="0"/>
          <a:lstStyle/>
          <a:p>
            <a:endParaRPr/>
          </a:p>
        </p:txBody>
      </p:sp>
      <p:sp>
        <p:nvSpPr>
          <p:cNvPr id="38" name="object 38"/>
          <p:cNvSpPr/>
          <p:nvPr/>
        </p:nvSpPr>
        <p:spPr>
          <a:xfrm>
            <a:off x="9029700" y="7239000"/>
            <a:ext cx="3416300" cy="533400"/>
          </a:xfrm>
          <a:prstGeom prst="rect">
            <a:avLst/>
          </a:prstGeom>
          <a:blipFill>
            <a:blip r:embed="rId38" cstate="print"/>
            <a:stretch>
              <a:fillRect/>
            </a:stretch>
          </a:blipFill>
        </p:spPr>
        <p:txBody>
          <a:bodyPr wrap="square" lIns="0" tIns="0" rIns="0" bIns="0" rtlCol="0"/>
          <a:lstStyle/>
          <a:p>
            <a:endParaRPr/>
          </a:p>
        </p:txBody>
      </p:sp>
      <p:sp>
        <p:nvSpPr>
          <p:cNvPr id="39" name="object 39"/>
          <p:cNvSpPr/>
          <p:nvPr/>
        </p:nvSpPr>
        <p:spPr>
          <a:xfrm>
            <a:off x="9944100" y="7810500"/>
            <a:ext cx="1536700" cy="431800"/>
          </a:xfrm>
          <a:prstGeom prst="rect">
            <a:avLst/>
          </a:prstGeom>
          <a:blipFill>
            <a:blip r:embed="rId39" cstate="print"/>
            <a:stretch>
              <a:fillRect/>
            </a:stretch>
          </a:blipFill>
        </p:spPr>
        <p:txBody>
          <a:bodyPr wrap="square" lIns="0" tIns="0" rIns="0" bIns="0" rtlCol="0"/>
          <a:lstStyle/>
          <a:p>
            <a:endParaRPr/>
          </a:p>
        </p:txBody>
      </p:sp>
      <p:sp>
        <p:nvSpPr>
          <p:cNvPr id="40" name="object 40"/>
          <p:cNvSpPr txBox="1"/>
          <p:nvPr/>
        </p:nvSpPr>
        <p:spPr>
          <a:xfrm>
            <a:off x="8724900" y="266700"/>
            <a:ext cx="4012565" cy="8003540"/>
          </a:xfrm>
          <a:prstGeom prst="rect">
            <a:avLst/>
          </a:prstGeom>
        </p:spPr>
        <p:txBody>
          <a:bodyPr vert="horz" wrap="square" lIns="0" tIns="12700" rIns="0" bIns="0" rtlCol="0">
            <a:spAutoFit/>
          </a:bodyPr>
          <a:lstStyle/>
          <a:p>
            <a:pPr marL="329565" marR="320675" algn="ctr">
              <a:lnSpc>
                <a:spcPts val="4500"/>
              </a:lnSpc>
              <a:spcBef>
                <a:spcPts val="100"/>
              </a:spcBef>
            </a:pPr>
            <a:r>
              <a:rPr sz="3600" dirty="0">
                <a:solidFill>
                  <a:srgbClr val="FFFFFF"/>
                </a:solidFill>
                <a:latin typeface="Arial"/>
                <a:cs typeface="Arial"/>
              </a:rPr>
              <a:t>Every </a:t>
            </a:r>
            <a:r>
              <a:rPr sz="3600" spc="95" dirty="0">
                <a:solidFill>
                  <a:srgbClr val="FFFFFF"/>
                </a:solidFill>
                <a:latin typeface="Arial"/>
                <a:cs typeface="Arial"/>
              </a:rPr>
              <a:t>time </a:t>
            </a:r>
            <a:r>
              <a:rPr sz="3600" spc="55" dirty="0">
                <a:solidFill>
                  <a:srgbClr val="FFFFFF"/>
                </a:solidFill>
                <a:latin typeface="Arial"/>
                <a:cs typeface="Arial"/>
              </a:rPr>
              <a:t>your  </a:t>
            </a:r>
            <a:r>
              <a:rPr sz="3600" spc="145" dirty="0">
                <a:solidFill>
                  <a:srgbClr val="FFFFFF"/>
                </a:solidFill>
                <a:latin typeface="Arial"/>
                <a:cs typeface="Arial"/>
              </a:rPr>
              <a:t>heart </a:t>
            </a:r>
            <a:r>
              <a:rPr sz="3600" spc="-5" dirty="0">
                <a:solidFill>
                  <a:srgbClr val="FFFFFF"/>
                </a:solidFill>
                <a:latin typeface="Arial"/>
                <a:cs typeface="Arial"/>
              </a:rPr>
              <a:t>beats </a:t>
            </a:r>
            <a:r>
              <a:rPr sz="3600" spc="160" dirty="0">
                <a:solidFill>
                  <a:srgbClr val="FFFFFF"/>
                </a:solidFill>
                <a:latin typeface="Arial"/>
                <a:cs typeface="Arial"/>
              </a:rPr>
              <a:t>the  </a:t>
            </a:r>
            <a:r>
              <a:rPr sz="3600" spc="-120" dirty="0">
                <a:solidFill>
                  <a:srgbClr val="FFFFFF"/>
                </a:solidFill>
                <a:latin typeface="Arial"/>
                <a:cs typeface="Arial"/>
              </a:rPr>
              <a:t>muscle</a:t>
            </a:r>
            <a:r>
              <a:rPr sz="3600" spc="360" dirty="0">
                <a:solidFill>
                  <a:srgbClr val="FFFFFF"/>
                </a:solidFill>
                <a:latin typeface="Arial"/>
                <a:cs typeface="Arial"/>
              </a:rPr>
              <a:t> </a:t>
            </a:r>
            <a:r>
              <a:rPr sz="3600" spc="-75" dirty="0">
                <a:solidFill>
                  <a:srgbClr val="FFFFFF"/>
                </a:solidFill>
                <a:latin typeface="Arial"/>
                <a:cs typeface="Arial"/>
              </a:rPr>
              <a:t>is</a:t>
            </a:r>
            <a:endParaRPr sz="3600">
              <a:latin typeface="Arial"/>
              <a:cs typeface="Arial"/>
            </a:endParaRPr>
          </a:p>
          <a:p>
            <a:pPr marL="42545" marR="34290" algn="ctr">
              <a:lnSpc>
                <a:spcPts val="4500"/>
              </a:lnSpc>
            </a:pPr>
            <a:r>
              <a:rPr sz="3600" spc="30" dirty="0">
                <a:solidFill>
                  <a:srgbClr val="FFFFFF"/>
                </a:solidFill>
                <a:latin typeface="Arial"/>
                <a:cs typeface="Arial"/>
              </a:rPr>
              <a:t>contracting </a:t>
            </a:r>
            <a:r>
              <a:rPr sz="3600" spc="114" dirty="0">
                <a:solidFill>
                  <a:srgbClr val="FFFFFF"/>
                </a:solidFill>
                <a:latin typeface="Arial"/>
                <a:cs typeface="Arial"/>
              </a:rPr>
              <a:t>to  </a:t>
            </a:r>
            <a:r>
              <a:rPr sz="3600" spc="-135" dirty="0">
                <a:solidFill>
                  <a:srgbClr val="FFFFFF"/>
                </a:solidFill>
                <a:latin typeface="Arial"/>
                <a:cs typeface="Arial"/>
              </a:rPr>
              <a:t>pump </a:t>
            </a:r>
            <a:r>
              <a:rPr sz="3600" spc="-40" dirty="0">
                <a:solidFill>
                  <a:srgbClr val="FFFFFF"/>
                </a:solidFill>
                <a:latin typeface="Arial"/>
                <a:cs typeface="Arial"/>
              </a:rPr>
              <a:t>blood </a:t>
            </a:r>
            <a:r>
              <a:rPr sz="3600" spc="-30" dirty="0">
                <a:solidFill>
                  <a:srgbClr val="FFFFFF"/>
                </a:solidFill>
                <a:latin typeface="Arial"/>
                <a:cs typeface="Arial"/>
              </a:rPr>
              <a:t>around  </a:t>
            </a:r>
            <a:r>
              <a:rPr sz="3600" spc="160" dirty="0">
                <a:solidFill>
                  <a:srgbClr val="FFFFFF"/>
                </a:solidFill>
                <a:latin typeface="Arial"/>
                <a:cs typeface="Arial"/>
              </a:rPr>
              <a:t>the </a:t>
            </a:r>
            <a:r>
              <a:rPr sz="3600" spc="-80" dirty="0">
                <a:solidFill>
                  <a:srgbClr val="FFFFFF"/>
                </a:solidFill>
                <a:latin typeface="Arial"/>
                <a:cs typeface="Arial"/>
              </a:rPr>
              <a:t>body. </a:t>
            </a:r>
            <a:r>
              <a:rPr sz="3600" spc="-105" dirty="0">
                <a:solidFill>
                  <a:srgbClr val="FFFFFF"/>
                </a:solidFill>
                <a:latin typeface="Arial"/>
                <a:cs typeface="Arial"/>
              </a:rPr>
              <a:t>The  </a:t>
            </a:r>
            <a:r>
              <a:rPr sz="3600" spc="145" dirty="0">
                <a:solidFill>
                  <a:srgbClr val="FFFFFF"/>
                </a:solidFill>
                <a:latin typeface="Arial"/>
                <a:cs typeface="Arial"/>
              </a:rPr>
              <a:t>heart</a:t>
            </a:r>
            <a:r>
              <a:rPr sz="3600" spc="360" dirty="0">
                <a:solidFill>
                  <a:srgbClr val="FFFFFF"/>
                </a:solidFill>
                <a:latin typeface="Arial"/>
                <a:cs typeface="Arial"/>
              </a:rPr>
              <a:t> </a:t>
            </a:r>
            <a:r>
              <a:rPr sz="3600" spc="-160" dirty="0">
                <a:solidFill>
                  <a:srgbClr val="FFFFFF"/>
                </a:solidFill>
                <a:latin typeface="Arial"/>
                <a:cs typeface="Arial"/>
              </a:rPr>
              <a:t>pumps</a:t>
            </a:r>
            <a:endParaRPr sz="3600">
              <a:latin typeface="Arial"/>
              <a:cs typeface="Arial"/>
            </a:endParaRPr>
          </a:p>
          <a:p>
            <a:pPr marL="12700" marR="5080" indent="635" algn="ctr">
              <a:lnSpc>
                <a:spcPts val="4500"/>
              </a:lnSpc>
            </a:pPr>
            <a:r>
              <a:rPr sz="3600" spc="-15" dirty="0">
                <a:solidFill>
                  <a:srgbClr val="FFFFFF"/>
                </a:solidFill>
                <a:latin typeface="Arial"/>
                <a:cs typeface="Arial"/>
              </a:rPr>
              <a:t>continuously  </a:t>
            </a:r>
            <a:r>
              <a:rPr sz="3600" spc="-95" dirty="0">
                <a:solidFill>
                  <a:srgbClr val="FFFFFF"/>
                </a:solidFill>
                <a:latin typeface="Arial"/>
                <a:cs typeface="Arial"/>
              </a:rPr>
              <a:t>because </a:t>
            </a:r>
            <a:r>
              <a:rPr sz="3600" spc="150" dirty="0">
                <a:solidFill>
                  <a:srgbClr val="FFFFFF"/>
                </a:solidFill>
                <a:latin typeface="Arial"/>
                <a:cs typeface="Arial"/>
              </a:rPr>
              <a:t>of </a:t>
            </a:r>
            <a:r>
              <a:rPr sz="3600" spc="-65" dirty="0">
                <a:solidFill>
                  <a:srgbClr val="FFFFFF"/>
                </a:solidFill>
                <a:latin typeface="Arial"/>
                <a:cs typeface="Arial"/>
              </a:rPr>
              <a:t>signals  </a:t>
            </a:r>
            <a:r>
              <a:rPr sz="3600" spc="95" dirty="0">
                <a:solidFill>
                  <a:srgbClr val="FFFFFF"/>
                </a:solidFill>
                <a:latin typeface="Arial"/>
                <a:cs typeface="Arial"/>
              </a:rPr>
              <a:t>from </a:t>
            </a:r>
            <a:r>
              <a:rPr sz="3600" spc="160" dirty="0">
                <a:solidFill>
                  <a:srgbClr val="FFFFFF"/>
                </a:solidFill>
                <a:latin typeface="Arial"/>
                <a:cs typeface="Arial"/>
              </a:rPr>
              <a:t>the </a:t>
            </a:r>
            <a:r>
              <a:rPr sz="3600" spc="10" dirty="0">
                <a:solidFill>
                  <a:srgbClr val="FFFFFF"/>
                </a:solidFill>
                <a:latin typeface="Arial"/>
                <a:cs typeface="Arial"/>
              </a:rPr>
              <a:t>brain. </a:t>
            </a:r>
            <a:r>
              <a:rPr sz="3600" spc="-285" dirty="0">
                <a:solidFill>
                  <a:srgbClr val="FFFFFF"/>
                </a:solidFill>
                <a:latin typeface="Arial"/>
                <a:cs typeface="Arial"/>
              </a:rPr>
              <a:t>You  </a:t>
            </a:r>
            <a:r>
              <a:rPr sz="3600" spc="-110" dirty="0">
                <a:solidFill>
                  <a:srgbClr val="FFFFFF"/>
                </a:solidFill>
                <a:latin typeface="Arial"/>
                <a:cs typeface="Arial"/>
              </a:rPr>
              <a:t>don’t </a:t>
            </a:r>
            <a:r>
              <a:rPr sz="3600" spc="-80" dirty="0">
                <a:solidFill>
                  <a:srgbClr val="FFFFFF"/>
                </a:solidFill>
                <a:latin typeface="Arial"/>
                <a:cs typeface="Arial"/>
              </a:rPr>
              <a:t>need </a:t>
            </a:r>
            <a:r>
              <a:rPr sz="3600" spc="114" dirty="0">
                <a:solidFill>
                  <a:srgbClr val="FFFFFF"/>
                </a:solidFill>
                <a:latin typeface="Arial"/>
                <a:cs typeface="Arial"/>
              </a:rPr>
              <a:t>to </a:t>
            </a:r>
            <a:r>
              <a:rPr sz="3600" spc="135" dirty="0">
                <a:solidFill>
                  <a:srgbClr val="FFFFFF"/>
                </a:solidFill>
                <a:latin typeface="Arial"/>
                <a:cs typeface="Arial"/>
              </a:rPr>
              <a:t>think  </a:t>
            </a:r>
            <a:r>
              <a:rPr sz="3600" spc="20" dirty="0">
                <a:solidFill>
                  <a:srgbClr val="FFFFFF"/>
                </a:solidFill>
                <a:latin typeface="Arial"/>
                <a:cs typeface="Arial"/>
              </a:rPr>
              <a:t>about </a:t>
            </a:r>
            <a:r>
              <a:rPr sz="3600" spc="55" dirty="0">
                <a:solidFill>
                  <a:srgbClr val="FFFFFF"/>
                </a:solidFill>
                <a:latin typeface="Arial"/>
                <a:cs typeface="Arial"/>
              </a:rPr>
              <a:t>your </a:t>
            </a:r>
            <a:r>
              <a:rPr sz="3600" spc="145" dirty="0">
                <a:solidFill>
                  <a:srgbClr val="FFFFFF"/>
                </a:solidFill>
                <a:latin typeface="Arial"/>
                <a:cs typeface="Arial"/>
              </a:rPr>
              <a:t>heart  </a:t>
            </a:r>
            <a:r>
              <a:rPr sz="3600" spc="15" dirty="0">
                <a:solidFill>
                  <a:srgbClr val="FFFFFF"/>
                </a:solidFill>
                <a:latin typeface="Arial"/>
                <a:cs typeface="Arial"/>
              </a:rPr>
              <a:t>beating </a:t>
            </a:r>
            <a:r>
              <a:rPr sz="3600" spc="509" dirty="0">
                <a:solidFill>
                  <a:srgbClr val="FFFFFF"/>
                </a:solidFill>
                <a:latin typeface="Arial"/>
                <a:cs typeface="Arial"/>
              </a:rPr>
              <a:t>- </a:t>
            </a:r>
            <a:r>
              <a:rPr sz="3600" spc="240" dirty="0">
                <a:solidFill>
                  <a:srgbClr val="FFFFFF"/>
                </a:solidFill>
                <a:latin typeface="Arial"/>
                <a:cs typeface="Arial"/>
              </a:rPr>
              <a:t>it </a:t>
            </a:r>
            <a:r>
              <a:rPr sz="3600" spc="200" dirty="0">
                <a:solidFill>
                  <a:srgbClr val="FFFFFF"/>
                </a:solidFill>
                <a:latin typeface="Arial"/>
                <a:cs typeface="Arial"/>
              </a:rPr>
              <a:t>just  </a:t>
            </a:r>
            <a:r>
              <a:rPr sz="3600" spc="-170" dirty="0">
                <a:solidFill>
                  <a:srgbClr val="FFFFFF"/>
                </a:solidFill>
                <a:latin typeface="Arial"/>
                <a:cs typeface="Arial"/>
              </a:rPr>
              <a:t>does</a:t>
            </a:r>
            <a:r>
              <a:rPr sz="3600" spc="365" dirty="0">
                <a:solidFill>
                  <a:srgbClr val="FFFFFF"/>
                </a:solidFill>
                <a:latin typeface="Arial"/>
                <a:cs typeface="Arial"/>
              </a:rPr>
              <a:t> </a:t>
            </a:r>
            <a:r>
              <a:rPr sz="3600" spc="130" dirty="0">
                <a:solidFill>
                  <a:srgbClr val="FFFFFF"/>
                </a:solidFill>
                <a:latin typeface="Arial"/>
                <a:cs typeface="Arial"/>
              </a:rPr>
              <a:t>it!</a:t>
            </a:r>
            <a:endParaRPr sz="3600">
              <a:latin typeface="Arial"/>
              <a:cs typeface="Arial"/>
            </a:endParaRPr>
          </a:p>
        </p:txBody>
      </p:sp>
      <p:sp>
        <p:nvSpPr>
          <p:cNvPr id="41" name="object 41"/>
          <p:cNvSpPr/>
          <p:nvPr/>
        </p:nvSpPr>
        <p:spPr>
          <a:xfrm>
            <a:off x="4083788" y="175887"/>
            <a:ext cx="4538381" cy="8585200"/>
          </a:xfrm>
          <a:prstGeom prst="rect">
            <a:avLst/>
          </a:prstGeom>
          <a:blipFill>
            <a:blip r:embed="rId40" cstate="print"/>
            <a:stretch>
              <a:fillRect/>
            </a:stretch>
          </a:blipFill>
        </p:spPr>
        <p:txBody>
          <a:bodyPr wrap="square" lIns="0" tIns="0" rIns="0" bIns="0" rtlCol="0"/>
          <a:lstStyle/>
          <a:p>
            <a:endParaRPr/>
          </a:p>
        </p:txBody>
      </p:sp>
      <p:sp>
        <p:nvSpPr>
          <p:cNvPr id="42" name="object 42"/>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41" action="ppaction://hlinksldjump"/>
              </a:rPr>
              <a:t>NEXT</a:t>
            </a:r>
            <a:endParaRPr sz="6000">
              <a:latin typeface="Arial"/>
              <a:cs typeface="Arial"/>
            </a:endParaRPr>
          </a:p>
        </p:txBody>
      </p:sp>
      <p:sp>
        <p:nvSpPr>
          <p:cNvPr id="43" name="object 43"/>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42" action="ppaction://hlinksldjump"/>
              </a:rPr>
              <a:t>B</a:t>
            </a:r>
            <a:r>
              <a:rPr sz="6000" spc="-320" dirty="0">
                <a:solidFill>
                  <a:srgbClr val="FFFFFF"/>
                </a:solidFill>
                <a:latin typeface="Arial"/>
                <a:cs typeface="Arial"/>
                <a:hlinkClick r:id="rId42" action="ppaction://hlinksldjump"/>
              </a:rPr>
              <a:t>A</a:t>
            </a:r>
            <a:r>
              <a:rPr sz="6000" spc="-819" dirty="0">
                <a:solidFill>
                  <a:srgbClr val="FFFFFF"/>
                </a:solidFill>
                <a:latin typeface="Arial"/>
                <a:cs typeface="Arial"/>
                <a:hlinkClick r:id="rId42" action="ppaction://hlinksldjump"/>
              </a:rPr>
              <a:t>C</a:t>
            </a:r>
            <a:r>
              <a:rPr sz="6000" spc="-495" dirty="0">
                <a:solidFill>
                  <a:srgbClr val="FFFFFF"/>
                </a:solidFill>
                <a:latin typeface="Arial"/>
                <a:cs typeface="Arial"/>
                <a:hlinkClick r:id="rId42" action="ppaction://hlinksldjump"/>
              </a:rPr>
              <a:t>K</a:t>
            </a:r>
            <a:endParaRPr sz="6000">
              <a:latin typeface="Arial"/>
              <a:cs typeface="Arial"/>
            </a:endParaRPr>
          </a:p>
        </p:txBody>
      </p:sp>
      <p:sp>
        <p:nvSpPr>
          <p:cNvPr id="44" name="object 44"/>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43"/>
              </a:rPr>
              <a:t>www.planbee.com</a:t>
            </a:r>
            <a:endParaRPr sz="1800">
              <a:latin typeface="Century Gothic"/>
              <a:cs typeface="Century Gothic"/>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99468" y="5863450"/>
            <a:ext cx="4919698" cy="307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948218" y="766052"/>
            <a:ext cx="11690773" cy="1413369"/>
          </a:xfrm>
        </p:spPr>
        <p:txBody>
          <a:bodyPr/>
          <a:lstStyle/>
          <a:p>
            <a:pPr eaLnBrk="1" hangingPunct="1"/>
            <a:r>
              <a:rPr lang="en-AU" altLang="en-US" dirty="0">
                <a:solidFill>
                  <a:schemeClr val="tx1"/>
                </a:solidFill>
              </a:rPr>
              <a:t>What Blood Vessels Do</a:t>
            </a:r>
            <a:endParaRPr lang="en-GB" altLang="en-US" dirty="0">
              <a:solidFill>
                <a:schemeClr val="tx1"/>
              </a:solidFill>
            </a:endParaRPr>
          </a:p>
        </p:txBody>
      </p:sp>
      <p:sp>
        <p:nvSpPr>
          <p:cNvPr id="13316" name="Rectangle 2"/>
          <p:cNvSpPr>
            <a:spLocks noChangeArrowheads="1"/>
          </p:cNvSpPr>
          <p:nvPr/>
        </p:nvSpPr>
        <p:spPr bwMode="auto">
          <a:xfrm>
            <a:off x="946009" y="2300676"/>
            <a:ext cx="11395004" cy="236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2560" b="1">
                <a:solidFill>
                  <a:schemeClr val="tx1"/>
                </a:solidFill>
              </a:rPr>
              <a:t>Arteries</a:t>
            </a:r>
            <a:r>
              <a:rPr lang="en-AU" altLang="en-US" sz="2560">
                <a:solidFill>
                  <a:schemeClr val="tx1"/>
                </a:solidFill>
              </a:rPr>
              <a:t> – carries oxygenated blood </a:t>
            </a:r>
            <a:r>
              <a:rPr lang="en-AU" altLang="en-US" sz="2560" b="1">
                <a:solidFill>
                  <a:schemeClr val="tx1"/>
                </a:solidFill>
              </a:rPr>
              <a:t>away</a:t>
            </a:r>
            <a:r>
              <a:rPr lang="en-AU" altLang="en-US" sz="2560">
                <a:solidFill>
                  <a:schemeClr val="tx1"/>
                </a:solidFill>
              </a:rPr>
              <a:t> from the heart</a:t>
            </a:r>
          </a:p>
          <a:p>
            <a:pPr eaLnBrk="1" hangingPunct="1">
              <a:lnSpc>
                <a:spcPct val="100000"/>
              </a:lnSpc>
              <a:spcBef>
                <a:spcPct val="0"/>
              </a:spcBef>
              <a:buFontTx/>
              <a:buNone/>
            </a:pPr>
            <a:endParaRPr lang="en-AU" altLang="en-US" sz="2560" b="1">
              <a:solidFill>
                <a:schemeClr val="tx1"/>
              </a:solidFill>
            </a:endParaRPr>
          </a:p>
          <a:p>
            <a:pPr eaLnBrk="1" hangingPunct="1">
              <a:lnSpc>
                <a:spcPct val="100000"/>
              </a:lnSpc>
              <a:spcBef>
                <a:spcPct val="0"/>
              </a:spcBef>
              <a:buFontTx/>
              <a:buNone/>
            </a:pPr>
            <a:r>
              <a:rPr lang="en-AU" altLang="en-US" sz="2560" b="1">
                <a:solidFill>
                  <a:schemeClr val="tx1"/>
                </a:solidFill>
              </a:rPr>
              <a:t>Capillaries </a:t>
            </a:r>
            <a:r>
              <a:rPr lang="en-AU" altLang="en-US" sz="2560">
                <a:solidFill>
                  <a:schemeClr val="tx1"/>
                </a:solidFill>
              </a:rPr>
              <a:t>– enable </a:t>
            </a:r>
            <a:r>
              <a:rPr lang="en-AU" altLang="en-US" sz="2560" b="1">
                <a:solidFill>
                  <a:schemeClr val="tx1"/>
                </a:solidFill>
              </a:rPr>
              <a:t>exchange</a:t>
            </a:r>
            <a:r>
              <a:rPr lang="en-AU" altLang="en-US" sz="2560">
                <a:solidFill>
                  <a:schemeClr val="tx1"/>
                </a:solidFill>
              </a:rPr>
              <a:t> of oxygen with body </a:t>
            </a:r>
          </a:p>
          <a:p>
            <a:pPr eaLnBrk="1" hangingPunct="1">
              <a:lnSpc>
                <a:spcPct val="100000"/>
              </a:lnSpc>
              <a:spcBef>
                <a:spcPct val="0"/>
              </a:spcBef>
              <a:buFontTx/>
              <a:buNone/>
            </a:pPr>
            <a:endParaRPr lang="en-AU" altLang="en-US" sz="2560">
              <a:solidFill>
                <a:schemeClr val="tx1"/>
              </a:solidFill>
            </a:endParaRPr>
          </a:p>
          <a:p>
            <a:pPr eaLnBrk="1" hangingPunct="1">
              <a:lnSpc>
                <a:spcPct val="100000"/>
              </a:lnSpc>
              <a:spcBef>
                <a:spcPct val="0"/>
              </a:spcBef>
              <a:buFontTx/>
              <a:buNone/>
            </a:pPr>
            <a:r>
              <a:rPr lang="en-AU" altLang="en-US" sz="2560" b="1">
                <a:solidFill>
                  <a:schemeClr val="tx1"/>
                </a:solidFill>
              </a:rPr>
              <a:t>Veins</a:t>
            </a:r>
            <a:r>
              <a:rPr lang="en-AU" altLang="en-US" sz="2560">
                <a:solidFill>
                  <a:schemeClr val="tx1"/>
                </a:solidFill>
              </a:rPr>
              <a:t> – carries blood from capillaries back to the heart to be pumped </a:t>
            </a:r>
            <a:r>
              <a:rPr lang="en-AU" altLang="en-US" sz="2560" b="1">
                <a:solidFill>
                  <a:schemeClr val="tx1"/>
                </a:solidFill>
              </a:rPr>
              <a:t>to</a:t>
            </a:r>
            <a:r>
              <a:rPr lang="en-AU" altLang="en-US" sz="2560">
                <a:solidFill>
                  <a:schemeClr val="tx1"/>
                </a:solidFill>
              </a:rPr>
              <a:t> the lungs to be re-oxygenated.</a:t>
            </a:r>
            <a:endParaRPr lang="en-GB" altLang="en-US" sz="2560">
              <a:solidFill>
                <a:schemeClr val="tx1"/>
              </a:solidFill>
            </a:endParaRPr>
          </a:p>
        </p:txBody>
      </p:sp>
      <p:cxnSp>
        <p:nvCxnSpPr>
          <p:cNvPr id="5" name="Straight Connector 4"/>
          <p:cNvCxnSpPr/>
          <p:nvPr/>
        </p:nvCxnSpPr>
        <p:spPr>
          <a:xfrm flipH="1" flipV="1">
            <a:off x="3307646" y="6924605"/>
            <a:ext cx="1548836" cy="10927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18" name="TextBox 5"/>
          <p:cNvSpPr txBox="1">
            <a:spLocks noChangeArrowheads="1"/>
          </p:cNvSpPr>
          <p:nvPr/>
        </p:nvSpPr>
        <p:spPr bwMode="auto">
          <a:xfrm>
            <a:off x="2707076" y="6524978"/>
            <a:ext cx="1336604"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artery</a:t>
            </a:r>
            <a:endParaRPr lang="en-GB" altLang="en-US" sz="1991">
              <a:solidFill>
                <a:schemeClr val="tx1"/>
              </a:solidFill>
            </a:endParaRPr>
          </a:p>
        </p:txBody>
      </p:sp>
      <p:cxnSp>
        <p:nvCxnSpPr>
          <p:cNvPr id="8" name="Straight Connector 7"/>
          <p:cNvCxnSpPr>
            <a:endCxn id="13320" idx="2"/>
          </p:cNvCxnSpPr>
          <p:nvPr/>
        </p:nvCxnSpPr>
        <p:spPr>
          <a:xfrm flipV="1">
            <a:off x="8446347" y="5620940"/>
            <a:ext cx="946009" cy="1342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0" name="TextBox 8"/>
          <p:cNvSpPr txBox="1">
            <a:spLocks noChangeArrowheads="1"/>
          </p:cNvSpPr>
          <p:nvPr/>
        </p:nvSpPr>
        <p:spPr bwMode="auto">
          <a:xfrm>
            <a:off x="8724054" y="5222241"/>
            <a:ext cx="1336604"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vein</a:t>
            </a:r>
            <a:endParaRPr lang="en-GB" altLang="en-US" sz="1991">
              <a:solidFill>
                <a:schemeClr val="tx1"/>
              </a:solidFill>
            </a:endParaRPr>
          </a:p>
        </p:txBody>
      </p:sp>
      <p:cxnSp>
        <p:nvCxnSpPr>
          <p:cNvPr id="10" name="Straight Connector 9"/>
          <p:cNvCxnSpPr>
            <a:endCxn id="13322" idx="2"/>
          </p:cNvCxnSpPr>
          <p:nvPr/>
        </p:nvCxnSpPr>
        <p:spPr>
          <a:xfrm flipH="1" flipV="1">
            <a:off x="5952631" y="5451606"/>
            <a:ext cx="513645" cy="107337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2" name="TextBox 10"/>
          <p:cNvSpPr txBox="1">
            <a:spLocks noChangeArrowheads="1"/>
          </p:cNvSpPr>
          <p:nvPr/>
        </p:nvSpPr>
        <p:spPr bwMode="auto">
          <a:xfrm>
            <a:off x="5247075" y="5052907"/>
            <a:ext cx="1411112" cy="398699"/>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991">
                <a:solidFill>
                  <a:schemeClr val="tx1"/>
                </a:solidFill>
              </a:rPr>
              <a:t>capillaries</a:t>
            </a:r>
            <a:endParaRPr lang="en-GB" altLang="en-US" sz="1991">
              <a:solidFill>
                <a:schemeClr val="tx1"/>
              </a:solidFill>
            </a:endParaRP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5194300" y="9334500"/>
            <a:ext cx="2336800" cy="406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0" y="2933700"/>
            <a:ext cx="6972300" cy="59182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0" y="8458200"/>
            <a:ext cx="2438400" cy="1295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3500" y="8915400"/>
            <a:ext cx="1854200" cy="6350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5994400" y="1028700"/>
            <a:ext cx="6908800" cy="6718300"/>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6041225" y="1054099"/>
            <a:ext cx="6480975" cy="66421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7366000" y="1828800"/>
            <a:ext cx="5092700" cy="533400"/>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8166100" y="2578100"/>
            <a:ext cx="3467100" cy="6858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7772400" y="3365500"/>
            <a:ext cx="4279900" cy="520700"/>
          </a:xfrm>
          <a:prstGeom prst="rect">
            <a:avLst/>
          </a:prstGeom>
          <a:blipFill>
            <a:blip r:embed="rId15" cstate="print"/>
            <a:stretch>
              <a:fillRect/>
            </a:stretch>
          </a:blipFill>
        </p:spPr>
        <p:txBody>
          <a:bodyPr wrap="square" lIns="0" tIns="0" rIns="0" bIns="0" rtlCol="0"/>
          <a:lstStyle/>
          <a:p>
            <a:endParaRPr/>
          </a:p>
        </p:txBody>
      </p:sp>
      <p:sp>
        <p:nvSpPr>
          <p:cNvPr id="15" name="object 15"/>
          <p:cNvSpPr/>
          <p:nvPr/>
        </p:nvSpPr>
        <p:spPr>
          <a:xfrm>
            <a:off x="7950200" y="4114800"/>
            <a:ext cx="3937000" cy="533400"/>
          </a:xfrm>
          <a:prstGeom prst="rect">
            <a:avLst/>
          </a:prstGeom>
          <a:blipFill>
            <a:blip r:embed="rId16" cstate="print"/>
            <a:stretch>
              <a:fillRect/>
            </a:stretch>
          </a:blipFill>
        </p:spPr>
        <p:txBody>
          <a:bodyPr wrap="square" lIns="0" tIns="0" rIns="0" bIns="0" rtlCol="0"/>
          <a:lstStyle/>
          <a:p>
            <a:endParaRPr/>
          </a:p>
        </p:txBody>
      </p:sp>
      <p:sp>
        <p:nvSpPr>
          <p:cNvPr id="16" name="object 16"/>
          <p:cNvSpPr/>
          <p:nvPr/>
        </p:nvSpPr>
        <p:spPr>
          <a:xfrm>
            <a:off x="7810500" y="4876800"/>
            <a:ext cx="4178300" cy="533400"/>
          </a:xfrm>
          <a:prstGeom prst="rect">
            <a:avLst/>
          </a:prstGeom>
          <a:blipFill>
            <a:blip r:embed="rId17" cstate="print"/>
            <a:stretch>
              <a:fillRect/>
            </a:stretch>
          </a:blipFill>
        </p:spPr>
        <p:txBody>
          <a:bodyPr wrap="square" lIns="0" tIns="0" rIns="0" bIns="0" rtlCol="0"/>
          <a:lstStyle/>
          <a:p>
            <a:endParaRPr/>
          </a:p>
        </p:txBody>
      </p:sp>
      <p:sp>
        <p:nvSpPr>
          <p:cNvPr id="17" name="object 17"/>
          <p:cNvSpPr/>
          <p:nvPr/>
        </p:nvSpPr>
        <p:spPr>
          <a:xfrm>
            <a:off x="7683500" y="5638800"/>
            <a:ext cx="4432300" cy="673100"/>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7569200" y="6400800"/>
            <a:ext cx="4673600" cy="533400"/>
          </a:xfrm>
          <a:prstGeom prst="rect">
            <a:avLst/>
          </a:prstGeom>
          <a:blipFill>
            <a:blip r:embed="rId19" cstate="print"/>
            <a:stretch>
              <a:fillRect/>
            </a:stretch>
          </a:blipFill>
        </p:spPr>
        <p:txBody>
          <a:bodyPr wrap="square" lIns="0" tIns="0" rIns="0" bIns="0" rtlCol="0"/>
          <a:lstStyle/>
          <a:p>
            <a:endParaRPr/>
          </a:p>
        </p:txBody>
      </p:sp>
      <p:sp>
        <p:nvSpPr>
          <p:cNvPr id="19" name="object 19"/>
          <p:cNvSpPr txBox="1"/>
          <p:nvPr/>
        </p:nvSpPr>
        <p:spPr>
          <a:xfrm>
            <a:off x="7372350" y="1630679"/>
            <a:ext cx="5072380" cy="5359400"/>
          </a:xfrm>
          <a:prstGeom prst="rect">
            <a:avLst/>
          </a:prstGeom>
        </p:spPr>
        <p:txBody>
          <a:bodyPr vert="horz" wrap="square" lIns="0" tIns="12700" rIns="0" bIns="0" rtlCol="0">
            <a:spAutoFit/>
          </a:bodyPr>
          <a:lstStyle/>
          <a:p>
            <a:pPr marL="12700" marR="5080" algn="ctr">
              <a:lnSpc>
                <a:spcPct val="106400"/>
              </a:lnSpc>
              <a:spcBef>
                <a:spcPts val="100"/>
              </a:spcBef>
            </a:pPr>
            <a:r>
              <a:rPr sz="4700" spc="-235" dirty="0">
                <a:solidFill>
                  <a:srgbClr val="FFFFFF"/>
                </a:solidFill>
                <a:latin typeface="Arial"/>
                <a:cs typeface="Arial"/>
              </a:rPr>
              <a:t>Have </a:t>
            </a:r>
            <a:r>
              <a:rPr sz="4700" spc="-95" dirty="0">
                <a:solidFill>
                  <a:srgbClr val="FFFFFF"/>
                </a:solidFill>
                <a:latin typeface="Arial"/>
                <a:cs typeface="Arial"/>
              </a:rPr>
              <a:t>a </a:t>
            </a:r>
            <a:r>
              <a:rPr sz="4700" spc="-40" dirty="0">
                <a:solidFill>
                  <a:srgbClr val="FFFFFF"/>
                </a:solidFill>
                <a:latin typeface="Arial"/>
                <a:cs typeface="Arial"/>
              </a:rPr>
              <a:t>look </a:t>
            </a:r>
            <a:r>
              <a:rPr sz="4700" spc="210" dirty="0">
                <a:solidFill>
                  <a:srgbClr val="FFFFFF"/>
                </a:solidFill>
                <a:latin typeface="Arial"/>
                <a:cs typeface="Arial"/>
              </a:rPr>
              <a:t>at the  </a:t>
            </a:r>
            <a:r>
              <a:rPr sz="4700" spc="-95" dirty="0">
                <a:solidFill>
                  <a:srgbClr val="FFFFFF"/>
                </a:solidFill>
                <a:latin typeface="Arial"/>
                <a:cs typeface="Arial"/>
              </a:rPr>
              <a:t>diagram </a:t>
            </a:r>
            <a:r>
              <a:rPr sz="4700" spc="195" dirty="0">
                <a:solidFill>
                  <a:srgbClr val="FFFFFF"/>
                </a:solidFill>
                <a:latin typeface="Arial"/>
                <a:cs typeface="Arial"/>
              </a:rPr>
              <a:t>of </a:t>
            </a:r>
            <a:r>
              <a:rPr sz="4700" spc="-95" dirty="0">
                <a:solidFill>
                  <a:srgbClr val="FFFFFF"/>
                </a:solidFill>
                <a:latin typeface="Arial"/>
                <a:cs typeface="Arial"/>
              </a:rPr>
              <a:t>a  </a:t>
            </a:r>
            <a:r>
              <a:rPr sz="4700" spc="-165" dirty="0">
                <a:solidFill>
                  <a:srgbClr val="FFFFFF"/>
                </a:solidFill>
                <a:latin typeface="Arial"/>
                <a:cs typeface="Arial"/>
              </a:rPr>
              <a:t>human </a:t>
            </a:r>
            <a:r>
              <a:rPr sz="4700" spc="190" dirty="0">
                <a:solidFill>
                  <a:srgbClr val="FFFFFF"/>
                </a:solidFill>
                <a:latin typeface="Arial"/>
                <a:cs typeface="Arial"/>
              </a:rPr>
              <a:t>heart </a:t>
            </a:r>
            <a:r>
              <a:rPr sz="4700" spc="-215" dirty="0">
                <a:solidFill>
                  <a:srgbClr val="FFFFFF"/>
                </a:solidFill>
                <a:latin typeface="Arial"/>
                <a:cs typeface="Arial"/>
              </a:rPr>
              <a:t>on  </a:t>
            </a:r>
            <a:r>
              <a:rPr sz="4700" spc="210" dirty="0">
                <a:solidFill>
                  <a:srgbClr val="FFFFFF"/>
                </a:solidFill>
                <a:latin typeface="Arial"/>
                <a:cs typeface="Arial"/>
              </a:rPr>
              <a:t>the </a:t>
            </a:r>
            <a:r>
              <a:rPr sz="4700" spc="165" dirty="0">
                <a:solidFill>
                  <a:srgbClr val="FFFFFF"/>
                </a:solidFill>
                <a:latin typeface="Arial"/>
                <a:cs typeface="Arial"/>
              </a:rPr>
              <a:t>next</a:t>
            </a:r>
            <a:r>
              <a:rPr sz="4700" spc="725" dirty="0">
                <a:solidFill>
                  <a:srgbClr val="FFFFFF"/>
                </a:solidFill>
                <a:latin typeface="Arial"/>
                <a:cs typeface="Arial"/>
              </a:rPr>
              <a:t> </a:t>
            </a:r>
            <a:r>
              <a:rPr sz="4700" spc="-50" dirty="0">
                <a:solidFill>
                  <a:srgbClr val="FFFFFF"/>
                </a:solidFill>
                <a:latin typeface="Arial"/>
                <a:cs typeface="Arial"/>
              </a:rPr>
              <a:t>slide.</a:t>
            </a:r>
            <a:endParaRPr sz="4700">
              <a:latin typeface="Arial"/>
              <a:cs typeface="Arial"/>
            </a:endParaRPr>
          </a:p>
          <a:p>
            <a:pPr marL="221615" marR="206375" indent="256540" algn="just">
              <a:lnSpc>
                <a:spcPct val="106400"/>
              </a:lnSpc>
            </a:pPr>
            <a:r>
              <a:rPr sz="4700" spc="140" dirty="0">
                <a:solidFill>
                  <a:srgbClr val="FFFFFF"/>
                </a:solidFill>
                <a:latin typeface="Arial"/>
                <a:cs typeface="Arial"/>
              </a:rPr>
              <a:t>What </a:t>
            </a:r>
            <a:r>
              <a:rPr sz="4700" spc="-215" dirty="0">
                <a:solidFill>
                  <a:srgbClr val="FFFFFF"/>
                </a:solidFill>
                <a:latin typeface="Arial"/>
                <a:cs typeface="Arial"/>
              </a:rPr>
              <a:t>does </a:t>
            </a:r>
            <a:r>
              <a:rPr sz="4700" spc="160" dirty="0">
                <a:solidFill>
                  <a:srgbClr val="FFFFFF"/>
                </a:solidFill>
                <a:latin typeface="Arial"/>
                <a:cs typeface="Arial"/>
              </a:rPr>
              <a:t>this  </a:t>
            </a:r>
            <a:r>
              <a:rPr sz="4700" spc="-95" dirty="0">
                <a:solidFill>
                  <a:srgbClr val="FFFFFF"/>
                </a:solidFill>
                <a:latin typeface="Arial"/>
                <a:cs typeface="Arial"/>
              </a:rPr>
              <a:t>diagram </a:t>
            </a:r>
            <a:r>
              <a:rPr sz="4700" spc="280" dirty="0">
                <a:solidFill>
                  <a:srgbClr val="FFFFFF"/>
                </a:solidFill>
                <a:latin typeface="Arial"/>
                <a:cs typeface="Arial"/>
              </a:rPr>
              <a:t>tell </a:t>
            </a:r>
            <a:r>
              <a:rPr sz="4700" spc="-95" dirty="0">
                <a:solidFill>
                  <a:srgbClr val="FFFFFF"/>
                </a:solidFill>
                <a:latin typeface="Arial"/>
                <a:cs typeface="Arial"/>
              </a:rPr>
              <a:t>you  </a:t>
            </a:r>
            <a:r>
              <a:rPr sz="4700" spc="30" dirty="0">
                <a:solidFill>
                  <a:srgbClr val="FFFFFF"/>
                </a:solidFill>
                <a:latin typeface="Arial"/>
                <a:cs typeface="Arial"/>
              </a:rPr>
              <a:t>about </a:t>
            </a:r>
            <a:r>
              <a:rPr sz="4700" spc="210" dirty="0">
                <a:solidFill>
                  <a:srgbClr val="FFFFFF"/>
                </a:solidFill>
                <a:latin typeface="Arial"/>
                <a:cs typeface="Arial"/>
              </a:rPr>
              <a:t>the</a:t>
            </a:r>
            <a:r>
              <a:rPr sz="4700" spc="-450" dirty="0">
                <a:solidFill>
                  <a:srgbClr val="FFFFFF"/>
                </a:solidFill>
                <a:latin typeface="Arial"/>
                <a:cs typeface="Arial"/>
              </a:rPr>
              <a:t> </a:t>
            </a:r>
            <a:r>
              <a:rPr sz="4700" spc="75" dirty="0">
                <a:solidFill>
                  <a:srgbClr val="FFFFFF"/>
                </a:solidFill>
                <a:latin typeface="Arial"/>
                <a:cs typeface="Arial"/>
              </a:rPr>
              <a:t>heart?</a:t>
            </a:r>
            <a:endParaRPr sz="4700">
              <a:latin typeface="Arial"/>
              <a:cs typeface="Arial"/>
            </a:endParaRPr>
          </a:p>
        </p:txBody>
      </p:sp>
      <p:sp>
        <p:nvSpPr>
          <p:cNvPr id="20" name="object 20"/>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20" action="ppaction://hlinksldjump"/>
              </a:rPr>
              <a:t>NEXT</a:t>
            </a:r>
            <a:endParaRPr sz="6000">
              <a:latin typeface="Arial"/>
              <a:cs typeface="Arial"/>
            </a:endParaRPr>
          </a:p>
        </p:txBody>
      </p:sp>
      <p:sp>
        <p:nvSpPr>
          <p:cNvPr id="21" name="object 21"/>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21" action="ppaction://hlinksldjump"/>
              </a:rPr>
              <a:t>B</a:t>
            </a:r>
            <a:r>
              <a:rPr sz="6000" spc="-320" dirty="0">
                <a:solidFill>
                  <a:srgbClr val="FFFFFF"/>
                </a:solidFill>
                <a:latin typeface="Arial"/>
                <a:cs typeface="Arial"/>
                <a:hlinkClick r:id="rId21" action="ppaction://hlinksldjump"/>
              </a:rPr>
              <a:t>A</a:t>
            </a:r>
            <a:r>
              <a:rPr sz="6000" spc="-819" dirty="0">
                <a:solidFill>
                  <a:srgbClr val="FFFFFF"/>
                </a:solidFill>
                <a:latin typeface="Arial"/>
                <a:cs typeface="Arial"/>
                <a:hlinkClick r:id="rId21" action="ppaction://hlinksldjump"/>
              </a:rPr>
              <a:t>C</a:t>
            </a:r>
            <a:r>
              <a:rPr sz="6000" spc="-495" dirty="0">
                <a:solidFill>
                  <a:srgbClr val="FFFFFF"/>
                </a:solidFill>
                <a:latin typeface="Arial"/>
                <a:cs typeface="Arial"/>
                <a:hlinkClick r:id="rId21" action="ppaction://hlinksldjump"/>
              </a:rPr>
              <a:t>K</a:t>
            </a:r>
            <a:endParaRPr sz="6000">
              <a:latin typeface="Arial"/>
              <a:cs typeface="Arial"/>
            </a:endParaRPr>
          </a:p>
        </p:txBody>
      </p:sp>
      <p:sp>
        <p:nvSpPr>
          <p:cNvPr id="22" name="object 22"/>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22"/>
              </a:rPr>
              <a:t>www.planbee.com</a:t>
            </a:r>
            <a:endParaRPr sz="1800">
              <a:latin typeface="Century Gothic"/>
              <a:cs typeface="Century Gothic"/>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0" y="8801100"/>
            <a:ext cx="13004800" cy="952499"/>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10909300"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11036300" y="8915400"/>
            <a:ext cx="1892300" cy="6350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63500" y="8915400"/>
            <a:ext cx="1854200" cy="6350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5194300" y="9334500"/>
            <a:ext cx="2336800" cy="4064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064250" y="4052366"/>
            <a:ext cx="2489009" cy="3527107"/>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6064239" y="3979118"/>
            <a:ext cx="2489009" cy="3600358"/>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6985754" y="5130927"/>
            <a:ext cx="1009737" cy="1337068"/>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7278416" y="5475211"/>
            <a:ext cx="444351" cy="422973"/>
          </a:xfrm>
          <a:prstGeom prst="rect">
            <a:avLst/>
          </a:prstGeom>
          <a:blipFill>
            <a:blip r:embed="rId13" cstate="print"/>
            <a:stretch>
              <a:fillRect/>
            </a:stretch>
          </a:blipFill>
        </p:spPr>
        <p:txBody>
          <a:bodyPr wrap="square" lIns="0" tIns="0" rIns="0" bIns="0" rtlCol="0"/>
          <a:lstStyle/>
          <a:p>
            <a:endParaRPr/>
          </a:p>
        </p:txBody>
      </p:sp>
      <p:sp>
        <p:nvSpPr>
          <p:cNvPr id="13" name="object 13"/>
          <p:cNvSpPr/>
          <p:nvPr/>
        </p:nvSpPr>
        <p:spPr>
          <a:xfrm>
            <a:off x="7059041" y="5148669"/>
            <a:ext cx="404228" cy="229400"/>
          </a:xfrm>
          <a:prstGeom prst="rect">
            <a:avLst/>
          </a:prstGeom>
          <a:blipFill>
            <a:blip r:embed="rId14" cstate="print"/>
            <a:stretch>
              <a:fillRect/>
            </a:stretch>
          </a:blipFill>
        </p:spPr>
        <p:txBody>
          <a:bodyPr wrap="square" lIns="0" tIns="0" rIns="0" bIns="0" rtlCol="0"/>
          <a:lstStyle/>
          <a:p>
            <a:endParaRPr/>
          </a:p>
        </p:txBody>
      </p:sp>
      <p:sp>
        <p:nvSpPr>
          <p:cNvPr id="14" name="object 14"/>
          <p:cNvSpPr/>
          <p:nvPr/>
        </p:nvSpPr>
        <p:spPr>
          <a:xfrm>
            <a:off x="7943348" y="5581548"/>
            <a:ext cx="544480" cy="799566"/>
          </a:xfrm>
          <a:prstGeom prst="rect">
            <a:avLst/>
          </a:prstGeom>
          <a:blipFill>
            <a:blip r:embed="rId15" cstate="print"/>
            <a:stretch>
              <a:fillRect/>
            </a:stretch>
          </a:blipFill>
        </p:spPr>
        <p:txBody>
          <a:bodyPr wrap="square" lIns="0" tIns="0" rIns="0" bIns="0" rtlCol="0"/>
          <a:lstStyle/>
          <a:p>
            <a:endParaRPr/>
          </a:p>
        </p:txBody>
      </p:sp>
      <p:sp>
        <p:nvSpPr>
          <p:cNvPr id="15" name="object 15"/>
          <p:cNvSpPr/>
          <p:nvPr/>
        </p:nvSpPr>
        <p:spPr>
          <a:xfrm>
            <a:off x="8122729" y="5603214"/>
            <a:ext cx="283946" cy="322174"/>
          </a:xfrm>
          <a:prstGeom prst="rect">
            <a:avLst/>
          </a:prstGeom>
          <a:blipFill>
            <a:blip r:embed="rId16" cstate="print"/>
            <a:stretch>
              <a:fillRect/>
            </a:stretch>
          </a:blipFill>
        </p:spPr>
        <p:txBody>
          <a:bodyPr wrap="square" lIns="0" tIns="0" rIns="0" bIns="0" rtlCol="0"/>
          <a:lstStyle/>
          <a:p>
            <a:endParaRPr/>
          </a:p>
        </p:txBody>
      </p:sp>
      <p:sp>
        <p:nvSpPr>
          <p:cNvPr id="16" name="object 16"/>
          <p:cNvSpPr/>
          <p:nvPr/>
        </p:nvSpPr>
        <p:spPr>
          <a:xfrm>
            <a:off x="7946885" y="5605030"/>
            <a:ext cx="338467" cy="745070"/>
          </a:xfrm>
          <a:prstGeom prst="rect">
            <a:avLst/>
          </a:prstGeom>
          <a:blipFill>
            <a:blip r:embed="rId17" cstate="print"/>
            <a:stretch>
              <a:fillRect/>
            </a:stretch>
          </a:blipFill>
        </p:spPr>
        <p:txBody>
          <a:bodyPr wrap="square" lIns="0" tIns="0" rIns="0" bIns="0" rtlCol="0"/>
          <a:lstStyle/>
          <a:p>
            <a:endParaRPr/>
          </a:p>
        </p:txBody>
      </p:sp>
      <p:sp>
        <p:nvSpPr>
          <p:cNvPr id="17" name="object 17"/>
          <p:cNvSpPr/>
          <p:nvPr/>
        </p:nvSpPr>
        <p:spPr>
          <a:xfrm>
            <a:off x="3281757" y="4002087"/>
            <a:ext cx="1646267" cy="649884"/>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3470765" y="3306000"/>
            <a:ext cx="1673712" cy="662660"/>
          </a:xfrm>
          <a:prstGeom prst="rect">
            <a:avLst/>
          </a:prstGeom>
          <a:blipFill>
            <a:blip r:embed="rId19" cstate="print"/>
            <a:stretch>
              <a:fillRect/>
            </a:stretch>
          </a:blipFill>
        </p:spPr>
        <p:txBody>
          <a:bodyPr wrap="square" lIns="0" tIns="0" rIns="0" bIns="0" rtlCol="0"/>
          <a:lstStyle/>
          <a:p>
            <a:endParaRPr/>
          </a:p>
        </p:txBody>
      </p:sp>
      <p:sp>
        <p:nvSpPr>
          <p:cNvPr id="19" name="object 19"/>
          <p:cNvSpPr/>
          <p:nvPr/>
        </p:nvSpPr>
        <p:spPr>
          <a:xfrm>
            <a:off x="3563131" y="2045017"/>
            <a:ext cx="1670678" cy="718600"/>
          </a:xfrm>
          <a:prstGeom prst="rect">
            <a:avLst/>
          </a:prstGeom>
          <a:blipFill>
            <a:blip r:embed="rId20" cstate="print"/>
            <a:stretch>
              <a:fillRect/>
            </a:stretch>
          </a:blipFill>
        </p:spPr>
        <p:txBody>
          <a:bodyPr wrap="square" lIns="0" tIns="0" rIns="0" bIns="0" rtlCol="0"/>
          <a:lstStyle/>
          <a:p>
            <a:endParaRPr/>
          </a:p>
        </p:txBody>
      </p:sp>
      <p:sp>
        <p:nvSpPr>
          <p:cNvPr id="20" name="object 20"/>
          <p:cNvSpPr/>
          <p:nvPr/>
        </p:nvSpPr>
        <p:spPr>
          <a:xfrm>
            <a:off x="5189791" y="2056777"/>
            <a:ext cx="1537741" cy="810018"/>
          </a:xfrm>
          <a:prstGeom prst="rect">
            <a:avLst/>
          </a:prstGeom>
          <a:blipFill>
            <a:blip r:embed="rId21" cstate="print"/>
            <a:stretch>
              <a:fillRect/>
            </a:stretch>
          </a:blipFill>
        </p:spPr>
        <p:txBody>
          <a:bodyPr wrap="square" lIns="0" tIns="0" rIns="0" bIns="0" rtlCol="0"/>
          <a:lstStyle/>
          <a:p>
            <a:endParaRPr/>
          </a:p>
        </p:txBody>
      </p:sp>
      <p:sp>
        <p:nvSpPr>
          <p:cNvPr id="21" name="object 21"/>
          <p:cNvSpPr/>
          <p:nvPr/>
        </p:nvSpPr>
        <p:spPr>
          <a:xfrm>
            <a:off x="6217843" y="2260066"/>
            <a:ext cx="2811976" cy="1773897"/>
          </a:xfrm>
          <a:prstGeom prst="rect">
            <a:avLst/>
          </a:prstGeom>
          <a:blipFill>
            <a:blip r:embed="rId22" cstate="print"/>
            <a:stretch>
              <a:fillRect/>
            </a:stretch>
          </a:blipFill>
        </p:spPr>
        <p:txBody>
          <a:bodyPr wrap="square" lIns="0" tIns="0" rIns="0" bIns="0" rtlCol="0"/>
          <a:lstStyle/>
          <a:p>
            <a:endParaRPr/>
          </a:p>
        </p:txBody>
      </p:sp>
      <p:sp>
        <p:nvSpPr>
          <p:cNvPr id="22" name="object 22"/>
          <p:cNvSpPr/>
          <p:nvPr/>
        </p:nvSpPr>
        <p:spPr>
          <a:xfrm>
            <a:off x="4453763" y="1509534"/>
            <a:ext cx="1416363" cy="2434196"/>
          </a:xfrm>
          <a:prstGeom prst="rect">
            <a:avLst/>
          </a:prstGeom>
          <a:blipFill>
            <a:blip r:embed="rId23" cstate="print"/>
            <a:stretch>
              <a:fillRect/>
            </a:stretch>
          </a:blipFill>
        </p:spPr>
        <p:txBody>
          <a:bodyPr wrap="square" lIns="0" tIns="0" rIns="0" bIns="0" rtlCol="0"/>
          <a:lstStyle/>
          <a:p>
            <a:endParaRPr/>
          </a:p>
        </p:txBody>
      </p:sp>
      <p:sp>
        <p:nvSpPr>
          <p:cNvPr id="23" name="object 23"/>
          <p:cNvSpPr/>
          <p:nvPr/>
        </p:nvSpPr>
        <p:spPr>
          <a:xfrm>
            <a:off x="4480572" y="3915105"/>
            <a:ext cx="1074001" cy="4300732"/>
          </a:xfrm>
          <a:prstGeom prst="rect">
            <a:avLst/>
          </a:prstGeom>
          <a:blipFill>
            <a:blip r:embed="rId24" cstate="print"/>
            <a:stretch>
              <a:fillRect/>
            </a:stretch>
          </a:blipFill>
        </p:spPr>
        <p:txBody>
          <a:bodyPr wrap="square" lIns="0" tIns="0" rIns="0" bIns="0" rtlCol="0"/>
          <a:lstStyle/>
          <a:p>
            <a:endParaRPr/>
          </a:p>
        </p:txBody>
      </p:sp>
      <p:sp>
        <p:nvSpPr>
          <p:cNvPr id="24" name="object 24"/>
          <p:cNvSpPr/>
          <p:nvPr/>
        </p:nvSpPr>
        <p:spPr>
          <a:xfrm>
            <a:off x="4283147" y="3408336"/>
            <a:ext cx="1761433" cy="2079192"/>
          </a:xfrm>
          <a:prstGeom prst="rect">
            <a:avLst/>
          </a:prstGeom>
          <a:blipFill>
            <a:blip r:embed="rId25" cstate="print"/>
            <a:stretch>
              <a:fillRect/>
            </a:stretch>
          </a:blipFill>
        </p:spPr>
        <p:txBody>
          <a:bodyPr wrap="square" lIns="0" tIns="0" rIns="0" bIns="0" rtlCol="0"/>
          <a:lstStyle/>
          <a:p>
            <a:endParaRPr/>
          </a:p>
        </p:txBody>
      </p:sp>
      <p:sp>
        <p:nvSpPr>
          <p:cNvPr id="25" name="object 25"/>
          <p:cNvSpPr/>
          <p:nvPr/>
        </p:nvSpPr>
        <p:spPr>
          <a:xfrm>
            <a:off x="4773863" y="3409073"/>
            <a:ext cx="647488" cy="553554"/>
          </a:xfrm>
          <a:prstGeom prst="rect">
            <a:avLst/>
          </a:prstGeom>
          <a:blipFill>
            <a:blip r:embed="rId26" cstate="print"/>
            <a:stretch>
              <a:fillRect/>
            </a:stretch>
          </a:blipFill>
        </p:spPr>
        <p:txBody>
          <a:bodyPr wrap="square" lIns="0" tIns="0" rIns="0" bIns="0" rtlCol="0"/>
          <a:lstStyle/>
          <a:p>
            <a:endParaRPr/>
          </a:p>
        </p:txBody>
      </p:sp>
      <p:sp>
        <p:nvSpPr>
          <p:cNvPr id="26" name="object 26"/>
          <p:cNvSpPr/>
          <p:nvPr/>
        </p:nvSpPr>
        <p:spPr>
          <a:xfrm>
            <a:off x="5526884" y="3041920"/>
            <a:ext cx="0" cy="331470"/>
          </a:xfrm>
          <a:custGeom>
            <a:avLst/>
            <a:gdLst/>
            <a:ahLst/>
            <a:cxnLst/>
            <a:rect l="l" t="t" r="r" b="b"/>
            <a:pathLst>
              <a:path h="331470">
                <a:moveTo>
                  <a:pt x="0" y="0"/>
                </a:moveTo>
                <a:lnTo>
                  <a:pt x="0" y="331025"/>
                </a:lnTo>
              </a:path>
            </a:pathLst>
          </a:custGeom>
          <a:ln w="25908">
            <a:solidFill>
              <a:srgbClr val="4256A6"/>
            </a:solidFill>
          </a:ln>
        </p:spPr>
        <p:txBody>
          <a:bodyPr wrap="square" lIns="0" tIns="0" rIns="0" bIns="0" rtlCol="0"/>
          <a:lstStyle/>
          <a:p>
            <a:endParaRPr/>
          </a:p>
        </p:txBody>
      </p:sp>
      <p:sp>
        <p:nvSpPr>
          <p:cNvPr id="27" name="object 27"/>
          <p:cNvSpPr/>
          <p:nvPr/>
        </p:nvSpPr>
        <p:spPr>
          <a:xfrm>
            <a:off x="7634630" y="3139909"/>
            <a:ext cx="1155141" cy="673147"/>
          </a:xfrm>
          <a:prstGeom prst="rect">
            <a:avLst/>
          </a:prstGeom>
          <a:blipFill>
            <a:blip r:embed="rId27" cstate="print"/>
            <a:stretch>
              <a:fillRect/>
            </a:stretch>
          </a:blipFill>
        </p:spPr>
        <p:txBody>
          <a:bodyPr wrap="square" lIns="0" tIns="0" rIns="0" bIns="0" rtlCol="0"/>
          <a:lstStyle/>
          <a:p>
            <a:endParaRPr/>
          </a:p>
        </p:txBody>
      </p:sp>
      <p:sp>
        <p:nvSpPr>
          <p:cNvPr id="28" name="object 28"/>
          <p:cNvSpPr/>
          <p:nvPr/>
        </p:nvSpPr>
        <p:spPr>
          <a:xfrm>
            <a:off x="5523256" y="1485254"/>
            <a:ext cx="345440" cy="196215"/>
          </a:xfrm>
          <a:custGeom>
            <a:avLst/>
            <a:gdLst/>
            <a:ahLst/>
            <a:cxnLst/>
            <a:rect l="l" t="t" r="r" b="b"/>
            <a:pathLst>
              <a:path w="345439" h="196214">
                <a:moveTo>
                  <a:pt x="345300" y="0"/>
                </a:moveTo>
                <a:lnTo>
                  <a:pt x="244398" y="1079"/>
                </a:lnTo>
                <a:lnTo>
                  <a:pt x="244932" y="3810"/>
                </a:lnTo>
                <a:lnTo>
                  <a:pt x="245275" y="6578"/>
                </a:lnTo>
                <a:lnTo>
                  <a:pt x="245275" y="9359"/>
                </a:lnTo>
                <a:lnTo>
                  <a:pt x="237377" y="34610"/>
                </a:lnTo>
                <a:lnTo>
                  <a:pt x="178101" y="80670"/>
                </a:lnTo>
                <a:lnTo>
                  <a:pt x="129325" y="100766"/>
                </a:lnTo>
                <a:lnTo>
                  <a:pt x="69524" y="118432"/>
                </a:lnTo>
                <a:lnTo>
                  <a:pt x="0" y="133311"/>
                </a:lnTo>
                <a:lnTo>
                  <a:pt x="1606" y="148943"/>
                </a:lnTo>
                <a:lnTo>
                  <a:pt x="3181" y="164563"/>
                </a:lnTo>
                <a:lnTo>
                  <a:pt x="4718" y="180178"/>
                </a:lnTo>
                <a:lnTo>
                  <a:pt x="6210" y="195795"/>
                </a:lnTo>
                <a:lnTo>
                  <a:pt x="72213" y="183750"/>
                </a:lnTo>
                <a:lnTo>
                  <a:pt x="133538" y="169095"/>
                </a:lnTo>
                <a:lnTo>
                  <a:pt x="189143" y="151796"/>
                </a:lnTo>
                <a:lnTo>
                  <a:pt x="237985" y="131814"/>
                </a:lnTo>
                <a:lnTo>
                  <a:pt x="279021" y="109114"/>
                </a:lnTo>
                <a:lnTo>
                  <a:pt x="311209" y="83658"/>
                </a:lnTo>
                <a:lnTo>
                  <a:pt x="344868" y="24333"/>
                </a:lnTo>
                <a:lnTo>
                  <a:pt x="344995" y="16230"/>
                </a:lnTo>
                <a:lnTo>
                  <a:pt x="345171" y="9359"/>
                </a:lnTo>
                <a:lnTo>
                  <a:pt x="345300" y="0"/>
                </a:lnTo>
                <a:close/>
              </a:path>
            </a:pathLst>
          </a:custGeom>
          <a:solidFill>
            <a:srgbClr val="6D78BA"/>
          </a:solidFill>
        </p:spPr>
        <p:txBody>
          <a:bodyPr wrap="square" lIns="0" tIns="0" rIns="0" bIns="0" rtlCol="0"/>
          <a:lstStyle/>
          <a:p>
            <a:endParaRPr/>
          </a:p>
        </p:txBody>
      </p:sp>
      <p:sp>
        <p:nvSpPr>
          <p:cNvPr id="29" name="object 29"/>
          <p:cNvSpPr/>
          <p:nvPr/>
        </p:nvSpPr>
        <p:spPr>
          <a:xfrm>
            <a:off x="4367756" y="4434033"/>
            <a:ext cx="3214154" cy="2738888"/>
          </a:xfrm>
          <a:prstGeom prst="rect">
            <a:avLst/>
          </a:prstGeom>
          <a:blipFill>
            <a:blip r:embed="rId28" cstate="print"/>
            <a:stretch>
              <a:fillRect/>
            </a:stretch>
          </a:blipFill>
        </p:spPr>
        <p:txBody>
          <a:bodyPr wrap="square" lIns="0" tIns="0" rIns="0" bIns="0" rtlCol="0"/>
          <a:lstStyle/>
          <a:p>
            <a:endParaRPr/>
          </a:p>
        </p:txBody>
      </p:sp>
      <p:sp>
        <p:nvSpPr>
          <p:cNvPr id="30" name="object 30"/>
          <p:cNvSpPr/>
          <p:nvPr/>
        </p:nvSpPr>
        <p:spPr>
          <a:xfrm>
            <a:off x="4564075" y="1497888"/>
            <a:ext cx="776605" cy="206375"/>
          </a:xfrm>
          <a:custGeom>
            <a:avLst/>
            <a:gdLst/>
            <a:ahLst/>
            <a:cxnLst/>
            <a:rect l="l" t="t" r="r" b="b"/>
            <a:pathLst>
              <a:path w="776604" h="206375">
                <a:moveTo>
                  <a:pt x="100342" y="0"/>
                </a:moveTo>
                <a:lnTo>
                  <a:pt x="0" y="1041"/>
                </a:lnTo>
                <a:lnTo>
                  <a:pt x="419" y="5930"/>
                </a:lnTo>
                <a:lnTo>
                  <a:pt x="1295" y="15430"/>
                </a:lnTo>
                <a:lnTo>
                  <a:pt x="27477" y="64006"/>
                </a:lnTo>
                <a:lnTo>
                  <a:pt x="80546" y="105169"/>
                </a:lnTo>
                <a:lnTo>
                  <a:pt x="115759" y="123021"/>
                </a:lnTo>
                <a:lnTo>
                  <a:pt x="156008" y="139078"/>
                </a:lnTo>
                <a:lnTo>
                  <a:pt x="200734" y="153362"/>
                </a:lnTo>
                <a:lnTo>
                  <a:pt x="249373" y="165892"/>
                </a:lnTo>
                <a:lnTo>
                  <a:pt x="301364" y="176686"/>
                </a:lnTo>
                <a:lnTo>
                  <a:pt x="356147" y="185766"/>
                </a:lnTo>
                <a:lnTo>
                  <a:pt x="413159" y="193151"/>
                </a:lnTo>
                <a:lnTo>
                  <a:pt x="471839" y="198860"/>
                </a:lnTo>
                <a:lnTo>
                  <a:pt x="531625" y="202914"/>
                </a:lnTo>
                <a:lnTo>
                  <a:pt x="591957" y="205332"/>
                </a:lnTo>
                <a:lnTo>
                  <a:pt x="652272" y="206133"/>
                </a:lnTo>
                <a:lnTo>
                  <a:pt x="683247" y="205917"/>
                </a:lnTo>
                <a:lnTo>
                  <a:pt x="714316" y="205274"/>
                </a:lnTo>
                <a:lnTo>
                  <a:pt x="745392" y="204210"/>
                </a:lnTo>
                <a:lnTo>
                  <a:pt x="776389" y="202730"/>
                </a:lnTo>
                <a:lnTo>
                  <a:pt x="774623" y="187422"/>
                </a:lnTo>
                <a:lnTo>
                  <a:pt x="772850" y="172278"/>
                </a:lnTo>
                <a:lnTo>
                  <a:pt x="771065" y="157292"/>
                </a:lnTo>
                <a:lnTo>
                  <a:pt x="769677" y="145859"/>
                </a:lnTo>
                <a:lnTo>
                  <a:pt x="652272" y="145859"/>
                </a:lnTo>
                <a:lnTo>
                  <a:pt x="583924" y="144728"/>
                </a:lnTo>
                <a:lnTo>
                  <a:pt x="518073" y="141423"/>
                </a:lnTo>
                <a:lnTo>
                  <a:pt x="455215" y="136080"/>
                </a:lnTo>
                <a:lnTo>
                  <a:pt x="395844" y="128832"/>
                </a:lnTo>
                <a:lnTo>
                  <a:pt x="340459" y="119813"/>
                </a:lnTo>
                <a:lnTo>
                  <a:pt x="289553" y="109157"/>
                </a:lnTo>
                <a:lnTo>
                  <a:pt x="243625" y="96998"/>
                </a:lnTo>
                <a:lnTo>
                  <a:pt x="203169" y="83471"/>
                </a:lnTo>
                <a:lnTo>
                  <a:pt x="140659" y="52847"/>
                </a:lnTo>
                <a:lnTo>
                  <a:pt x="105993" y="18358"/>
                </a:lnTo>
                <a:lnTo>
                  <a:pt x="100342" y="0"/>
                </a:lnTo>
                <a:close/>
              </a:path>
              <a:path w="776604" h="206375">
                <a:moveTo>
                  <a:pt x="769264" y="142455"/>
                </a:moveTo>
                <a:lnTo>
                  <a:pt x="740704" y="143914"/>
                </a:lnTo>
                <a:lnTo>
                  <a:pt x="711663" y="144981"/>
                </a:lnTo>
                <a:lnTo>
                  <a:pt x="682174" y="145636"/>
                </a:lnTo>
                <a:lnTo>
                  <a:pt x="652272" y="145859"/>
                </a:lnTo>
                <a:lnTo>
                  <a:pt x="769677" y="145859"/>
                </a:lnTo>
                <a:lnTo>
                  <a:pt x="769264" y="142455"/>
                </a:lnTo>
                <a:close/>
              </a:path>
            </a:pathLst>
          </a:custGeom>
          <a:solidFill>
            <a:srgbClr val="6D78BA"/>
          </a:solidFill>
        </p:spPr>
        <p:txBody>
          <a:bodyPr wrap="square" lIns="0" tIns="0" rIns="0" bIns="0" rtlCol="0"/>
          <a:lstStyle/>
          <a:p>
            <a:endParaRPr/>
          </a:p>
        </p:txBody>
      </p:sp>
      <p:sp>
        <p:nvSpPr>
          <p:cNvPr id="31" name="object 31"/>
          <p:cNvSpPr/>
          <p:nvPr/>
        </p:nvSpPr>
        <p:spPr>
          <a:xfrm>
            <a:off x="5520325" y="1486334"/>
            <a:ext cx="248208" cy="132232"/>
          </a:xfrm>
          <a:prstGeom prst="rect">
            <a:avLst/>
          </a:prstGeom>
          <a:blipFill>
            <a:blip r:embed="rId29" cstate="print"/>
            <a:stretch>
              <a:fillRect/>
            </a:stretch>
          </a:blipFill>
        </p:spPr>
        <p:txBody>
          <a:bodyPr wrap="square" lIns="0" tIns="0" rIns="0" bIns="0" rtlCol="0"/>
          <a:lstStyle/>
          <a:p>
            <a:endParaRPr/>
          </a:p>
        </p:txBody>
      </p:sp>
      <p:sp>
        <p:nvSpPr>
          <p:cNvPr id="32" name="object 32"/>
          <p:cNvSpPr/>
          <p:nvPr/>
        </p:nvSpPr>
        <p:spPr>
          <a:xfrm>
            <a:off x="4664417" y="1497402"/>
            <a:ext cx="669290" cy="146685"/>
          </a:xfrm>
          <a:custGeom>
            <a:avLst/>
            <a:gdLst/>
            <a:ahLst/>
            <a:cxnLst/>
            <a:rect l="l" t="t" r="r" b="b"/>
            <a:pathLst>
              <a:path w="669289" h="146685">
                <a:moveTo>
                  <a:pt x="47472" y="0"/>
                </a:moveTo>
                <a:lnTo>
                  <a:pt x="0" y="482"/>
                </a:lnTo>
                <a:lnTo>
                  <a:pt x="5651" y="18843"/>
                </a:lnTo>
                <a:lnTo>
                  <a:pt x="19255" y="36506"/>
                </a:lnTo>
                <a:lnTo>
                  <a:pt x="68339" y="69198"/>
                </a:lnTo>
                <a:lnTo>
                  <a:pt x="143282" y="97486"/>
                </a:lnTo>
                <a:lnTo>
                  <a:pt x="189211" y="109644"/>
                </a:lnTo>
                <a:lnTo>
                  <a:pt x="240116" y="120299"/>
                </a:lnTo>
                <a:lnTo>
                  <a:pt x="295502" y="129317"/>
                </a:lnTo>
                <a:lnTo>
                  <a:pt x="354872" y="136564"/>
                </a:lnTo>
                <a:lnTo>
                  <a:pt x="417731" y="141907"/>
                </a:lnTo>
                <a:lnTo>
                  <a:pt x="483582" y="145211"/>
                </a:lnTo>
                <a:lnTo>
                  <a:pt x="551929" y="146342"/>
                </a:lnTo>
                <a:lnTo>
                  <a:pt x="581832" y="146121"/>
                </a:lnTo>
                <a:lnTo>
                  <a:pt x="611320" y="145468"/>
                </a:lnTo>
                <a:lnTo>
                  <a:pt x="640361" y="144402"/>
                </a:lnTo>
                <a:lnTo>
                  <a:pt x="668921" y="142938"/>
                </a:lnTo>
                <a:lnTo>
                  <a:pt x="666156" y="120827"/>
                </a:lnTo>
                <a:lnTo>
                  <a:pt x="551929" y="120827"/>
                </a:lnTo>
                <a:lnTo>
                  <a:pt x="493098" y="119946"/>
                </a:lnTo>
                <a:lnTo>
                  <a:pt x="435744" y="117336"/>
                </a:lnTo>
                <a:lnTo>
                  <a:pt x="380288" y="113043"/>
                </a:lnTo>
                <a:lnTo>
                  <a:pt x="327148" y="107115"/>
                </a:lnTo>
                <a:lnTo>
                  <a:pt x="276743" y="99599"/>
                </a:lnTo>
                <a:lnTo>
                  <a:pt x="229491" y="90544"/>
                </a:lnTo>
                <a:lnTo>
                  <a:pt x="185813" y="79997"/>
                </a:lnTo>
                <a:lnTo>
                  <a:pt x="129232" y="61804"/>
                </a:lnTo>
                <a:lnTo>
                  <a:pt x="86382" y="41846"/>
                </a:lnTo>
                <a:lnTo>
                  <a:pt x="58662" y="20964"/>
                </a:lnTo>
                <a:lnTo>
                  <a:pt x="47472" y="0"/>
                </a:lnTo>
                <a:close/>
              </a:path>
              <a:path w="669289" h="146685">
                <a:moveTo>
                  <a:pt x="665734" y="117449"/>
                </a:moveTo>
                <a:lnTo>
                  <a:pt x="637823" y="118888"/>
                </a:lnTo>
                <a:lnTo>
                  <a:pt x="609522" y="119948"/>
                </a:lnTo>
                <a:lnTo>
                  <a:pt x="580875" y="120603"/>
                </a:lnTo>
                <a:lnTo>
                  <a:pt x="551929" y="120827"/>
                </a:lnTo>
                <a:lnTo>
                  <a:pt x="666156" y="120827"/>
                </a:lnTo>
                <a:lnTo>
                  <a:pt x="665734" y="117449"/>
                </a:lnTo>
                <a:close/>
              </a:path>
            </a:pathLst>
          </a:custGeom>
          <a:solidFill>
            <a:srgbClr val="5764AE"/>
          </a:solidFill>
        </p:spPr>
        <p:txBody>
          <a:bodyPr wrap="square" lIns="0" tIns="0" rIns="0" bIns="0" rtlCol="0"/>
          <a:lstStyle/>
          <a:p>
            <a:endParaRPr/>
          </a:p>
        </p:txBody>
      </p:sp>
      <p:sp>
        <p:nvSpPr>
          <p:cNvPr id="33" name="object 33"/>
          <p:cNvSpPr/>
          <p:nvPr/>
        </p:nvSpPr>
        <p:spPr>
          <a:xfrm>
            <a:off x="8074564" y="3764495"/>
            <a:ext cx="1068571" cy="574763"/>
          </a:xfrm>
          <a:prstGeom prst="rect">
            <a:avLst/>
          </a:prstGeom>
          <a:blipFill>
            <a:blip r:embed="rId30" cstate="print"/>
            <a:stretch>
              <a:fillRect/>
            </a:stretch>
          </a:blipFill>
        </p:spPr>
        <p:txBody>
          <a:bodyPr wrap="square" lIns="0" tIns="0" rIns="0" bIns="0" rtlCol="0"/>
          <a:lstStyle/>
          <a:p>
            <a:endParaRPr/>
          </a:p>
        </p:txBody>
      </p:sp>
      <p:sp>
        <p:nvSpPr>
          <p:cNvPr id="34" name="object 34"/>
          <p:cNvSpPr/>
          <p:nvPr/>
        </p:nvSpPr>
        <p:spPr>
          <a:xfrm>
            <a:off x="5330163" y="1591695"/>
            <a:ext cx="199304" cy="108914"/>
          </a:xfrm>
          <a:prstGeom prst="rect">
            <a:avLst/>
          </a:prstGeom>
          <a:blipFill>
            <a:blip r:embed="rId31" cstate="print"/>
            <a:stretch>
              <a:fillRect/>
            </a:stretch>
          </a:blipFill>
        </p:spPr>
        <p:txBody>
          <a:bodyPr wrap="square" lIns="0" tIns="0" rIns="0" bIns="0" rtlCol="0"/>
          <a:lstStyle/>
          <a:p>
            <a:endParaRPr/>
          </a:p>
        </p:txBody>
      </p:sp>
      <p:sp>
        <p:nvSpPr>
          <p:cNvPr id="35" name="object 35"/>
          <p:cNvSpPr/>
          <p:nvPr/>
        </p:nvSpPr>
        <p:spPr>
          <a:xfrm>
            <a:off x="6112890" y="7291438"/>
            <a:ext cx="841921" cy="974031"/>
          </a:xfrm>
          <a:prstGeom prst="rect">
            <a:avLst/>
          </a:prstGeom>
          <a:blipFill>
            <a:blip r:embed="rId32" cstate="print"/>
            <a:stretch>
              <a:fillRect/>
            </a:stretch>
          </a:blipFill>
        </p:spPr>
        <p:txBody>
          <a:bodyPr wrap="square" lIns="0" tIns="0" rIns="0" bIns="0" rtlCol="0"/>
          <a:lstStyle/>
          <a:p>
            <a:endParaRPr/>
          </a:p>
        </p:txBody>
      </p:sp>
      <p:sp>
        <p:nvSpPr>
          <p:cNvPr id="36" name="object 36"/>
          <p:cNvSpPr/>
          <p:nvPr/>
        </p:nvSpPr>
        <p:spPr>
          <a:xfrm>
            <a:off x="7506195" y="644728"/>
            <a:ext cx="577864" cy="732777"/>
          </a:xfrm>
          <a:prstGeom prst="rect">
            <a:avLst/>
          </a:prstGeom>
          <a:blipFill>
            <a:blip r:embed="rId33" cstate="print"/>
            <a:stretch>
              <a:fillRect/>
            </a:stretch>
          </a:blipFill>
        </p:spPr>
        <p:txBody>
          <a:bodyPr wrap="square" lIns="0" tIns="0" rIns="0" bIns="0" rtlCol="0"/>
          <a:lstStyle/>
          <a:p>
            <a:endParaRPr/>
          </a:p>
        </p:txBody>
      </p:sp>
      <p:sp>
        <p:nvSpPr>
          <p:cNvPr id="37" name="object 37"/>
          <p:cNvSpPr/>
          <p:nvPr/>
        </p:nvSpPr>
        <p:spPr>
          <a:xfrm>
            <a:off x="6905269" y="424446"/>
            <a:ext cx="871156" cy="918476"/>
          </a:xfrm>
          <a:prstGeom prst="rect">
            <a:avLst/>
          </a:prstGeom>
          <a:blipFill>
            <a:blip r:embed="rId34" cstate="print"/>
            <a:stretch>
              <a:fillRect/>
            </a:stretch>
          </a:blipFill>
        </p:spPr>
        <p:txBody>
          <a:bodyPr wrap="square" lIns="0" tIns="0" rIns="0" bIns="0" rtlCol="0"/>
          <a:lstStyle/>
          <a:p>
            <a:endParaRPr/>
          </a:p>
        </p:txBody>
      </p:sp>
      <p:sp>
        <p:nvSpPr>
          <p:cNvPr id="38" name="object 38"/>
          <p:cNvSpPr/>
          <p:nvPr/>
        </p:nvSpPr>
        <p:spPr>
          <a:xfrm>
            <a:off x="6291148" y="476300"/>
            <a:ext cx="620077" cy="1097862"/>
          </a:xfrm>
          <a:prstGeom prst="rect">
            <a:avLst/>
          </a:prstGeom>
          <a:blipFill>
            <a:blip r:embed="rId35" cstate="print"/>
            <a:stretch>
              <a:fillRect/>
            </a:stretch>
          </a:blipFill>
        </p:spPr>
        <p:txBody>
          <a:bodyPr wrap="square" lIns="0" tIns="0" rIns="0" bIns="0" rtlCol="0"/>
          <a:lstStyle/>
          <a:p>
            <a:endParaRPr/>
          </a:p>
        </p:txBody>
      </p:sp>
      <p:sp>
        <p:nvSpPr>
          <p:cNvPr id="39" name="object 39"/>
          <p:cNvSpPr/>
          <p:nvPr/>
        </p:nvSpPr>
        <p:spPr>
          <a:xfrm>
            <a:off x="6733897" y="3395827"/>
            <a:ext cx="1544696" cy="1218970"/>
          </a:xfrm>
          <a:prstGeom prst="rect">
            <a:avLst/>
          </a:prstGeom>
          <a:blipFill>
            <a:blip r:embed="rId36" cstate="print"/>
            <a:stretch>
              <a:fillRect/>
            </a:stretch>
          </a:blipFill>
        </p:spPr>
        <p:txBody>
          <a:bodyPr wrap="square" lIns="0" tIns="0" rIns="0" bIns="0" rtlCol="0"/>
          <a:lstStyle/>
          <a:p>
            <a:endParaRPr/>
          </a:p>
        </p:txBody>
      </p:sp>
      <p:sp>
        <p:nvSpPr>
          <p:cNvPr id="40" name="object 40"/>
          <p:cNvSpPr/>
          <p:nvPr/>
        </p:nvSpPr>
        <p:spPr>
          <a:xfrm>
            <a:off x="5488127" y="2571889"/>
            <a:ext cx="1168742" cy="1949094"/>
          </a:xfrm>
          <a:prstGeom prst="rect">
            <a:avLst/>
          </a:prstGeom>
          <a:blipFill>
            <a:blip r:embed="rId37" cstate="print"/>
            <a:stretch>
              <a:fillRect/>
            </a:stretch>
          </a:blipFill>
        </p:spPr>
        <p:txBody>
          <a:bodyPr wrap="square" lIns="0" tIns="0" rIns="0" bIns="0" rtlCol="0"/>
          <a:lstStyle/>
          <a:p>
            <a:endParaRPr/>
          </a:p>
        </p:txBody>
      </p:sp>
      <p:sp>
        <p:nvSpPr>
          <p:cNvPr id="41" name="object 41"/>
          <p:cNvSpPr/>
          <p:nvPr/>
        </p:nvSpPr>
        <p:spPr>
          <a:xfrm>
            <a:off x="7203123" y="4350646"/>
            <a:ext cx="1025525" cy="819150"/>
          </a:xfrm>
          <a:custGeom>
            <a:avLst/>
            <a:gdLst/>
            <a:ahLst/>
            <a:cxnLst/>
            <a:rect l="l" t="t" r="r" b="b"/>
            <a:pathLst>
              <a:path w="1025525" h="819150">
                <a:moveTo>
                  <a:pt x="932947" y="555205"/>
                </a:moveTo>
                <a:lnTo>
                  <a:pt x="551002" y="555205"/>
                </a:lnTo>
                <a:lnTo>
                  <a:pt x="559403" y="577563"/>
                </a:lnTo>
                <a:lnTo>
                  <a:pt x="572746" y="617489"/>
                </a:lnTo>
                <a:lnTo>
                  <a:pt x="590158" y="673442"/>
                </a:lnTo>
                <a:lnTo>
                  <a:pt x="610768" y="743877"/>
                </a:lnTo>
                <a:lnTo>
                  <a:pt x="634076" y="749669"/>
                </a:lnTo>
                <a:lnTo>
                  <a:pt x="681816" y="761239"/>
                </a:lnTo>
                <a:lnTo>
                  <a:pt x="709385" y="788893"/>
                </a:lnTo>
                <a:lnTo>
                  <a:pt x="711734" y="799588"/>
                </a:lnTo>
                <a:lnTo>
                  <a:pt x="746429" y="818857"/>
                </a:lnTo>
                <a:lnTo>
                  <a:pt x="742985" y="808071"/>
                </a:lnTo>
                <a:lnTo>
                  <a:pt x="735552" y="782731"/>
                </a:lnTo>
                <a:lnTo>
                  <a:pt x="728481" y="753369"/>
                </a:lnTo>
                <a:lnTo>
                  <a:pt x="726122" y="730516"/>
                </a:lnTo>
                <a:lnTo>
                  <a:pt x="737576" y="694351"/>
                </a:lnTo>
                <a:lnTo>
                  <a:pt x="763834" y="655713"/>
                </a:lnTo>
                <a:lnTo>
                  <a:pt x="801427" y="621549"/>
                </a:lnTo>
                <a:lnTo>
                  <a:pt x="846888" y="598804"/>
                </a:lnTo>
                <a:lnTo>
                  <a:pt x="896746" y="594423"/>
                </a:lnTo>
                <a:lnTo>
                  <a:pt x="932947" y="555205"/>
                </a:lnTo>
                <a:close/>
              </a:path>
              <a:path w="1025525" h="819150">
                <a:moveTo>
                  <a:pt x="993427" y="365277"/>
                </a:moveTo>
                <a:lnTo>
                  <a:pt x="412343" y="365277"/>
                </a:lnTo>
                <a:lnTo>
                  <a:pt x="422848" y="379633"/>
                </a:lnTo>
                <a:lnTo>
                  <a:pt x="433933" y="409452"/>
                </a:lnTo>
                <a:lnTo>
                  <a:pt x="445405" y="452315"/>
                </a:lnTo>
                <a:lnTo>
                  <a:pt x="457071" y="505802"/>
                </a:lnTo>
                <a:lnTo>
                  <a:pt x="468737" y="567493"/>
                </a:lnTo>
                <a:lnTo>
                  <a:pt x="480211" y="634971"/>
                </a:lnTo>
                <a:lnTo>
                  <a:pt x="491299" y="705815"/>
                </a:lnTo>
                <a:lnTo>
                  <a:pt x="538949" y="721080"/>
                </a:lnTo>
                <a:lnTo>
                  <a:pt x="539849" y="647940"/>
                </a:lnTo>
                <a:lnTo>
                  <a:pt x="541942" y="591132"/>
                </a:lnTo>
                <a:lnTo>
                  <a:pt x="545552" y="557829"/>
                </a:lnTo>
                <a:lnTo>
                  <a:pt x="551002" y="555205"/>
                </a:lnTo>
                <a:lnTo>
                  <a:pt x="932947" y="555205"/>
                </a:lnTo>
                <a:lnTo>
                  <a:pt x="951489" y="535118"/>
                </a:lnTo>
                <a:lnTo>
                  <a:pt x="989231" y="393007"/>
                </a:lnTo>
                <a:lnTo>
                  <a:pt x="993427" y="365277"/>
                </a:lnTo>
                <a:close/>
              </a:path>
              <a:path w="1025525" h="819150">
                <a:moveTo>
                  <a:pt x="0" y="0"/>
                </a:moveTo>
                <a:lnTo>
                  <a:pt x="2355" y="8460"/>
                </a:lnTo>
                <a:lnTo>
                  <a:pt x="20121" y="31737"/>
                </a:lnTo>
                <a:lnTo>
                  <a:pt x="49663" y="66675"/>
                </a:lnTo>
                <a:lnTo>
                  <a:pt x="129544" y="158903"/>
                </a:lnTo>
                <a:lnTo>
                  <a:pt x="172615" y="209882"/>
                </a:lnTo>
                <a:lnTo>
                  <a:pt x="212929" y="259894"/>
                </a:lnTo>
                <a:lnTo>
                  <a:pt x="246851" y="305783"/>
                </a:lnTo>
                <a:lnTo>
                  <a:pt x="270748" y="344393"/>
                </a:lnTo>
                <a:lnTo>
                  <a:pt x="292088" y="427363"/>
                </a:lnTo>
                <a:lnTo>
                  <a:pt x="309341" y="476680"/>
                </a:lnTo>
                <a:lnTo>
                  <a:pt x="325216" y="512297"/>
                </a:lnTo>
                <a:lnTo>
                  <a:pt x="332181" y="525995"/>
                </a:lnTo>
                <a:lnTo>
                  <a:pt x="392125" y="685330"/>
                </a:lnTo>
                <a:lnTo>
                  <a:pt x="402677" y="685930"/>
                </a:lnTo>
                <a:lnTo>
                  <a:pt x="410395" y="686474"/>
                </a:lnTo>
                <a:lnTo>
                  <a:pt x="418087" y="687421"/>
                </a:lnTo>
                <a:lnTo>
                  <a:pt x="428561" y="689228"/>
                </a:lnTo>
                <a:lnTo>
                  <a:pt x="418869" y="615240"/>
                </a:lnTo>
                <a:lnTo>
                  <a:pt x="410683" y="545767"/>
                </a:lnTo>
                <a:lnTo>
                  <a:pt x="404575" y="483642"/>
                </a:lnTo>
                <a:lnTo>
                  <a:pt x="401115" y="431698"/>
                </a:lnTo>
                <a:lnTo>
                  <a:pt x="400876" y="392767"/>
                </a:lnTo>
                <a:lnTo>
                  <a:pt x="404428" y="369682"/>
                </a:lnTo>
                <a:lnTo>
                  <a:pt x="412343" y="365277"/>
                </a:lnTo>
                <a:lnTo>
                  <a:pt x="993427" y="365277"/>
                </a:lnTo>
                <a:lnTo>
                  <a:pt x="1011072" y="248658"/>
                </a:lnTo>
                <a:lnTo>
                  <a:pt x="1017338" y="189857"/>
                </a:lnTo>
                <a:lnTo>
                  <a:pt x="412971" y="189857"/>
                </a:lnTo>
                <a:lnTo>
                  <a:pt x="368604" y="175298"/>
                </a:lnTo>
                <a:lnTo>
                  <a:pt x="329787" y="154485"/>
                </a:lnTo>
                <a:lnTo>
                  <a:pt x="279002" y="128394"/>
                </a:lnTo>
                <a:lnTo>
                  <a:pt x="221197" y="99506"/>
                </a:lnTo>
                <a:lnTo>
                  <a:pt x="161318" y="70304"/>
                </a:lnTo>
                <a:lnTo>
                  <a:pt x="104312" y="43269"/>
                </a:lnTo>
                <a:lnTo>
                  <a:pt x="55126" y="20885"/>
                </a:lnTo>
                <a:lnTo>
                  <a:pt x="18706" y="5635"/>
                </a:lnTo>
                <a:lnTo>
                  <a:pt x="0" y="0"/>
                </a:lnTo>
                <a:close/>
              </a:path>
              <a:path w="1025525" h="819150">
                <a:moveTo>
                  <a:pt x="1025347" y="36550"/>
                </a:moveTo>
                <a:lnTo>
                  <a:pt x="864895" y="43865"/>
                </a:lnTo>
                <a:lnTo>
                  <a:pt x="848236" y="50477"/>
                </a:lnTo>
                <a:lnTo>
                  <a:pt x="805559" y="66675"/>
                </a:lnTo>
                <a:lnTo>
                  <a:pt x="747853" y="86985"/>
                </a:lnTo>
                <a:lnTo>
                  <a:pt x="686053" y="105956"/>
                </a:lnTo>
                <a:lnTo>
                  <a:pt x="648358" y="119570"/>
                </a:lnTo>
                <a:lnTo>
                  <a:pt x="558403" y="159696"/>
                </a:lnTo>
                <a:lnTo>
                  <a:pt x="509598" y="177905"/>
                </a:lnTo>
                <a:lnTo>
                  <a:pt x="460545" y="189342"/>
                </a:lnTo>
                <a:lnTo>
                  <a:pt x="412971" y="189857"/>
                </a:lnTo>
                <a:lnTo>
                  <a:pt x="1017338" y="189857"/>
                </a:lnTo>
                <a:lnTo>
                  <a:pt x="1018108" y="182638"/>
                </a:lnTo>
                <a:lnTo>
                  <a:pt x="1025347" y="36550"/>
                </a:lnTo>
                <a:close/>
              </a:path>
            </a:pathLst>
          </a:custGeom>
          <a:solidFill>
            <a:srgbClr val="8CB2DE"/>
          </a:solidFill>
        </p:spPr>
        <p:txBody>
          <a:bodyPr wrap="square" lIns="0" tIns="0" rIns="0" bIns="0" rtlCol="0"/>
          <a:lstStyle/>
          <a:p>
            <a:endParaRPr/>
          </a:p>
        </p:txBody>
      </p:sp>
      <p:sp>
        <p:nvSpPr>
          <p:cNvPr id="42" name="object 42"/>
          <p:cNvSpPr/>
          <p:nvPr/>
        </p:nvSpPr>
        <p:spPr>
          <a:xfrm>
            <a:off x="7062485" y="4321436"/>
            <a:ext cx="514350" cy="843280"/>
          </a:xfrm>
          <a:custGeom>
            <a:avLst/>
            <a:gdLst/>
            <a:ahLst/>
            <a:cxnLst/>
            <a:rect l="l" t="t" r="r" b="b"/>
            <a:pathLst>
              <a:path w="514350" h="843279">
                <a:moveTo>
                  <a:pt x="107734" y="0"/>
                </a:moveTo>
                <a:lnTo>
                  <a:pt x="80029" y="10845"/>
                </a:lnTo>
                <a:lnTo>
                  <a:pt x="28382" y="37445"/>
                </a:lnTo>
                <a:lnTo>
                  <a:pt x="0" y="70894"/>
                </a:lnTo>
                <a:lnTo>
                  <a:pt x="42088" y="102285"/>
                </a:lnTo>
                <a:lnTo>
                  <a:pt x="88603" y="120969"/>
                </a:lnTo>
                <a:lnTo>
                  <a:pt x="134336" y="147943"/>
                </a:lnTo>
                <a:lnTo>
                  <a:pt x="178116" y="180698"/>
                </a:lnTo>
                <a:lnTo>
                  <a:pt x="218772" y="216725"/>
                </a:lnTo>
                <a:lnTo>
                  <a:pt x="255133" y="253514"/>
                </a:lnTo>
                <a:lnTo>
                  <a:pt x="286028" y="288555"/>
                </a:lnTo>
                <a:lnTo>
                  <a:pt x="310285" y="319339"/>
                </a:lnTo>
                <a:lnTo>
                  <a:pt x="354347" y="386118"/>
                </a:lnTo>
                <a:lnTo>
                  <a:pt x="378958" y="422642"/>
                </a:lnTo>
                <a:lnTo>
                  <a:pt x="400738" y="457744"/>
                </a:lnTo>
                <a:lnTo>
                  <a:pt x="419855" y="496240"/>
                </a:lnTo>
                <a:lnTo>
                  <a:pt x="436481" y="542946"/>
                </a:lnTo>
                <a:lnTo>
                  <a:pt x="450787" y="602678"/>
                </a:lnTo>
                <a:lnTo>
                  <a:pt x="452732" y="637328"/>
                </a:lnTo>
                <a:lnTo>
                  <a:pt x="446358" y="689533"/>
                </a:lnTo>
                <a:lnTo>
                  <a:pt x="426377" y="748168"/>
                </a:lnTo>
                <a:lnTo>
                  <a:pt x="387503" y="802106"/>
                </a:lnTo>
                <a:lnTo>
                  <a:pt x="385988" y="818438"/>
                </a:lnTo>
                <a:lnTo>
                  <a:pt x="403981" y="833629"/>
                </a:lnTo>
                <a:lnTo>
                  <a:pt x="427079" y="843059"/>
                </a:lnTo>
                <a:lnTo>
                  <a:pt x="440881" y="842111"/>
                </a:lnTo>
                <a:lnTo>
                  <a:pt x="481417" y="763834"/>
                </a:lnTo>
                <a:lnTo>
                  <a:pt x="504337" y="704980"/>
                </a:lnTo>
                <a:lnTo>
                  <a:pt x="513815" y="659861"/>
                </a:lnTo>
                <a:lnTo>
                  <a:pt x="514022" y="622788"/>
                </a:lnTo>
                <a:lnTo>
                  <a:pt x="509131" y="588073"/>
                </a:lnTo>
                <a:lnTo>
                  <a:pt x="477434" y="452178"/>
                </a:lnTo>
                <a:lnTo>
                  <a:pt x="444056" y="365718"/>
                </a:lnTo>
                <a:lnTo>
                  <a:pt x="417669" y="320125"/>
                </a:lnTo>
                <a:lnTo>
                  <a:pt x="406946" y="306832"/>
                </a:lnTo>
                <a:lnTo>
                  <a:pt x="320204" y="172596"/>
                </a:lnTo>
                <a:lnTo>
                  <a:pt x="221793" y="76711"/>
                </a:lnTo>
                <a:lnTo>
                  <a:pt x="141156" y="19178"/>
                </a:lnTo>
                <a:lnTo>
                  <a:pt x="107734" y="0"/>
                </a:lnTo>
                <a:close/>
              </a:path>
            </a:pathLst>
          </a:custGeom>
          <a:solidFill>
            <a:srgbClr val="FFFAF4"/>
          </a:solidFill>
        </p:spPr>
        <p:txBody>
          <a:bodyPr wrap="square" lIns="0" tIns="0" rIns="0" bIns="0" rtlCol="0"/>
          <a:lstStyle/>
          <a:p>
            <a:endParaRPr/>
          </a:p>
        </p:txBody>
      </p:sp>
      <p:sp>
        <p:nvSpPr>
          <p:cNvPr id="43" name="object 43"/>
          <p:cNvSpPr/>
          <p:nvPr/>
        </p:nvSpPr>
        <p:spPr>
          <a:xfrm>
            <a:off x="4164284" y="2553393"/>
            <a:ext cx="2577042" cy="3966541"/>
          </a:xfrm>
          <a:prstGeom prst="rect">
            <a:avLst/>
          </a:prstGeom>
          <a:blipFill>
            <a:blip r:embed="rId38" cstate="print"/>
            <a:stretch>
              <a:fillRect/>
            </a:stretch>
          </a:blipFill>
        </p:spPr>
        <p:txBody>
          <a:bodyPr wrap="square" lIns="0" tIns="0" rIns="0" bIns="0" rtlCol="0"/>
          <a:lstStyle/>
          <a:p>
            <a:endParaRPr/>
          </a:p>
        </p:txBody>
      </p:sp>
      <p:sp>
        <p:nvSpPr>
          <p:cNvPr id="44" name="object 44"/>
          <p:cNvSpPr/>
          <p:nvPr/>
        </p:nvSpPr>
        <p:spPr>
          <a:xfrm>
            <a:off x="6438785" y="3486696"/>
            <a:ext cx="744905" cy="926007"/>
          </a:xfrm>
          <a:prstGeom prst="rect">
            <a:avLst/>
          </a:prstGeom>
          <a:blipFill>
            <a:blip r:embed="rId39" cstate="print"/>
            <a:stretch>
              <a:fillRect/>
            </a:stretch>
          </a:blipFill>
        </p:spPr>
        <p:txBody>
          <a:bodyPr wrap="square" lIns="0" tIns="0" rIns="0" bIns="0" rtlCol="0"/>
          <a:lstStyle/>
          <a:p>
            <a:endParaRPr/>
          </a:p>
        </p:txBody>
      </p:sp>
      <p:sp>
        <p:nvSpPr>
          <p:cNvPr id="45" name="object 45"/>
          <p:cNvSpPr/>
          <p:nvPr/>
        </p:nvSpPr>
        <p:spPr>
          <a:xfrm>
            <a:off x="5586057" y="2744426"/>
            <a:ext cx="1828607" cy="2325796"/>
          </a:xfrm>
          <a:prstGeom prst="rect">
            <a:avLst/>
          </a:prstGeom>
          <a:blipFill>
            <a:blip r:embed="rId40" cstate="print"/>
            <a:stretch>
              <a:fillRect/>
            </a:stretch>
          </a:blipFill>
        </p:spPr>
        <p:txBody>
          <a:bodyPr wrap="square" lIns="0" tIns="0" rIns="0" bIns="0" rtlCol="0"/>
          <a:lstStyle/>
          <a:p>
            <a:endParaRPr/>
          </a:p>
        </p:txBody>
      </p:sp>
      <p:sp>
        <p:nvSpPr>
          <p:cNvPr id="46" name="object 46"/>
          <p:cNvSpPr/>
          <p:nvPr/>
        </p:nvSpPr>
        <p:spPr>
          <a:xfrm>
            <a:off x="4186184" y="3314255"/>
            <a:ext cx="1477519" cy="2221853"/>
          </a:xfrm>
          <a:prstGeom prst="rect">
            <a:avLst/>
          </a:prstGeom>
          <a:blipFill>
            <a:blip r:embed="rId41" cstate="print"/>
            <a:stretch>
              <a:fillRect/>
            </a:stretch>
          </a:blipFill>
        </p:spPr>
        <p:txBody>
          <a:bodyPr wrap="square" lIns="0" tIns="0" rIns="0" bIns="0" rtlCol="0"/>
          <a:lstStyle/>
          <a:p>
            <a:endParaRPr/>
          </a:p>
        </p:txBody>
      </p:sp>
      <p:sp>
        <p:nvSpPr>
          <p:cNvPr id="47" name="object 47"/>
          <p:cNvSpPr/>
          <p:nvPr/>
        </p:nvSpPr>
        <p:spPr>
          <a:xfrm>
            <a:off x="4690434" y="3262226"/>
            <a:ext cx="3247063" cy="1659916"/>
          </a:xfrm>
          <a:prstGeom prst="rect">
            <a:avLst/>
          </a:prstGeom>
          <a:blipFill>
            <a:blip r:embed="rId42" cstate="print"/>
            <a:stretch>
              <a:fillRect/>
            </a:stretch>
          </a:blipFill>
        </p:spPr>
        <p:txBody>
          <a:bodyPr wrap="square" lIns="0" tIns="0" rIns="0" bIns="0" rtlCol="0"/>
          <a:lstStyle/>
          <a:p>
            <a:endParaRPr/>
          </a:p>
        </p:txBody>
      </p:sp>
      <p:sp>
        <p:nvSpPr>
          <p:cNvPr id="48" name="object 48"/>
          <p:cNvSpPr/>
          <p:nvPr/>
        </p:nvSpPr>
        <p:spPr>
          <a:xfrm>
            <a:off x="5429846" y="1139431"/>
            <a:ext cx="2615205" cy="2937052"/>
          </a:xfrm>
          <a:prstGeom prst="rect">
            <a:avLst/>
          </a:prstGeom>
          <a:blipFill>
            <a:blip r:embed="rId43" cstate="print"/>
            <a:stretch>
              <a:fillRect/>
            </a:stretch>
          </a:blipFill>
        </p:spPr>
        <p:txBody>
          <a:bodyPr wrap="square" lIns="0" tIns="0" rIns="0" bIns="0" rtlCol="0"/>
          <a:lstStyle/>
          <a:p>
            <a:endParaRPr/>
          </a:p>
        </p:txBody>
      </p:sp>
      <p:sp>
        <p:nvSpPr>
          <p:cNvPr id="49" name="object 49"/>
          <p:cNvSpPr/>
          <p:nvPr/>
        </p:nvSpPr>
        <p:spPr>
          <a:xfrm>
            <a:off x="5428831" y="1063752"/>
            <a:ext cx="2641287" cy="2055189"/>
          </a:xfrm>
          <a:prstGeom prst="rect">
            <a:avLst/>
          </a:prstGeom>
          <a:blipFill>
            <a:blip r:embed="rId44" cstate="print"/>
            <a:stretch>
              <a:fillRect/>
            </a:stretch>
          </a:blipFill>
        </p:spPr>
        <p:txBody>
          <a:bodyPr wrap="square" lIns="0" tIns="0" rIns="0" bIns="0" rtlCol="0"/>
          <a:lstStyle/>
          <a:p>
            <a:endParaRPr/>
          </a:p>
        </p:txBody>
      </p:sp>
      <p:sp>
        <p:nvSpPr>
          <p:cNvPr id="50" name="object 50"/>
          <p:cNvSpPr/>
          <p:nvPr/>
        </p:nvSpPr>
        <p:spPr>
          <a:xfrm>
            <a:off x="4565370" y="1285151"/>
            <a:ext cx="1305712" cy="422541"/>
          </a:xfrm>
          <a:prstGeom prst="rect">
            <a:avLst/>
          </a:prstGeom>
          <a:blipFill>
            <a:blip r:embed="rId45" cstate="print"/>
            <a:stretch>
              <a:fillRect/>
            </a:stretch>
          </a:blipFill>
        </p:spPr>
        <p:txBody>
          <a:bodyPr wrap="square" lIns="0" tIns="0" rIns="0" bIns="0" rtlCol="0"/>
          <a:lstStyle/>
          <a:p>
            <a:endParaRPr/>
          </a:p>
        </p:txBody>
      </p:sp>
      <p:sp>
        <p:nvSpPr>
          <p:cNvPr id="51" name="object 51"/>
          <p:cNvSpPr/>
          <p:nvPr/>
        </p:nvSpPr>
        <p:spPr>
          <a:xfrm>
            <a:off x="4645443" y="1365300"/>
            <a:ext cx="1145565" cy="262254"/>
          </a:xfrm>
          <a:prstGeom prst="rect">
            <a:avLst/>
          </a:prstGeom>
          <a:blipFill>
            <a:blip r:embed="rId46" cstate="print"/>
            <a:stretch>
              <a:fillRect/>
            </a:stretch>
          </a:blipFill>
        </p:spPr>
        <p:txBody>
          <a:bodyPr wrap="square" lIns="0" tIns="0" rIns="0" bIns="0" rtlCol="0"/>
          <a:lstStyle/>
          <a:p>
            <a:endParaRPr/>
          </a:p>
        </p:txBody>
      </p:sp>
      <p:sp>
        <p:nvSpPr>
          <p:cNvPr id="52" name="object 52"/>
          <p:cNvSpPr/>
          <p:nvPr/>
        </p:nvSpPr>
        <p:spPr>
          <a:xfrm>
            <a:off x="7297331" y="3337178"/>
            <a:ext cx="1043266" cy="1485493"/>
          </a:xfrm>
          <a:prstGeom prst="rect">
            <a:avLst/>
          </a:prstGeom>
          <a:blipFill>
            <a:blip r:embed="rId47" cstate="print"/>
            <a:stretch>
              <a:fillRect/>
            </a:stretch>
          </a:blipFill>
        </p:spPr>
        <p:txBody>
          <a:bodyPr wrap="square" lIns="0" tIns="0" rIns="0" bIns="0" rtlCol="0"/>
          <a:lstStyle/>
          <a:p>
            <a:endParaRPr/>
          </a:p>
        </p:txBody>
      </p:sp>
      <p:sp>
        <p:nvSpPr>
          <p:cNvPr id="53" name="object 53"/>
          <p:cNvSpPr/>
          <p:nvPr/>
        </p:nvSpPr>
        <p:spPr>
          <a:xfrm>
            <a:off x="7220761" y="3293378"/>
            <a:ext cx="1163955" cy="1573530"/>
          </a:xfrm>
          <a:custGeom>
            <a:avLst/>
            <a:gdLst/>
            <a:ahLst/>
            <a:cxnLst/>
            <a:rect l="l" t="t" r="r" b="b"/>
            <a:pathLst>
              <a:path w="1163954" h="1573529">
                <a:moveTo>
                  <a:pt x="375650" y="186728"/>
                </a:moveTo>
                <a:lnTo>
                  <a:pt x="234111" y="186728"/>
                </a:lnTo>
                <a:lnTo>
                  <a:pt x="235762" y="186867"/>
                </a:lnTo>
                <a:lnTo>
                  <a:pt x="286308" y="191953"/>
                </a:lnTo>
                <a:lnTo>
                  <a:pt x="334861" y="199816"/>
                </a:lnTo>
                <a:lnTo>
                  <a:pt x="381519" y="210501"/>
                </a:lnTo>
                <a:lnTo>
                  <a:pt x="426377" y="224053"/>
                </a:lnTo>
                <a:lnTo>
                  <a:pt x="469532" y="240517"/>
                </a:lnTo>
                <a:lnTo>
                  <a:pt x="511079" y="259940"/>
                </a:lnTo>
                <a:lnTo>
                  <a:pt x="551116" y="282366"/>
                </a:lnTo>
                <a:lnTo>
                  <a:pt x="589739" y="307840"/>
                </a:lnTo>
                <a:lnTo>
                  <a:pt x="627043" y="336409"/>
                </a:lnTo>
                <a:lnTo>
                  <a:pt x="663124" y="368116"/>
                </a:lnTo>
                <a:lnTo>
                  <a:pt x="698080" y="403009"/>
                </a:lnTo>
                <a:lnTo>
                  <a:pt x="734457" y="444003"/>
                </a:lnTo>
                <a:lnTo>
                  <a:pt x="782967" y="506098"/>
                </a:lnTo>
                <a:lnTo>
                  <a:pt x="809491" y="544257"/>
                </a:lnTo>
                <a:lnTo>
                  <a:pt x="836311" y="586729"/>
                </a:lnTo>
                <a:lnTo>
                  <a:pt x="862515" y="633193"/>
                </a:lnTo>
                <a:lnTo>
                  <a:pt x="887191" y="683329"/>
                </a:lnTo>
                <a:lnTo>
                  <a:pt x="909426" y="736816"/>
                </a:lnTo>
                <a:lnTo>
                  <a:pt x="928308" y="793334"/>
                </a:lnTo>
                <a:lnTo>
                  <a:pt x="942924" y="852561"/>
                </a:lnTo>
                <a:lnTo>
                  <a:pt x="952364" y="914177"/>
                </a:lnTo>
                <a:lnTo>
                  <a:pt x="955713" y="977861"/>
                </a:lnTo>
                <a:lnTo>
                  <a:pt x="955878" y="980287"/>
                </a:lnTo>
                <a:lnTo>
                  <a:pt x="956632" y="989370"/>
                </a:lnTo>
                <a:lnTo>
                  <a:pt x="957747" y="1014417"/>
                </a:lnTo>
                <a:lnTo>
                  <a:pt x="957798" y="1053904"/>
                </a:lnTo>
                <a:lnTo>
                  <a:pt x="955360" y="1106308"/>
                </a:lnTo>
                <a:lnTo>
                  <a:pt x="949008" y="1170106"/>
                </a:lnTo>
                <a:lnTo>
                  <a:pt x="937315" y="1243775"/>
                </a:lnTo>
                <a:lnTo>
                  <a:pt x="918857" y="1325791"/>
                </a:lnTo>
                <a:lnTo>
                  <a:pt x="900535" y="1360992"/>
                </a:lnTo>
                <a:lnTo>
                  <a:pt x="880732" y="1404266"/>
                </a:lnTo>
                <a:lnTo>
                  <a:pt x="863580" y="1450874"/>
                </a:lnTo>
                <a:lnTo>
                  <a:pt x="853210" y="1496079"/>
                </a:lnTo>
                <a:lnTo>
                  <a:pt x="853753" y="1535140"/>
                </a:lnTo>
                <a:lnTo>
                  <a:pt x="875381" y="1567595"/>
                </a:lnTo>
                <a:lnTo>
                  <a:pt x="898004" y="1573098"/>
                </a:lnTo>
                <a:lnTo>
                  <a:pt x="935965" y="1564253"/>
                </a:lnTo>
                <a:lnTo>
                  <a:pt x="968843" y="1547941"/>
                </a:lnTo>
                <a:lnTo>
                  <a:pt x="916760" y="1547941"/>
                </a:lnTo>
                <a:lnTo>
                  <a:pt x="883716" y="1546745"/>
                </a:lnTo>
                <a:lnTo>
                  <a:pt x="874854" y="1498306"/>
                </a:lnTo>
                <a:lnTo>
                  <a:pt x="895921" y="1426857"/>
                </a:lnTo>
                <a:lnTo>
                  <a:pt x="924789" y="1362161"/>
                </a:lnTo>
                <a:lnTo>
                  <a:pt x="939330" y="1333982"/>
                </a:lnTo>
                <a:lnTo>
                  <a:pt x="968398" y="1190508"/>
                </a:lnTo>
                <a:lnTo>
                  <a:pt x="979004" y="1077850"/>
                </a:lnTo>
                <a:lnTo>
                  <a:pt x="979352" y="1004228"/>
                </a:lnTo>
                <a:lnTo>
                  <a:pt x="977645" y="977861"/>
                </a:lnTo>
                <a:lnTo>
                  <a:pt x="975034" y="921390"/>
                </a:lnTo>
                <a:lnTo>
                  <a:pt x="967551" y="865916"/>
                </a:lnTo>
                <a:lnTo>
                  <a:pt x="955722" y="811672"/>
                </a:lnTo>
                <a:lnTo>
                  <a:pt x="940072" y="758889"/>
                </a:lnTo>
                <a:lnTo>
                  <a:pt x="921128" y="707800"/>
                </a:lnTo>
                <a:lnTo>
                  <a:pt x="899414" y="658637"/>
                </a:lnTo>
                <a:lnTo>
                  <a:pt x="875457" y="611632"/>
                </a:lnTo>
                <a:lnTo>
                  <a:pt x="849783" y="567019"/>
                </a:lnTo>
                <a:lnTo>
                  <a:pt x="822916" y="525029"/>
                </a:lnTo>
                <a:lnTo>
                  <a:pt x="795383" y="485894"/>
                </a:lnTo>
                <a:lnTo>
                  <a:pt x="767710" y="449847"/>
                </a:lnTo>
                <a:lnTo>
                  <a:pt x="740422" y="417121"/>
                </a:lnTo>
                <a:lnTo>
                  <a:pt x="714044" y="387946"/>
                </a:lnTo>
                <a:lnTo>
                  <a:pt x="670866" y="345485"/>
                </a:lnTo>
                <a:lnTo>
                  <a:pt x="627107" y="308614"/>
                </a:lnTo>
                <a:lnTo>
                  <a:pt x="582950" y="276950"/>
                </a:lnTo>
                <a:lnTo>
                  <a:pt x="538578" y="250108"/>
                </a:lnTo>
                <a:lnTo>
                  <a:pt x="494170" y="227706"/>
                </a:lnTo>
                <a:lnTo>
                  <a:pt x="449911" y="209358"/>
                </a:lnTo>
                <a:lnTo>
                  <a:pt x="405981" y="194683"/>
                </a:lnTo>
                <a:lnTo>
                  <a:pt x="375650" y="186728"/>
                </a:lnTo>
                <a:close/>
              </a:path>
              <a:path w="1163954" h="1573529">
                <a:moveTo>
                  <a:pt x="490260" y="21882"/>
                </a:moveTo>
                <a:lnTo>
                  <a:pt x="293687" y="21882"/>
                </a:lnTo>
                <a:lnTo>
                  <a:pt x="347517" y="23510"/>
                </a:lnTo>
                <a:lnTo>
                  <a:pt x="400485" y="28334"/>
                </a:lnTo>
                <a:lnTo>
                  <a:pt x="452498" y="36258"/>
                </a:lnTo>
                <a:lnTo>
                  <a:pt x="503461" y="47188"/>
                </a:lnTo>
                <a:lnTo>
                  <a:pt x="553279" y="61031"/>
                </a:lnTo>
                <a:lnTo>
                  <a:pt x="601857" y="77692"/>
                </a:lnTo>
                <a:lnTo>
                  <a:pt x="649102" y="97077"/>
                </a:lnTo>
                <a:lnTo>
                  <a:pt x="694919" y="119092"/>
                </a:lnTo>
                <a:lnTo>
                  <a:pt x="739212" y="143643"/>
                </a:lnTo>
                <a:lnTo>
                  <a:pt x="781889" y="170636"/>
                </a:lnTo>
                <a:lnTo>
                  <a:pt x="822854" y="199977"/>
                </a:lnTo>
                <a:lnTo>
                  <a:pt x="862012" y="231571"/>
                </a:lnTo>
                <a:lnTo>
                  <a:pt x="894221" y="261699"/>
                </a:lnTo>
                <a:lnTo>
                  <a:pt x="924432" y="295148"/>
                </a:lnTo>
                <a:lnTo>
                  <a:pt x="952652" y="331622"/>
                </a:lnTo>
                <a:lnTo>
                  <a:pt x="978885" y="370825"/>
                </a:lnTo>
                <a:lnTo>
                  <a:pt x="1003138" y="412463"/>
                </a:lnTo>
                <a:lnTo>
                  <a:pt x="1025418" y="456238"/>
                </a:lnTo>
                <a:lnTo>
                  <a:pt x="1045729" y="501855"/>
                </a:lnTo>
                <a:lnTo>
                  <a:pt x="1064077" y="549018"/>
                </a:lnTo>
                <a:lnTo>
                  <a:pt x="1080470" y="597432"/>
                </a:lnTo>
                <a:lnTo>
                  <a:pt x="1094911" y="646800"/>
                </a:lnTo>
                <a:lnTo>
                  <a:pt x="1107408" y="696828"/>
                </a:lnTo>
                <a:lnTo>
                  <a:pt x="1117966" y="747219"/>
                </a:lnTo>
                <a:lnTo>
                  <a:pt x="1126592" y="797677"/>
                </a:lnTo>
                <a:lnTo>
                  <a:pt x="1133290" y="847907"/>
                </a:lnTo>
                <a:lnTo>
                  <a:pt x="1138071" y="897680"/>
                </a:lnTo>
                <a:lnTo>
                  <a:pt x="1140932" y="946635"/>
                </a:lnTo>
                <a:lnTo>
                  <a:pt x="1141784" y="989370"/>
                </a:lnTo>
                <a:lnTo>
                  <a:pt x="1141763" y="1014417"/>
                </a:lnTo>
                <a:lnTo>
                  <a:pt x="1141419" y="1072393"/>
                </a:lnTo>
                <a:lnTo>
                  <a:pt x="1139813" y="1137137"/>
                </a:lnTo>
                <a:lnTo>
                  <a:pt x="1136736" y="1190751"/>
                </a:lnTo>
                <a:lnTo>
                  <a:pt x="1131860" y="1235486"/>
                </a:lnTo>
                <a:lnTo>
                  <a:pt x="1124858" y="1273592"/>
                </a:lnTo>
                <a:lnTo>
                  <a:pt x="1103166" y="1338910"/>
                </a:lnTo>
                <a:lnTo>
                  <a:pt x="1069040" y="1404705"/>
                </a:lnTo>
                <a:lnTo>
                  <a:pt x="1019860" y="1488973"/>
                </a:lnTo>
                <a:lnTo>
                  <a:pt x="962252" y="1526946"/>
                </a:lnTo>
                <a:lnTo>
                  <a:pt x="916760" y="1547941"/>
                </a:lnTo>
                <a:lnTo>
                  <a:pt x="968843" y="1547941"/>
                </a:lnTo>
                <a:lnTo>
                  <a:pt x="1012091" y="1521593"/>
                </a:lnTo>
                <a:lnTo>
                  <a:pt x="1038821" y="1499946"/>
                </a:lnTo>
                <a:lnTo>
                  <a:pt x="1087319" y="1416892"/>
                </a:lnTo>
                <a:lnTo>
                  <a:pt x="1106828" y="1381655"/>
                </a:lnTo>
                <a:lnTo>
                  <a:pt x="1135619" y="1316240"/>
                </a:lnTo>
                <a:lnTo>
                  <a:pt x="1152953" y="1242182"/>
                </a:lnTo>
                <a:lnTo>
                  <a:pt x="1158139" y="1196140"/>
                </a:lnTo>
                <a:lnTo>
                  <a:pt x="1161439" y="1141013"/>
                </a:lnTo>
                <a:lnTo>
                  <a:pt x="1163092" y="1077850"/>
                </a:lnTo>
                <a:lnTo>
                  <a:pt x="1163625" y="1004228"/>
                </a:lnTo>
                <a:lnTo>
                  <a:pt x="1163593" y="989370"/>
                </a:lnTo>
                <a:lnTo>
                  <a:pt x="1162754" y="946499"/>
                </a:lnTo>
                <a:lnTo>
                  <a:pt x="1159961" y="897613"/>
                </a:lnTo>
                <a:lnTo>
                  <a:pt x="1155277" y="847714"/>
                </a:lnTo>
                <a:lnTo>
                  <a:pt x="1148667" y="797046"/>
                </a:lnTo>
                <a:lnTo>
                  <a:pt x="1140110" y="745983"/>
                </a:lnTo>
                <a:lnTo>
                  <a:pt x="1129582" y="694836"/>
                </a:lnTo>
                <a:lnTo>
                  <a:pt x="1117056" y="643912"/>
                </a:lnTo>
                <a:lnTo>
                  <a:pt x="1102506" y="593521"/>
                </a:lnTo>
                <a:lnTo>
                  <a:pt x="1085908" y="543971"/>
                </a:lnTo>
                <a:lnTo>
                  <a:pt x="1067234" y="495570"/>
                </a:lnTo>
                <a:lnTo>
                  <a:pt x="1046460" y="448629"/>
                </a:lnTo>
                <a:lnTo>
                  <a:pt x="1023560" y="403454"/>
                </a:lnTo>
                <a:lnTo>
                  <a:pt x="998507" y="360356"/>
                </a:lnTo>
                <a:lnTo>
                  <a:pt x="971277" y="319642"/>
                </a:lnTo>
                <a:lnTo>
                  <a:pt x="941843" y="281622"/>
                </a:lnTo>
                <a:lnTo>
                  <a:pt x="910180" y="246603"/>
                </a:lnTo>
                <a:lnTo>
                  <a:pt x="876261" y="214896"/>
                </a:lnTo>
                <a:lnTo>
                  <a:pt x="838064" y="184022"/>
                </a:lnTo>
                <a:lnTo>
                  <a:pt x="798381" y="155399"/>
                </a:lnTo>
                <a:lnTo>
                  <a:pt x="757317" y="129065"/>
                </a:lnTo>
                <a:lnTo>
                  <a:pt x="714976" y="105058"/>
                </a:lnTo>
                <a:lnTo>
                  <a:pt x="671463" y="83415"/>
                </a:lnTo>
                <a:lnTo>
                  <a:pt x="626882" y="64176"/>
                </a:lnTo>
                <a:lnTo>
                  <a:pt x="581338" y="47379"/>
                </a:lnTo>
                <a:lnTo>
                  <a:pt x="534935" y="33061"/>
                </a:lnTo>
                <a:lnTo>
                  <a:pt x="490260" y="21882"/>
                </a:lnTo>
                <a:close/>
              </a:path>
              <a:path w="1163954" h="1573529">
                <a:moveTo>
                  <a:pt x="213258" y="163944"/>
                </a:moveTo>
                <a:lnTo>
                  <a:pt x="217738" y="169428"/>
                </a:lnTo>
                <a:lnTo>
                  <a:pt x="222159" y="175045"/>
                </a:lnTo>
                <a:lnTo>
                  <a:pt x="226511" y="180798"/>
                </a:lnTo>
                <a:lnTo>
                  <a:pt x="230784" y="186689"/>
                </a:lnTo>
                <a:lnTo>
                  <a:pt x="232460" y="186791"/>
                </a:lnTo>
                <a:lnTo>
                  <a:pt x="234111" y="186728"/>
                </a:lnTo>
                <a:lnTo>
                  <a:pt x="375650" y="186728"/>
                </a:lnTo>
                <a:lnTo>
                  <a:pt x="362563" y="183295"/>
                </a:lnTo>
                <a:lnTo>
                  <a:pt x="319838" y="174812"/>
                </a:lnTo>
                <a:lnTo>
                  <a:pt x="277989" y="168849"/>
                </a:lnTo>
                <a:lnTo>
                  <a:pt x="237197" y="165023"/>
                </a:lnTo>
                <a:lnTo>
                  <a:pt x="229120" y="164388"/>
                </a:lnTo>
                <a:lnTo>
                  <a:pt x="213258" y="163944"/>
                </a:lnTo>
                <a:close/>
              </a:path>
              <a:path w="1163954" h="1573529">
                <a:moveTo>
                  <a:pt x="293687" y="0"/>
                </a:moveTo>
                <a:lnTo>
                  <a:pt x="237971" y="778"/>
                </a:lnTo>
                <a:lnTo>
                  <a:pt x="185418" y="3169"/>
                </a:lnTo>
                <a:lnTo>
                  <a:pt x="135685" y="7259"/>
                </a:lnTo>
                <a:lnTo>
                  <a:pt x="88431" y="13132"/>
                </a:lnTo>
                <a:lnTo>
                  <a:pt x="43317" y="20874"/>
                </a:lnTo>
                <a:lnTo>
                  <a:pt x="0" y="30568"/>
                </a:lnTo>
                <a:lnTo>
                  <a:pt x="9982" y="33490"/>
                </a:lnTo>
                <a:lnTo>
                  <a:pt x="20004" y="36655"/>
                </a:lnTo>
                <a:lnTo>
                  <a:pt x="30066" y="40062"/>
                </a:lnTo>
                <a:lnTo>
                  <a:pt x="40170" y="43713"/>
                </a:lnTo>
                <a:lnTo>
                  <a:pt x="86265" y="35449"/>
                </a:lnTo>
                <a:lnTo>
                  <a:pt x="134271" y="29285"/>
                </a:lnTo>
                <a:lnTo>
                  <a:pt x="184581" y="25071"/>
                </a:lnTo>
                <a:lnTo>
                  <a:pt x="237589" y="22654"/>
                </a:lnTo>
                <a:lnTo>
                  <a:pt x="293687" y="21882"/>
                </a:lnTo>
                <a:lnTo>
                  <a:pt x="490260" y="21882"/>
                </a:lnTo>
                <a:lnTo>
                  <a:pt x="487777" y="21260"/>
                </a:lnTo>
                <a:lnTo>
                  <a:pt x="439969" y="12016"/>
                </a:lnTo>
                <a:lnTo>
                  <a:pt x="391615" y="5366"/>
                </a:lnTo>
                <a:lnTo>
                  <a:pt x="342820" y="1347"/>
                </a:lnTo>
                <a:lnTo>
                  <a:pt x="293687" y="0"/>
                </a:lnTo>
                <a:close/>
              </a:path>
            </a:pathLst>
          </a:custGeom>
          <a:solidFill>
            <a:srgbClr val="F04B36"/>
          </a:solidFill>
        </p:spPr>
        <p:txBody>
          <a:bodyPr wrap="square" lIns="0" tIns="0" rIns="0" bIns="0" rtlCol="0"/>
          <a:lstStyle/>
          <a:p>
            <a:endParaRPr/>
          </a:p>
        </p:txBody>
      </p:sp>
      <p:sp>
        <p:nvSpPr>
          <p:cNvPr id="54" name="object 54"/>
          <p:cNvSpPr/>
          <p:nvPr/>
        </p:nvSpPr>
        <p:spPr>
          <a:xfrm>
            <a:off x="7260938" y="3315257"/>
            <a:ext cx="1101725" cy="1526540"/>
          </a:xfrm>
          <a:custGeom>
            <a:avLst/>
            <a:gdLst/>
            <a:ahLst/>
            <a:cxnLst/>
            <a:rect l="l" t="t" r="r" b="b"/>
            <a:pathLst>
              <a:path w="1101725" h="1526539">
                <a:moveTo>
                  <a:pt x="164617" y="120027"/>
                </a:moveTo>
                <a:lnTo>
                  <a:pt x="160807" y="120027"/>
                </a:lnTo>
                <a:lnTo>
                  <a:pt x="157162" y="120256"/>
                </a:lnTo>
                <a:lnTo>
                  <a:pt x="153365" y="120345"/>
                </a:lnTo>
                <a:lnTo>
                  <a:pt x="158398" y="125588"/>
                </a:lnTo>
                <a:lnTo>
                  <a:pt x="163364" y="130965"/>
                </a:lnTo>
                <a:lnTo>
                  <a:pt x="168261" y="136461"/>
                </a:lnTo>
                <a:lnTo>
                  <a:pt x="173088" y="142062"/>
                </a:lnTo>
                <a:lnTo>
                  <a:pt x="188937" y="142519"/>
                </a:lnTo>
                <a:lnTo>
                  <a:pt x="237831" y="146958"/>
                </a:lnTo>
                <a:lnTo>
                  <a:pt x="279680" y="152924"/>
                </a:lnTo>
                <a:lnTo>
                  <a:pt x="322404" y="161410"/>
                </a:lnTo>
                <a:lnTo>
                  <a:pt x="365821" y="172801"/>
                </a:lnTo>
                <a:lnTo>
                  <a:pt x="409749" y="187480"/>
                </a:lnTo>
                <a:lnTo>
                  <a:pt x="454008" y="205829"/>
                </a:lnTo>
                <a:lnTo>
                  <a:pt x="498415" y="228234"/>
                </a:lnTo>
                <a:lnTo>
                  <a:pt x="542788" y="255078"/>
                </a:lnTo>
                <a:lnTo>
                  <a:pt x="586945" y="286744"/>
                </a:lnTo>
                <a:lnTo>
                  <a:pt x="630705" y="323616"/>
                </a:lnTo>
                <a:lnTo>
                  <a:pt x="673887" y="366077"/>
                </a:lnTo>
                <a:lnTo>
                  <a:pt x="700259" y="395246"/>
                </a:lnTo>
                <a:lnTo>
                  <a:pt x="727543" y="427970"/>
                </a:lnTo>
                <a:lnTo>
                  <a:pt x="755212" y="464014"/>
                </a:lnTo>
                <a:lnTo>
                  <a:pt x="782742" y="503148"/>
                </a:lnTo>
                <a:lnTo>
                  <a:pt x="809606" y="545138"/>
                </a:lnTo>
                <a:lnTo>
                  <a:pt x="835279" y="589752"/>
                </a:lnTo>
                <a:lnTo>
                  <a:pt x="859234" y="636757"/>
                </a:lnTo>
                <a:lnTo>
                  <a:pt x="880947" y="685920"/>
                </a:lnTo>
                <a:lnTo>
                  <a:pt x="899890" y="737010"/>
                </a:lnTo>
                <a:lnTo>
                  <a:pt x="915540" y="789793"/>
                </a:lnTo>
                <a:lnTo>
                  <a:pt x="927369" y="844038"/>
                </a:lnTo>
                <a:lnTo>
                  <a:pt x="934852" y="899511"/>
                </a:lnTo>
                <a:lnTo>
                  <a:pt x="937463" y="955979"/>
                </a:lnTo>
                <a:lnTo>
                  <a:pt x="939171" y="982346"/>
                </a:lnTo>
                <a:lnTo>
                  <a:pt x="938851" y="1050501"/>
                </a:lnTo>
                <a:lnTo>
                  <a:pt x="928215" y="1168631"/>
                </a:lnTo>
                <a:lnTo>
                  <a:pt x="899134" y="1312113"/>
                </a:lnTo>
                <a:lnTo>
                  <a:pt x="884598" y="1340288"/>
                </a:lnTo>
                <a:lnTo>
                  <a:pt x="855738" y="1404975"/>
                </a:lnTo>
                <a:lnTo>
                  <a:pt x="834680" y="1476415"/>
                </a:lnTo>
                <a:lnTo>
                  <a:pt x="843546" y="1524850"/>
                </a:lnTo>
                <a:lnTo>
                  <a:pt x="876588" y="1526059"/>
                </a:lnTo>
                <a:lnTo>
                  <a:pt x="916963" y="1507426"/>
                </a:lnTo>
                <a:lnTo>
                  <a:pt x="856983" y="1507426"/>
                </a:lnTo>
                <a:lnTo>
                  <a:pt x="855262" y="1484869"/>
                </a:lnTo>
                <a:lnTo>
                  <a:pt x="865632" y="1442467"/>
                </a:lnTo>
                <a:lnTo>
                  <a:pt x="887012" y="1386352"/>
                </a:lnTo>
                <a:lnTo>
                  <a:pt x="918324" y="1322654"/>
                </a:lnTo>
                <a:lnTo>
                  <a:pt x="919632" y="1320266"/>
                </a:lnTo>
                <a:lnTo>
                  <a:pt x="920381" y="1317675"/>
                </a:lnTo>
                <a:lnTo>
                  <a:pt x="939325" y="1234826"/>
                </a:lnTo>
                <a:lnTo>
                  <a:pt x="951581" y="1160222"/>
                </a:lnTo>
                <a:lnTo>
                  <a:pt x="958485" y="1095116"/>
                </a:lnTo>
                <a:lnTo>
                  <a:pt x="961378" y="1040764"/>
                </a:lnTo>
                <a:lnTo>
                  <a:pt x="961598" y="998421"/>
                </a:lnTo>
                <a:lnTo>
                  <a:pt x="960482" y="969344"/>
                </a:lnTo>
                <a:lnTo>
                  <a:pt x="959370" y="954786"/>
                </a:lnTo>
                <a:lnTo>
                  <a:pt x="956241" y="892328"/>
                </a:lnTo>
                <a:lnTo>
                  <a:pt x="947583" y="831796"/>
                </a:lnTo>
                <a:lnTo>
                  <a:pt x="934158" y="773452"/>
                </a:lnTo>
                <a:lnTo>
                  <a:pt x="916729" y="717558"/>
                </a:lnTo>
                <a:lnTo>
                  <a:pt x="896057" y="664377"/>
                </a:lnTo>
                <a:lnTo>
                  <a:pt x="872903" y="614170"/>
                </a:lnTo>
                <a:lnTo>
                  <a:pt x="848029" y="567199"/>
                </a:lnTo>
                <a:lnTo>
                  <a:pt x="822198" y="523727"/>
                </a:lnTo>
                <a:lnTo>
                  <a:pt x="796170" y="484016"/>
                </a:lnTo>
                <a:lnTo>
                  <a:pt x="770708" y="448329"/>
                </a:lnTo>
                <a:lnTo>
                  <a:pt x="746573" y="416926"/>
                </a:lnTo>
                <a:lnTo>
                  <a:pt x="705332" y="368026"/>
                </a:lnTo>
                <a:lnTo>
                  <a:pt x="652931" y="314397"/>
                </a:lnTo>
                <a:lnTo>
                  <a:pt x="614674" y="280951"/>
                </a:lnTo>
                <a:lnTo>
                  <a:pt x="574935" y="250694"/>
                </a:lnTo>
                <a:lnTo>
                  <a:pt x="533673" y="223610"/>
                </a:lnTo>
                <a:lnTo>
                  <a:pt x="490847" y="199679"/>
                </a:lnTo>
                <a:lnTo>
                  <a:pt x="446415" y="178882"/>
                </a:lnTo>
                <a:lnTo>
                  <a:pt x="400335" y="161202"/>
                </a:lnTo>
                <a:lnTo>
                  <a:pt x="352565" y="146619"/>
                </a:lnTo>
                <a:lnTo>
                  <a:pt x="303064" y="135116"/>
                </a:lnTo>
                <a:lnTo>
                  <a:pt x="251791" y="126673"/>
                </a:lnTo>
                <a:lnTo>
                  <a:pt x="198704" y="121272"/>
                </a:lnTo>
                <a:lnTo>
                  <a:pt x="173088" y="120107"/>
                </a:lnTo>
                <a:lnTo>
                  <a:pt x="164617" y="120027"/>
                </a:lnTo>
                <a:close/>
              </a:path>
              <a:path w="1101725" h="1526539">
                <a:moveTo>
                  <a:pt x="447435" y="21907"/>
                </a:moveTo>
                <a:lnTo>
                  <a:pt x="253504" y="21907"/>
                </a:lnTo>
                <a:lnTo>
                  <a:pt x="304127" y="23411"/>
                </a:lnTo>
                <a:lnTo>
                  <a:pt x="354361" y="27894"/>
                </a:lnTo>
                <a:lnTo>
                  <a:pt x="404082" y="35307"/>
                </a:lnTo>
                <a:lnTo>
                  <a:pt x="453162" y="45606"/>
                </a:lnTo>
                <a:lnTo>
                  <a:pt x="501476" y="58743"/>
                </a:lnTo>
                <a:lnTo>
                  <a:pt x="548898" y="74672"/>
                </a:lnTo>
                <a:lnTo>
                  <a:pt x="595302" y="93348"/>
                </a:lnTo>
                <a:lnTo>
                  <a:pt x="640561" y="114722"/>
                </a:lnTo>
                <a:lnTo>
                  <a:pt x="684549" y="138750"/>
                </a:lnTo>
                <a:lnTo>
                  <a:pt x="727141" y="165385"/>
                </a:lnTo>
                <a:lnTo>
                  <a:pt x="768210" y="194579"/>
                </a:lnTo>
                <a:lnTo>
                  <a:pt x="807631" y="226288"/>
                </a:lnTo>
                <a:lnTo>
                  <a:pt x="839577" y="256310"/>
                </a:lnTo>
                <a:lnTo>
                  <a:pt x="869426" y="289718"/>
                </a:lnTo>
                <a:lnTo>
                  <a:pt x="897200" y="326182"/>
                </a:lnTo>
                <a:lnTo>
                  <a:pt x="922919" y="365371"/>
                </a:lnTo>
                <a:lnTo>
                  <a:pt x="946603" y="406955"/>
                </a:lnTo>
                <a:lnTo>
                  <a:pt x="968273" y="450602"/>
                </a:lnTo>
                <a:lnTo>
                  <a:pt x="987951" y="495983"/>
                </a:lnTo>
                <a:lnTo>
                  <a:pt x="1005656" y="542766"/>
                </a:lnTo>
                <a:lnTo>
                  <a:pt x="1021410" y="590621"/>
                </a:lnTo>
                <a:lnTo>
                  <a:pt x="1035232" y="639217"/>
                </a:lnTo>
                <a:lnTo>
                  <a:pt x="1047145" y="688224"/>
                </a:lnTo>
                <a:lnTo>
                  <a:pt x="1057168" y="737311"/>
                </a:lnTo>
                <a:lnTo>
                  <a:pt x="1065322" y="786147"/>
                </a:lnTo>
                <a:lnTo>
                  <a:pt x="1071628" y="834403"/>
                </a:lnTo>
                <a:lnTo>
                  <a:pt x="1076106" y="881746"/>
                </a:lnTo>
                <a:lnTo>
                  <a:pt x="1078779" y="927847"/>
                </a:lnTo>
                <a:lnTo>
                  <a:pt x="1079604" y="969344"/>
                </a:lnTo>
                <a:lnTo>
                  <a:pt x="1079601" y="982346"/>
                </a:lnTo>
                <a:lnTo>
                  <a:pt x="1079129" y="1056913"/>
                </a:lnTo>
                <a:lnTo>
                  <a:pt x="1077212" y="1125320"/>
                </a:lnTo>
                <a:lnTo>
                  <a:pt x="1073447" y="1180694"/>
                </a:lnTo>
                <a:lnTo>
                  <a:pt x="1067371" y="1226135"/>
                </a:lnTo>
                <a:lnTo>
                  <a:pt x="1058516" y="1264740"/>
                </a:lnTo>
                <a:lnTo>
                  <a:pt x="1030613" y="1333844"/>
                </a:lnTo>
                <a:lnTo>
                  <a:pt x="1010633" y="1370541"/>
                </a:lnTo>
                <a:lnTo>
                  <a:pt x="963015" y="1452206"/>
                </a:lnTo>
                <a:lnTo>
                  <a:pt x="906449" y="1488736"/>
                </a:lnTo>
                <a:lnTo>
                  <a:pt x="857846" y="1507426"/>
                </a:lnTo>
                <a:lnTo>
                  <a:pt x="916963" y="1507426"/>
                </a:lnTo>
                <a:lnTo>
                  <a:pt x="962331" y="1479527"/>
                </a:lnTo>
                <a:lnTo>
                  <a:pt x="1028865" y="1382823"/>
                </a:lnTo>
                <a:lnTo>
                  <a:pt x="1047646" y="1348741"/>
                </a:lnTo>
                <a:lnTo>
                  <a:pt x="1075224" y="1285433"/>
                </a:lnTo>
                <a:lnTo>
                  <a:pt x="1091674" y="1213601"/>
                </a:lnTo>
                <a:lnTo>
                  <a:pt x="1096560" y="1168631"/>
                </a:lnTo>
                <a:lnTo>
                  <a:pt x="1099621" y="1115248"/>
                </a:lnTo>
                <a:lnTo>
                  <a:pt x="1101225" y="1050501"/>
                </a:lnTo>
                <a:lnTo>
                  <a:pt x="1101627" y="982346"/>
                </a:lnTo>
                <a:lnTo>
                  <a:pt x="1101626" y="969344"/>
                </a:lnTo>
                <a:lnTo>
                  <a:pt x="1100734" y="924609"/>
                </a:lnTo>
                <a:lnTo>
                  <a:pt x="1097872" y="875726"/>
                </a:lnTo>
                <a:lnTo>
                  <a:pt x="1093095" y="826023"/>
                </a:lnTo>
                <a:lnTo>
                  <a:pt x="1086398" y="775795"/>
                </a:lnTo>
                <a:lnTo>
                  <a:pt x="1077773" y="725338"/>
                </a:lnTo>
                <a:lnTo>
                  <a:pt x="1067216" y="674949"/>
                </a:lnTo>
                <a:lnTo>
                  <a:pt x="1054720" y="624922"/>
                </a:lnTo>
                <a:lnTo>
                  <a:pt x="1040279" y="575554"/>
                </a:lnTo>
                <a:lnTo>
                  <a:pt x="1023887" y="527141"/>
                </a:lnTo>
                <a:lnTo>
                  <a:pt x="1005539" y="479978"/>
                </a:lnTo>
                <a:lnTo>
                  <a:pt x="985228" y="434361"/>
                </a:lnTo>
                <a:lnTo>
                  <a:pt x="962948" y="390587"/>
                </a:lnTo>
                <a:lnTo>
                  <a:pt x="938695" y="348951"/>
                </a:lnTo>
                <a:lnTo>
                  <a:pt x="912461" y="309748"/>
                </a:lnTo>
                <a:lnTo>
                  <a:pt x="884240" y="273275"/>
                </a:lnTo>
                <a:lnTo>
                  <a:pt x="854027" y="239828"/>
                </a:lnTo>
                <a:lnTo>
                  <a:pt x="821817" y="209702"/>
                </a:lnTo>
                <a:lnTo>
                  <a:pt x="782661" y="178102"/>
                </a:lnTo>
                <a:lnTo>
                  <a:pt x="741698" y="148757"/>
                </a:lnTo>
                <a:lnTo>
                  <a:pt x="699022" y="121761"/>
                </a:lnTo>
                <a:lnTo>
                  <a:pt x="654729" y="97208"/>
                </a:lnTo>
                <a:lnTo>
                  <a:pt x="608913" y="75192"/>
                </a:lnTo>
                <a:lnTo>
                  <a:pt x="561668" y="55806"/>
                </a:lnTo>
                <a:lnTo>
                  <a:pt x="513090" y="39146"/>
                </a:lnTo>
                <a:lnTo>
                  <a:pt x="463272" y="25304"/>
                </a:lnTo>
                <a:lnTo>
                  <a:pt x="447435" y="21907"/>
                </a:lnTo>
                <a:close/>
              </a:path>
              <a:path w="1101725" h="1526539">
                <a:moveTo>
                  <a:pt x="253504" y="0"/>
                </a:moveTo>
                <a:lnTo>
                  <a:pt x="197407" y="770"/>
                </a:lnTo>
                <a:lnTo>
                  <a:pt x="144402" y="3185"/>
                </a:lnTo>
                <a:lnTo>
                  <a:pt x="94096" y="7398"/>
                </a:lnTo>
                <a:lnTo>
                  <a:pt x="46093" y="13562"/>
                </a:lnTo>
                <a:lnTo>
                  <a:pt x="0" y="21831"/>
                </a:lnTo>
                <a:lnTo>
                  <a:pt x="9094" y="25325"/>
                </a:lnTo>
                <a:lnTo>
                  <a:pt x="18199" y="29059"/>
                </a:lnTo>
                <a:lnTo>
                  <a:pt x="27303" y="33023"/>
                </a:lnTo>
                <a:lnTo>
                  <a:pt x="36398" y="37211"/>
                </a:lnTo>
                <a:lnTo>
                  <a:pt x="85631" y="30340"/>
                </a:lnTo>
                <a:lnTo>
                  <a:pt x="137879" y="25577"/>
                </a:lnTo>
                <a:lnTo>
                  <a:pt x="193662" y="22805"/>
                </a:lnTo>
                <a:lnTo>
                  <a:pt x="253504" y="21907"/>
                </a:lnTo>
                <a:lnTo>
                  <a:pt x="447435" y="21907"/>
                </a:lnTo>
                <a:lnTo>
                  <a:pt x="412310" y="14374"/>
                </a:lnTo>
                <a:lnTo>
                  <a:pt x="360298" y="6451"/>
                </a:lnTo>
                <a:lnTo>
                  <a:pt x="307331" y="1628"/>
                </a:lnTo>
                <a:lnTo>
                  <a:pt x="253504" y="0"/>
                </a:lnTo>
                <a:close/>
              </a:path>
            </a:pathLst>
          </a:custGeom>
          <a:solidFill>
            <a:srgbClr val="F04B36"/>
          </a:solidFill>
        </p:spPr>
        <p:txBody>
          <a:bodyPr wrap="square" lIns="0" tIns="0" rIns="0" bIns="0" rtlCol="0"/>
          <a:lstStyle/>
          <a:p>
            <a:endParaRPr/>
          </a:p>
        </p:txBody>
      </p:sp>
      <p:sp>
        <p:nvSpPr>
          <p:cNvPr id="55" name="object 55"/>
          <p:cNvSpPr/>
          <p:nvPr/>
        </p:nvSpPr>
        <p:spPr>
          <a:xfrm>
            <a:off x="7908146" y="5097056"/>
            <a:ext cx="239395" cy="521334"/>
          </a:xfrm>
          <a:custGeom>
            <a:avLst/>
            <a:gdLst/>
            <a:ahLst/>
            <a:cxnLst/>
            <a:rect l="l" t="t" r="r" b="b"/>
            <a:pathLst>
              <a:path w="239395" h="521335">
                <a:moveTo>
                  <a:pt x="3787" y="0"/>
                </a:moveTo>
                <a:lnTo>
                  <a:pt x="0" y="24384"/>
                </a:lnTo>
                <a:lnTo>
                  <a:pt x="4713" y="58694"/>
                </a:lnTo>
                <a:lnTo>
                  <a:pt x="9591" y="84303"/>
                </a:lnTo>
                <a:lnTo>
                  <a:pt x="14447" y="116218"/>
                </a:lnTo>
                <a:lnTo>
                  <a:pt x="25627" y="178733"/>
                </a:lnTo>
                <a:lnTo>
                  <a:pt x="46290" y="260455"/>
                </a:lnTo>
                <a:lnTo>
                  <a:pt x="65163" y="309715"/>
                </a:lnTo>
                <a:lnTo>
                  <a:pt x="88756" y="356775"/>
                </a:lnTo>
                <a:lnTo>
                  <a:pt x="116906" y="400647"/>
                </a:lnTo>
                <a:lnTo>
                  <a:pt x="133142" y="424207"/>
                </a:lnTo>
                <a:lnTo>
                  <a:pt x="149096" y="448358"/>
                </a:lnTo>
                <a:lnTo>
                  <a:pt x="165557" y="472228"/>
                </a:lnTo>
                <a:lnTo>
                  <a:pt x="183314" y="494945"/>
                </a:lnTo>
                <a:lnTo>
                  <a:pt x="204526" y="513154"/>
                </a:lnTo>
                <a:lnTo>
                  <a:pt x="225480" y="520754"/>
                </a:lnTo>
                <a:lnTo>
                  <a:pt x="238988" y="513843"/>
                </a:lnTo>
                <a:lnTo>
                  <a:pt x="237861" y="488518"/>
                </a:lnTo>
                <a:lnTo>
                  <a:pt x="224391" y="462580"/>
                </a:lnTo>
                <a:lnTo>
                  <a:pt x="203917" y="437376"/>
                </a:lnTo>
                <a:lnTo>
                  <a:pt x="182343" y="412380"/>
                </a:lnTo>
                <a:lnTo>
                  <a:pt x="165573" y="387071"/>
                </a:lnTo>
                <a:lnTo>
                  <a:pt x="148348" y="355916"/>
                </a:lnTo>
                <a:lnTo>
                  <a:pt x="130598" y="328929"/>
                </a:lnTo>
                <a:lnTo>
                  <a:pt x="113404" y="301901"/>
                </a:lnTo>
                <a:lnTo>
                  <a:pt x="97843" y="270625"/>
                </a:lnTo>
                <a:lnTo>
                  <a:pt x="86000" y="233501"/>
                </a:lnTo>
                <a:lnTo>
                  <a:pt x="77493" y="193678"/>
                </a:lnTo>
                <a:lnTo>
                  <a:pt x="69342" y="153728"/>
                </a:lnTo>
                <a:lnTo>
                  <a:pt x="58550" y="116181"/>
                </a:lnTo>
                <a:lnTo>
                  <a:pt x="48281" y="85353"/>
                </a:lnTo>
                <a:lnTo>
                  <a:pt x="37091" y="48319"/>
                </a:lnTo>
                <a:lnTo>
                  <a:pt x="28100" y="17222"/>
                </a:lnTo>
                <a:lnTo>
                  <a:pt x="24412" y="4166"/>
                </a:lnTo>
                <a:lnTo>
                  <a:pt x="3787" y="0"/>
                </a:lnTo>
                <a:close/>
              </a:path>
            </a:pathLst>
          </a:custGeom>
          <a:solidFill>
            <a:srgbClr val="ADAED7"/>
          </a:solidFill>
        </p:spPr>
        <p:txBody>
          <a:bodyPr wrap="square" lIns="0" tIns="0" rIns="0" bIns="0" rtlCol="0"/>
          <a:lstStyle/>
          <a:p>
            <a:endParaRPr/>
          </a:p>
        </p:txBody>
      </p:sp>
      <p:sp>
        <p:nvSpPr>
          <p:cNvPr id="56" name="object 56"/>
          <p:cNvSpPr/>
          <p:nvPr/>
        </p:nvSpPr>
        <p:spPr>
          <a:xfrm>
            <a:off x="7814686" y="5065126"/>
            <a:ext cx="173990" cy="547370"/>
          </a:xfrm>
          <a:custGeom>
            <a:avLst/>
            <a:gdLst/>
            <a:ahLst/>
            <a:cxnLst/>
            <a:rect l="l" t="t" r="r" b="b"/>
            <a:pathLst>
              <a:path w="173990" h="547370">
                <a:moveTo>
                  <a:pt x="7963" y="0"/>
                </a:moveTo>
                <a:lnTo>
                  <a:pt x="445" y="22042"/>
                </a:lnTo>
                <a:lnTo>
                  <a:pt x="0" y="55104"/>
                </a:lnTo>
                <a:lnTo>
                  <a:pt x="1166" y="80449"/>
                </a:lnTo>
                <a:lnTo>
                  <a:pt x="1858" y="113396"/>
                </a:lnTo>
                <a:lnTo>
                  <a:pt x="5391" y="180035"/>
                </a:lnTo>
                <a:lnTo>
                  <a:pt x="14954" y="264562"/>
                </a:lnTo>
                <a:lnTo>
                  <a:pt x="26964" y="315940"/>
                </a:lnTo>
                <a:lnTo>
                  <a:pt x="43973" y="365778"/>
                </a:lnTo>
                <a:lnTo>
                  <a:pt x="65923" y="413100"/>
                </a:lnTo>
                <a:lnTo>
                  <a:pt x="78784" y="438605"/>
                </a:lnTo>
                <a:lnTo>
                  <a:pt x="91295" y="464692"/>
                </a:lnTo>
                <a:lnTo>
                  <a:pt x="104353" y="490586"/>
                </a:lnTo>
                <a:lnTo>
                  <a:pt x="118857" y="515513"/>
                </a:lnTo>
                <a:lnTo>
                  <a:pt x="137401" y="536413"/>
                </a:lnTo>
                <a:lnTo>
                  <a:pt x="157139" y="546796"/>
                </a:lnTo>
                <a:lnTo>
                  <a:pt x="171465" y="541791"/>
                </a:lnTo>
                <a:lnTo>
                  <a:pt x="173772" y="516529"/>
                </a:lnTo>
                <a:lnTo>
                  <a:pt x="163966" y="489015"/>
                </a:lnTo>
                <a:lnTo>
                  <a:pt x="147114" y="461285"/>
                </a:lnTo>
                <a:lnTo>
                  <a:pt x="129148" y="433606"/>
                </a:lnTo>
                <a:lnTo>
                  <a:pt x="115999" y="406242"/>
                </a:lnTo>
                <a:lnTo>
                  <a:pt x="102412" y="371226"/>
                </a:lnTo>
                <a:lnTo>
                  <a:pt x="86902" y="338030"/>
                </a:lnTo>
                <a:lnTo>
                  <a:pt x="71942" y="304844"/>
                </a:lnTo>
                <a:lnTo>
                  <a:pt x="60005" y="269857"/>
                </a:lnTo>
                <a:lnTo>
                  <a:pt x="52128" y="232943"/>
                </a:lnTo>
                <a:lnTo>
                  <a:pt x="46402" y="195489"/>
                </a:lnTo>
                <a:lnTo>
                  <a:pt x="40997" y="157925"/>
                </a:lnTo>
                <a:lnTo>
                  <a:pt x="34084" y="120682"/>
                </a:lnTo>
                <a:lnTo>
                  <a:pt x="30258" y="94015"/>
                </a:lnTo>
                <a:lnTo>
                  <a:pt x="29208" y="64874"/>
                </a:lnTo>
                <a:lnTo>
                  <a:pt x="30177" y="35545"/>
                </a:lnTo>
                <a:lnTo>
                  <a:pt x="32408" y="8313"/>
                </a:lnTo>
                <a:lnTo>
                  <a:pt x="28014" y="7716"/>
                </a:lnTo>
                <a:lnTo>
                  <a:pt x="7963" y="0"/>
                </a:lnTo>
                <a:close/>
              </a:path>
            </a:pathLst>
          </a:custGeom>
          <a:solidFill>
            <a:srgbClr val="ADAED7"/>
          </a:solidFill>
        </p:spPr>
        <p:txBody>
          <a:bodyPr wrap="square" lIns="0" tIns="0" rIns="0" bIns="0" rtlCol="0"/>
          <a:lstStyle/>
          <a:p>
            <a:endParaRPr/>
          </a:p>
        </p:txBody>
      </p:sp>
      <p:sp>
        <p:nvSpPr>
          <p:cNvPr id="57" name="object 57"/>
          <p:cNvSpPr/>
          <p:nvPr/>
        </p:nvSpPr>
        <p:spPr>
          <a:xfrm>
            <a:off x="7694431" y="5055251"/>
            <a:ext cx="295275" cy="1150620"/>
          </a:xfrm>
          <a:custGeom>
            <a:avLst/>
            <a:gdLst/>
            <a:ahLst/>
            <a:cxnLst/>
            <a:rect l="l" t="t" r="r" b="b"/>
            <a:pathLst>
              <a:path w="295275" h="1150620">
                <a:moveTo>
                  <a:pt x="0" y="1209"/>
                </a:moveTo>
                <a:lnTo>
                  <a:pt x="4742" y="69627"/>
                </a:lnTo>
                <a:lnTo>
                  <a:pt x="6422" y="127028"/>
                </a:lnTo>
                <a:lnTo>
                  <a:pt x="6406" y="220898"/>
                </a:lnTo>
                <a:lnTo>
                  <a:pt x="7620" y="263426"/>
                </a:lnTo>
                <a:lnTo>
                  <a:pt x="8252" y="317937"/>
                </a:lnTo>
                <a:lnTo>
                  <a:pt x="7240" y="370003"/>
                </a:lnTo>
                <a:lnTo>
                  <a:pt x="9364" y="421219"/>
                </a:lnTo>
                <a:lnTo>
                  <a:pt x="19405" y="473179"/>
                </a:lnTo>
                <a:lnTo>
                  <a:pt x="30183" y="502889"/>
                </a:lnTo>
                <a:lnTo>
                  <a:pt x="43211" y="531574"/>
                </a:lnTo>
                <a:lnTo>
                  <a:pt x="56563" y="560069"/>
                </a:lnTo>
                <a:lnTo>
                  <a:pt x="68313" y="589206"/>
                </a:lnTo>
                <a:lnTo>
                  <a:pt x="78874" y="619800"/>
                </a:lnTo>
                <a:lnTo>
                  <a:pt x="90225" y="653530"/>
                </a:lnTo>
                <a:lnTo>
                  <a:pt x="101212" y="687192"/>
                </a:lnTo>
                <a:lnTo>
                  <a:pt x="110680" y="717578"/>
                </a:lnTo>
                <a:lnTo>
                  <a:pt x="127070" y="765813"/>
                </a:lnTo>
                <a:lnTo>
                  <a:pt x="145051" y="807443"/>
                </a:lnTo>
                <a:lnTo>
                  <a:pt x="165306" y="847730"/>
                </a:lnTo>
                <a:lnTo>
                  <a:pt x="188518" y="891936"/>
                </a:lnTo>
                <a:lnTo>
                  <a:pt x="206666" y="934598"/>
                </a:lnTo>
                <a:lnTo>
                  <a:pt x="219488" y="978735"/>
                </a:lnTo>
                <a:lnTo>
                  <a:pt x="229681" y="1023353"/>
                </a:lnTo>
                <a:lnTo>
                  <a:pt x="239942" y="1067456"/>
                </a:lnTo>
                <a:lnTo>
                  <a:pt x="252970" y="1110050"/>
                </a:lnTo>
                <a:lnTo>
                  <a:pt x="271462" y="1150140"/>
                </a:lnTo>
                <a:lnTo>
                  <a:pt x="274904" y="1149937"/>
                </a:lnTo>
                <a:lnTo>
                  <a:pt x="291414" y="1144311"/>
                </a:lnTo>
                <a:lnTo>
                  <a:pt x="295211" y="1142698"/>
                </a:lnTo>
                <a:lnTo>
                  <a:pt x="283937" y="1121360"/>
                </a:lnTo>
                <a:lnTo>
                  <a:pt x="277312" y="1099315"/>
                </a:lnTo>
                <a:lnTo>
                  <a:pt x="272728" y="1077679"/>
                </a:lnTo>
                <a:lnTo>
                  <a:pt x="267576" y="1057570"/>
                </a:lnTo>
                <a:lnTo>
                  <a:pt x="260625" y="1035449"/>
                </a:lnTo>
                <a:lnTo>
                  <a:pt x="253820" y="1012674"/>
                </a:lnTo>
                <a:lnTo>
                  <a:pt x="246375" y="989820"/>
                </a:lnTo>
                <a:lnTo>
                  <a:pt x="237502" y="967463"/>
                </a:lnTo>
                <a:lnTo>
                  <a:pt x="218774" y="918637"/>
                </a:lnTo>
                <a:lnTo>
                  <a:pt x="205425" y="870364"/>
                </a:lnTo>
                <a:lnTo>
                  <a:pt x="195015" y="821479"/>
                </a:lnTo>
                <a:lnTo>
                  <a:pt x="185102" y="770816"/>
                </a:lnTo>
                <a:lnTo>
                  <a:pt x="173405" y="722052"/>
                </a:lnTo>
                <a:lnTo>
                  <a:pt x="158791" y="673952"/>
                </a:lnTo>
                <a:lnTo>
                  <a:pt x="142278" y="626283"/>
                </a:lnTo>
                <a:lnTo>
                  <a:pt x="124887" y="578812"/>
                </a:lnTo>
                <a:lnTo>
                  <a:pt x="107637" y="531307"/>
                </a:lnTo>
                <a:lnTo>
                  <a:pt x="91549" y="483533"/>
                </a:lnTo>
                <a:lnTo>
                  <a:pt x="77642" y="435258"/>
                </a:lnTo>
                <a:lnTo>
                  <a:pt x="66936" y="386249"/>
                </a:lnTo>
                <a:lnTo>
                  <a:pt x="60452" y="336273"/>
                </a:lnTo>
                <a:lnTo>
                  <a:pt x="57042" y="268903"/>
                </a:lnTo>
                <a:lnTo>
                  <a:pt x="52638" y="159521"/>
                </a:lnTo>
                <a:lnTo>
                  <a:pt x="48829" y="57606"/>
                </a:lnTo>
                <a:lnTo>
                  <a:pt x="47205" y="12639"/>
                </a:lnTo>
                <a:lnTo>
                  <a:pt x="36842" y="2199"/>
                </a:lnTo>
                <a:lnTo>
                  <a:pt x="30906" y="1263"/>
                </a:lnTo>
                <a:lnTo>
                  <a:pt x="9299" y="1263"/>
                </a:lnTo>
                <a:lnTo>
                  <a:pt x="0" y="1209"/>
                </a:lnTo>
                <a:close/>
              </a:path>
              <a:path w="295275" h="1150620">
                <a:moveTo>
                  <a:pt x="22893" y="0"/>
                </a:moveTo>
                <a:lnTo>
                  <a:pt x="9299" y="1263"/>
                </a:lnTo>
                <a:lnTo>
                  <a:pt x="30906" y="1263"/>
                </a:lnTo>
                <a:lnTo>
                  <a:pt x="22893" y="0"/>
                </a:lnTo>
                <a:close/>
              </a:path>
            </a:pathLst>
          </a:custGeom>
          <a:solidFill>
            <a:srgbClr val="ADAED7"/>
          </a:solidFill>
        </p:spPr>
        <p:txBody>
          <a:bodyPr wrap="square" lIns="0" tIns="0" rIns="0" bIns="0" rtlCol="0"/>
          <a:lstStyle/>
          <a:p>
            <a:endParaRPr/>
          </a:p>
        </p:txBody>
      </p:sp>
      <p:sp>
        <p:nvSpPr>
          <p:cNvPr id="58" name="object 58"/>
          <p:cNvSpPr/>
          <p:nvPr/>
        </p:nvSpPr>
        <p:spPr>
          <a:xfrm>
            <a:off x="7593792" y="4995019"/>
            <a:ext cx="130175" cy="772160"/>
          </a:xfrm>
          <a:custGeom>
            <a:avLst/>
            <a:gdLst/>
            <a:ahLst/>
            <a:cxnLst/>
            <a:rect l="l" t="t" r="r" b="b"/>
            <a:pathLst>
              <a:path w="130175" h="772160">
                <a:moveTo>
                  <a:pt x="20141" y="6328"/>
                </a:moveTo>
                <a:lnTo>
                  <a:pt x="5734" y="7981"/>
                </a:lnTo>
                <a:lnTo>
                  <a:pt x="1322" y="54102"/>
                </a:lnTo>
                <a:lnTo>
                  <a:pt x="0" y="112475"/>
                </a:lnTo>
                <a:lnTo>
                  <a:pt x="1055" y="171466"/>
                </a:lnTo>
                <a:lnTo>
                  <a:pt x="3017" y="227418"/>
                </a:lnTo>
                <a:lnTo>
                  <a:pt x="4254" y="274842"/>
                </a:lnTo>
                <a:lnTo>
                  <a:pt x="5398" y="325357"/>
                </a:lnTo>
                <a:lnTo>
                  <a:pt x="7424" y="376529"/>
                </a:lnTo>
                <a:lnTo>
                  <a:pt x="11305" y="425920"/>
                </a:lnTo>
                <a:lnTo>
                  <a:pt x="18016" y="471093"/>
                </a:lnTo>
                <a:lnTo>
                  <a:pt x="34145" y="529451"/>
                </a:lnTo>
                <a:lnTo>
                  <a:pt x="43187" y="557931"/>
                </a:lnTo>
                <a:lnTo>
                  <a:pt x="51150" y="587019"/>
                </a:lnTo>
                <a:lnTo>
                  <a:pt x="66095" y="651773"/>
                </a:lnTo>
                <a:lnTo>
                  <a:pt x="80068" y="716165"/>
                </a:lnTo>
                <a:lnTo>
                  <a:pt x="82830" y="742689"/>
                </a:lnTo>
                <a:lnTo>
                  <a:pt x="84333" y="751570"/>
                </a:lnTo>
                <a:lnTo>
                  <a:pt x="88907" y="759231"/>
                </a:lnTo>
                <a:lnTo>
                  <a:pt x="103329" y="769324"/>
                </a:lnTo>
                <a:lnTo>
                  <a:pt x="116595" y="771656"/>
                </a:lnTo>
                <a:lnTo>
                  <a:pt x="126310" y="770166"/>
                </a:lnTo>
                <a:lnTo>
                  <a:pt x="130081" y="768794"/>
                </a:lnTo>
                <a:lnTo>
                  <a:pt x="122175" y="719997"/>
                </a:lnTo>
                <a:lnTo>
                  <a:pt x="112295" y="671874"/>
                </a:lnTo>
                <a:lnTo>
                  <a:pt x="101130" y="624191"/>
                </a:lnTo>
                <a:lnTo>
                  <a:pt x="89369" y="576713"/>
                </a:lnTo>
                <a:lnTo>
                  <a:pt x="77703" y="529206"/>
                </a:lnTo>
                <a:lnTo>
                  <a:pt x="66822" y="481436"/>
                </a:lnTo>
                <a:lnTo>
                  <a:pt x="57414" y="433168"/>
                </a:lnTo>
                <a:lnTo>
                  <a:pt x="50169" y="384167"/>
                </a:lnTo>
                <a:lnTo>
                  <a:pt x="45778" y="334200"/>
                </a:lnTo>
                <a:lnTo>
                  <a:pt x="45528" y="307852"/>
                </a:lnTo>
                <a:lnTo>
                  <a:pt x="46120" y="267027"/>
                </a:lnTo>
                <a:lnTo>
                  <a:pt x="46712" y="216875"/>
                </a:lnTo>
                <a:lnTo>
                  <a:pt x="46459" y="162540"/>
                </a:lnTo>
                <a:lnTo>
                  <a:pt x="44519" y="109171"/>
                </a:lnTo>
                <a:lnTo>
                  <a:pt x="40048" y="61915"/>
                </a:lnTo>
                <a:lnTo>
                  <a:pt x="32203" y="25918"/>
                </a:lnTo>
                <a:lnTo>
                  <a:pt x="20141" y="6328"/>
                </a:lnTo>
                <a:close/>
              </a:path>
              <a:path w="130175" h="772160">
                <a:moveTo>
                  <a:pt x="5734" y="7981"/>
                </a:moveTo>
                <a:lnTo>
                  <a:pt x="3017" y="8293"/>
                </a:lnTo>
                <a:lnTo>
                  <a:pt x="5704" y="8293"/>
                </a:lnTo>
                <a:lnTo>
                  <a:pt x="5734" y="7981"/>
                </a:lnTo>
                <a:close/>
              </a:path>
              <a:path w="130175" h="772160">
                <a:moveTo>
                  <a:pt x="24473" y="6328"/>
                </a:moveTo>
                <a:lnTo>
                  <a:pt x="20141" y="6328"/>
                </a:lnTo>
                <a:lnTo>
                  <a:pt x="21350" y="8293"/>
                </a:lnTo>
                <a:lnTo>
                  <a:pt x="27020" y="8293"/>
                </a:lnTo>
                <a:lnTo>
                  <a:pt x="24473" y="6328"/>
                </a:lnTo>
                <a:close/>
              </a:path>
              <a:path w="130175" h="772160">
                <a:moveTo>
                  <a:pt x="6497" y="0"/>
                </a:moveTo>
                <a:lnTo>
                  <a:pt x="5734" y="7981"/>
                </a:lnTo>
                <a:lnTo>
                  <a:pt x="20141" y="6328"/>
                </a:lnTo>
                <a:lnTo>
                  <a:pt x="24473" y="6328"/>
                </a:lnTo>
                <a:lnTo>
                  <a:pt x="21864" y="4318"/>
                </a:lnTo>
                <a:lnTo>
                  <a:pt x="11806" y="2997"/>
                </a:lnTo>
                <a:lnTo>
                  <a:pt x="6497" y="0"/>
                </a:lnTo>
                <a:close/>
              </a:path>
            </a:pathLst>
          </a:custGeom>
          <a:solidFill>
            <a:srgbClr val="ADAED7"/>
          </a:solidFill>
        </p:spPr>
        <p:txBody>
          <a:bodyPr wrap="square" lIns="0" tIns="0" rIns="0" bIns="0" rtlCol="0"/>
          <a:lstStyle/>
          <a:p>
            <a:endParaRPr/>
          </a:p>
        </p:txBody>
      </p:sp>
      <p:sp>
        <p:nvSpPr>
          <p:cNvPr id="59" name="object 59"/>
          <p:cNvSpPr/>
          <p:nvPr/>
        </p:nvSpPr>
        <p:spPr>
          <a:xfrm>
            <a:off x="8018512" y="5666610"/>
            <a:ext cx="152250" cy="151982"/>
          </a:xfrm>
          <a:prstGeom prst="rect">
            <a:avLst/>
          </a:prstGeom>
          <a:blipFill>
            <a:blip r:embed="rId48" cstate="print"/>
            <a:stretch>
              <a:fillRect/>
            </a:stretch>
          </a:blipFill>
        </p:spPr>
        <p:txBody>
          <a:bodyPr wrap="square" lIns="0" tIns="0" rIns="0" bIns="0" rtlCol="0"/>
          <a:lstStyle/>
          <a:p>
            <a:endParaRPr/>
          </a:p>
        </p:txBody>
      </p:sp>
      <p:sp>
        <p:nvSpPr>
          <p:cNvPr id="60" name="object 60"/>
          <p:cNvSpPr/>
          <p:nvPr/>
        </p:nvSpPr>
        <p:spPr>
          <a:xfrm>
            <a:off x="7852577" y="4142834"/>
            <a:ext cx="405765" cy="1649095"/>
          </a:xfrm>
          <a:custGeom>
            <a:avLst/>
            <a:gdLst/>
            <a:ahLst/>
            <a:cxnLst/>
            <a:rect l="l" t="t" r="r" b="b"/>
            <a:pathLst>
              <a:path w="405765" h="1649095">
                <a:moveTo>
                  <a:pt x="343575" y="0"/>
                </a:moveTo>
                <a:lnTo>
                  <a:pt x="339447" y="39840"/>
                </a:lnTo>
                <a:lnTo>
                  <a:pt x="337896" y="96112"/>
                </a:lnTo>
                <a:lnTo>
                  <a:pt x="321932" y="141830"/>
                </a:lnTo>
                <a:lnTo>
                  <a:pt x="296631" y="178621"/>
                </a:lnTo>
                <a:lnTo>
                  <a:pt x="267067" y="208111"/>
                </a:lnTo>
                <a:lnTo>
                  <a:pt x="238318" y="231925"/>
                </a:lnTo>
                <a:lnTo>
                  <a:pt x="215457" y="251689"/>
                </a:lnTo>
                <a:lnTo>
                  <a:pt x="184060" y="284191"/>
                </a:lnTo>
                <a:lnTo>
                  <a:pt x="150612" y="320144"/>
                </a:lnTo>
                <a:lnTo>
                  <a:pt x="124015" y="349260"/>
                </a:lnTo>
                <a:lnTo>
                  <a:pt x="94094" y="389582"/>
                </a:lnTo>
                <a:lnTo>
                  <a:pt x="74240" y="426594"/>
                </a:lnTo>
                <a:lnTo>
                  <a:pt x="54760" y="470206"/>
                </a:lnTo>
                <a:lnTo>
                  <a:pt x="36804" y="518337"/>
                </a:lnTo>
                <a:lnTo>
                  <a:pt x="21524" y="568907"/>
                </a:lnTo>
                <a:lnTo>
                  <a:pt x="10071" y="619834"/>
                </a:lnTo>
                <a:lnTo>
                  <a:pt x="3595" y="669036"/>
                </a:lnTo>
                <a:lnTo>
                  <a:pt x="1022" y="714406"/>
                </a:lnTo>
                <a:lnTo>
                  <a:pt x="0" y="761308"/>
                </a:lnTo>
                <a:lnTo>
                  <a:pt x="558" y="809500"/>
                </a:lnTo>
                <a:lnTo>
                  <a:pt x="2725" y="858737"/>
                </a:lnTo>
                <a:lnTo>
                  <a:pt x="6531" y="908779"/>
                </a:lnTo>
                <a:lnTo>
                  <a:pt x="12003" y="959381"/>
                </a:lnTo>
                <a:lnTo>
                  <a:pt x="19170" y="1010301"/>
                </a:lnTo>
                <a:lnTo>
                  <a:pt x="28062" y="1061296"/>
                </a:lnTo>
                <a:lnTo>
                  <a:pt x="38707" y="1112124"/>
                </a:lnTo>
                <a:lnTo>
                  <a:pt x="51133" y="1162541"/>
                </a:lnTo>
                <a:lnTo>
                  <a:pt x="65370" y="1212306"/>
                </a:lnTo>
                <a:lnTo>
                  <a:pt x="81446" y="1261174"/>
                </a:lnTo>
                <a:lnTo>
                  <a:pt x="95438" y="1298485"/>
                </a:lnTo>
                <a:lnTo>
                  <a:pt x="114373" y="1345527"/>
                </a:lnTo>
                <a:lnTo>
                  <a:pt x="136838" y="1399023"/>
                </a:lnTo>
                <a:lnTo>
                  <a:pt x="161418" y="1455694"/>
                </a:lnTo>
                <a:lnTo>
                  <a:pt x="186701" y="1512259"/>
                </a:lnTo>
                <a:lnTo>
                  <a:pt x="211273" y="1565441"/>
                </a:lnTo>
                <a:lnTo>
                  <a:pt x="233721" y="1611960"/>
                </a:lnTo>
                <a:lnTo>
                  <a:pt x="252630" y="1648537"/>
                </a:lnTo>
                <a:lnTo>
                  <a:pt x="271350" y="1636103"/>
                </a:lnTo>
                <a:lnTo>
                  <a:pt x="272019" y="1636103"/>
                </a:lnTo>
                <a:lnTo>
                  <a:pt x="272201" y="1633241"/>
                </a:lnTo>
                <a:lnTo>
                  <a:pt x="264999" y="1616219"/>
                </a:lnTo>
                <a:lnTo>
                  <a:pt x="251627" y="1587203"/>
                </a:lnTo>
                <a:lnTo>
                  <a:pt x="233336" y="1547826"/>
                </a:lnTo>
                <a:lnTo>
                  <a:pt x="211377" y="1499721"/>
                </a:lnTo>
                <a:lnTo>
                  <a:pt x="187000" y="1444521"/>
                </a:lnTo>
                <a:lnTo>
                  <a:pt x="161456" y="1383859"/>
                </a:lnTo>
                <a:lnTo>
                  <a:pt x="135995" y="1319368"/>
                </a:lnTo>
                <a:lnTo>
                  <a:pt x="111867" y="1252681"/>
                </a:lnTo>
                <a:lnTo>
                  <a:pt x="90324" y="1185431"/>
                </a:lnTo>
                <a:lnTo>
                  <a:pt x="75208" y="1127872"/>
                </a:lnTo>
                <a:lnTo>
                  <a:pt x="63448" y="1070292"/>
                </a:lnTo>
                <a:lnTo>
                  <a:pt x="54631" y="1013903"/>
                </a:lnTo>
                <a:lnTo>
                  <a:pt x="48342" y="959917"/>
                </a:lnTo>
                <a:lnTo>
                  <a:pt x="44170" y="909546"/>
                </a:lnTo>
                <a:lnTo>
                  <a:pt x="41702" y="864002"/>
                </a:lnTo>
                <a:lnTo>
                  <a:pt x="40523" y="824495"/>
                </a:lnTo>
                <a:lnTo>
                  <a:pt x="40222" y="792239"/>
                </a:lnTo>
                <a:lnTo>
                  <a:pt x="63039" y="644637"/>
                </a:lnTo>
                <a:lnTo>
                  <a:pt x="113235" y="526490"/>
                </a:lnTo>
                <a:lnTo>
                  <a:pt x="163431" y="448069"/>
                </a:lnTo>
                <a:lnTo>
                  <a:pt x="235146" y="363630"/>
                </a:lnTo>
                <a:lnTo>
                  <a:pt x="292946" y="332941"/>
                </a:lnTo>
                <a:lnTo>
                  <a:pt x="341173" y="320048"/>
                </a:lnTo>
                <a:lnTo>
                  <a:pt x="361354" y="317424"/>
                </a:lnTo>
                <a:lnTo>
                  <a:pt x="405195" y="120181"/>
                </a:lnTo>
                <a:lnTo>
                  <a:pt x="392873" y="90163"/>
                </a:lnTo>
                <a:lnTo>
                  <a:pt x="366858" y="33438"/>
                </a:lnTo>
                <a:lnTo>
                  <a:pt x="343575" y="0"/>
                </a:lnTo>
                <a:close/>
              </a:path>
              <a:path w="405765" h="1649095">
                <a:moveTo>
                  <a:pt x="272019" y="1636103"/>
                </a:moveTo>
                <a:lnTo>
                  <a:pt x="271350" y="1636103"/>
                </a:lnTo>
                <a:lnTo>
                  <a:pt x="271985" y="1636637"/>
                </a:lnTo>
                <a:lnTo>
                  <a:pt x="272019" y="1636103"/>
                </a:lnTo>
                <a:close/>
              </a:path>
            </a:pathLst>
          </a:custGeom>
          <a:solidFill>
            <a:srgbClr val="FFFAF4"/>
          </a:solidFill>
        </p:spPr>
        <p:txBody>
          <a:bodyPr wrap="square" lIns="0" tIns="0" rIns="0" bIns="0" rtlCol="0"/>
          <a:lstStyle/>
          <a:p>
            <a:endParaRPr/>
          </a:p>
        </p:txBody>
      </p:sp>
      <p:sp>
        <p:nvSpPr>
          <p:cNvPr id="61" name="object 61"/>
          <p:cNvSpPr/>
          <p:nvPr/>
        </p:nvSpPr>
        <p:spPr>
          <a:xfrm>
            <a:off x="6387020" y="5970460"/>
            <a:ext cx="1087852" cy="1030338"/>
          </a:xfrm>
          <a:prstGeom prst="rect">
            <a:avLst/>
          </a:prstGeom>
          <a:blipFill>
            <a:blip r:embed="rId49" cstate="print"/>
            <a:stretch>
              <a:fillRect/>
            </a:stretch>
          </a:blipFill>
        </p:spPr>
        <p:txBody>
          <a:bodyPr wrap="square" lIns="0" tIns="0" rIns="0" bIns="0" rtlCol="0"/>
          <a:lstStyle/>
          <a:p>
            <a:endParaRPr/>
          </a:p>
        </p:txBody>
      </p:sp>
      <p:sp>
        <p:nvSpPr>
          <p:cNvPr id="62" name="object 62"/>
          <p:cNvSpPr/>
          <p:nvPr/>
        </p:nvSpPr>
        <p:spPr>
          <a:xfrm>
            <a:off x="6461087" y="6240970"/>
            <a:ext cx="1005586" cy="795007"/>
          </a:xfrm>
          <a:prstGeom prst="rect">
            <a:avLst/>
          </a:prstGeom>
          <a:blipFill>
            <a:blip r:embed="rId50" cstate="print"/>
            <a:stretch>
              <a:fillRect/>
            </a:stretch>
          </a:blipFill>
        </p:spPr>
        <p:txBody>
          <a:bodyPr wrap="square" lIns="0" tIns="0" rIns="0" bIns="0" rtlCol="0"/>
          <a:lstStyle/>
          <a:p>
            <a:endParaRPr/>
          </a:p>
        </p:txBody>
      </p:sp>
      <p:sp>
        <p:nvSpPr>
          <p:cNvPr id="63" name="object 63"/>
          <p:cNvSpPr/>
          <p:nvPr/>
        </p:nvSpPr>
        <p:spPr>
          <a:xfrm>
            <a:off x="6623177" y="6576390"/>
            <a:ext cx="828306" cy="417969"/>
          </a:xfrm>
          <a:prstGeom prst="rect">
            <a:avLst/>
          </a:prstGeom>
          <a:blipFill>
            <a:blip r:embed="rId51" cstate="print"/>
            <a:stretch>
              <a:fillRect/>
            </a:stretch>
          </a:blipFill>
        </p:spPr>
        <p:txBody>
          <a:bodyPr wrap="square" lIns="0" tIns="0" rIns="0" bIns="0" rtlCol="0"/>
          <a:lstStyle/>
          <a:p>
            <a:endParaRPr/>
          </a:p>
        </p:txBody>
      </p:sp>
      <p:sp>
        <p:nvSpPr>
          <p:cNvPr id="64" name="object 64"/>
          <p:cNvSpPr/>
          <p:nvPr/>
        </p:nvSpPr>
        <p:spPr>
          <a:xfrm>
            <a:off x="6478613" y="5990463"/>
            <a:ext cx="980093" cy="976147"/>
          </a:xfrm>
          <a:prstGeom prst="rect">
            <a:avLst/>
          </a:prstGeom>
          <a:blipFill>
            <a:blip r:embed="rId52" cstate="print"/>
            <a:stretch>
              <a:fillRect/>
            </a:stretch>
          </a:blipFill>
        </p:spPr>
        <p:txBody>
          <a:bodyPr wrap="square" lIns="0" tIns="0" rIns="0" bIns="0" rtlCol="0"/>
          <a:lstStyle/>
          <a:p>
            <a:endParaRPr/>
          </a:p>
        </p:txBody>
      </p:sp>
      <p:sp>
        <p:nvSpPr>
          <p:cNvPr id="65" name="object 65"/>
          <p:cNvSpPr/>
          <p:nvPr/>
        </p:nvSpPr>
        <p:spPr>
          <a:xfrm>
            <a:off x="7349896" y="4479467"/>
            <a:ext cx="1623689" cy="3448623"/>
          </a:xfrm>
          <a:prstGeom prst="rect">
            <a:avLst/>
          </a:prstGeom>
          <a:blipFill>
            <a:blip r:embed="rId53" cstate="print"/>
            <a:stretch>
              <a:fillRect/>
            </a:stretch>
          </a:blipFill>
        </p:spPr>
        <p:txBody>
          <a:bodyPr wrap="square" lIns="0" tIns="0" rIns="0" bIns="0" rtlCol="0"/>
          <a:lstStyle/>
          <a:p>
            <a:endParaRPr/>
          </a:p>
        </p:txBody>
      </p:sp>
      <p:sp>
        <p:nvSpPr>
          <p:cNvPr id="66" name="object 66"/>
          <p:cNvSpPr/>
          <p:nvPr/>
        </p:nvSpPr>
        <p:spPr>
          <a:xfrm>
            <a:off x="7339138" y="4452535"/>
            <a:ext cx="1661795" cy="3515995"/>
          </a:xfrm>
          <a:custGeom>
            <a:avLst/>
            <a:gdLst/>
            <a:ahLst/>
            <a:cxnLst/>
            <a:rect l="l" t="t" r="r" b="b"/>
            <a:pathLst>
              <a:path w="1661795" h="3515995">
                <a:moveTo>
                  <a:pt x="21526" y="3195078"/>
                </a:moveTo>
                <a:lnTo>
                  <a:pt x="10758" y="3220229"/>
                </a:lnTo>
                <a:lnTo>
                  <a:pt x="0" y="3245485"/>
                </a:lnTo>
                <a:lnTo>
                  <a:pt x="98175" y="3283845"/>
                </a:lnTo>
                <a:lnTo>
                  <a:pt x="273305" y="3354531"/>
                </a:lnTo>
                <a:lnTo>
                  <a:pt x="378134" y="3398629"/>
                </a:lnTo>
                <a:lnTo>
                  <a:pt x="419128" y="3416738"/>
                </a:lnTo>
                <a:lnTo>
                  <a:pt x="465200" y="3440023"/>
                </a:lnTo>
                <a:lnTo>
                  <a:pt x="467410" y="3441738"/>
                </a:lnTo>
                <a:lnTo>
                  <a:pt x="481052" y="3447791"/>
                </a:lnTo>
                <a:lnTo>
                  <a:pt x="549176" y="3472825"/>
                </a:lnTo>
                <a:lnTo>
                  <a:pt x="602658" y="3488078"/>
                </a:lnTo>
                <a:lnTo>
                  <a:pt x="666775" y="3501949"/>
                </a:lnTo>
                <a:lnTo>
                  <a:pt x="739796" y="3512035"/>
                </a:lnTo>
                <a:lnTo>
                  <a:pt x="819988" y="3515931"/>
                </a:lnTo>
                <a:lnTo>
                  <a:pt x="850627" y="3515347"/>
                </a:lnTo>
                <a:lnTo>
                  <a:pt x="913366" y="3510351"/>
                </a:lnTo>
                <a:lnTo>
                  <a:pt x="977510" y="3499532"/>
                </a:lnTo>
                <a:lnTo>
                  <a:pt x="1042407" y="3482024"/>
                </a:lnTo>
                <a:lnTo>
                  <a:pt x="1097224" y="3461207"/>
                </a:lnTo>
                <a:lnTo>
                  <a:pt x="819988" y="3461207"/>
                </a:lnTo>
                <a:lnTo>
                  <a:pt x="749561" y="3457930"/>
                </a:lnTo>
                <a:lnTo>
                  <a:pt x="684649" y="3449374"/>
                </a:lnTo>
                <a:lnTo>
                  <a:pt x="626755" y="3437452"/>
                </a:lnTo>
                <a:lnTo>
                  <a:pt x="577378" y="3424074"/>
                </a:lnTo>
                <a:lnTo>
                  <a:pt x="538022" y="3411153"/>
                </a:lnTo>
                <a:lnTo>
                  <a:pt x="495376" y="3394329"/>
                </a:lnTo>
                <a:lnTo>
                  <a:pt x="476719" y="3383867"/>
                </a:lnTo>
                <a:lnTo>
                  <a:pt x="444833" y="3368671"/>
                </a:lnTo>
                <a:lnTo>
                  <a:pt x="402285" y="3349727"/>
                </a:lnTo>
                <a:lnTo>
                  <a:pt x="351642" y="3328022"/>
                </a:lnTo>
                <a:lnTo>
                  <a:pt x="176808" y="3256210"/>
                </a:lnTo>
                <a:lnTo>
                  <a:pt x="21526" y="3195078"/>
                </a:lnTo>
                <a:close/>
              </a:path>
              <a:path w="1661795" h="3515995">
                <a:moveTo>
                  <a:pt x="788847" y="0"/>
                </a:moveTo>
                <a:lnTo>
                  <a:pt x="788974" y="406"/>
                </a:lnTo>
                <a:lnTo>
                  <a:pt x="771575" y="3446"/>
                </a:lnTo>
                <a:lnTo>
                  <a:pt x="758313" y="8293"/>
                </a:lnTo>
                <a:lnTo>
                  <a:pt x="749677" y="13625"/>
                </a:lnTo>
                <a:lnTo>
                  <a:pt x="746150" y="18122"/>
                </a:lnTo>
                <a:lnTo>
                  <a:pt x="746481" y="31736"/>
                </a:lnTo>
                <a:lnTo>
                  <a:pt x="754832" y="42164"/>
                </a:lnTo>
                <a:lnTo>
                  <a:pt x="772319" y="49905"/>
                </a:lnTo>
                <a:lnTo>
                  <a:pt x="800061" y="55460"/>
                </a:lnTo>
                <a:lnTo>
                  <a:pt x="846019" y="57957"/>
                </a:lnTo>
                <a:lnTo>
                  <a:pt x="888329" y="60918"/>
                </a:lnTo>
                <a:lnTo>
                  <a:pt x="927378" y="64828"/>
                </a:lnTo>
                <a:lnTo>
                  <a:pt x="997247" y="77433"/>
                </a:lnTo>
                <a:lnTo>
                  <a:pt x="1058734" y="99652"/>
                </a:lnTo>
                <a:lnTo>
                  <a:pt x="1114944" y="135361"/>
                </a:lnTo>
                <a:lnTo>
                  <a:pt x="1168983" y="188440"/>
                </a:lnTo>
                <a:lnTo>
                  <a:pt x="1196159" y="222705"/>
                </a:lnTo>
                <a:lnTo>
                  <a:pt x="1223957" y="262767"/>
                </a:lnTo>
                <a:lnTo>
                  <a:pt x="1252765" y="309111"/>
                </a:lnTo>
                <a:lnTo>
                  <a:pt x="1282972" y="362220"/>
                </a:lnTo>
                <a:lnTo>
                  <a:pt x="1314966" y="422581"/>
                </a:lnTo>
                <a:lnTo>
                  <a:pt x="1349134" y="490678"/>
                </a:lnTo>
                <a:lnTo>
                  <a:pt x="1385866" y="566995"/>
                </a:lnTo>
                <a:lnTo>
                  <a:pt x="1425549" y="652018"/>
                </a:lnTo>
                <a:lnTo>
                  <a:pt x="1453516" y="720310"/>
                </a:lnTo>
                <a:lnTo>
                  <a:pt x="1466570" y="757959"/>
                </a:lnTo>
                <a:lnTo>
                  <a:pt x="1479011" y="797778"/>
                </a:lnTo>
                <a:lnTo>
                  <a:pt x="1490843" y="839642"/>
                </a:lnTo>
                <a:lnTo>
                  <a:pt x="1502072" y="883426"/>
                </a:lnTo>
                <a:lnTo>
                  <a:pt x="1512703" y="929007"/>
                </a:lnTo>
                <a:lnTo>
                  <a:pt x="1522739" y="976259"/>
                </a:lnTo>
                <a:lnTo>
                  <a:pt x="1532187" y="1025059"/>
                </a:lnTo>
                <a:lnTo>
                  <a:pt x="1541050" y="1075283"/>
                </a:lnTo>
                <a:lnTo>
                  <a:pt x="1549334" y="1126804"/>
                </a:lnTo>
                <a:lnTo>
                  <a:pt x="1557044" y="1179501"/>
                </a:lnTo>
                <a:lnTo>
                  <a:pt x="1564184" y="1233247"/>
                </a:lnTo>
                <a:lnTo>
                  <a:pt x="1570759" y="1287918"/>
                </a:lnTo>
                <a:lnTo>
                  <a:pt x="1576774" y="1343391"/>
                </a:lnTo>
                <a:lnTo>
                  <a:pt x="1582234" y="1399540"/>
                </a:lnTo>
                <a:lnTo>
                  <a:pt x="1587144" y="1456242"/>
                </a:lnTo>
                <a:lnTo>
                  <a:pt x="1591508" y="1513372"/>
                </a:lnTo>
                <a:lnTo>
                  <a:pt x="1595331" y="1570805"/>
                </a:lnTo>
                <a:lnTo>
                  <a:pt x="1598619" y="1628417"/>
                </a:lnTo>
                <a:lnTo>
                  <a:pt x="1601376" y="1686084"/>
                </a:lnTo>
                <a:lnTo>
                  <a:pt x="1603607" y="1743681"/>
                </a:lnTo>
                <a:lnTo>
                  <a:pt x="1605316" y="1801085"/>
                </a:lnTo>
                <a:lnTo>
                  <a:pt x="1606509" y="1858169"/>
                </a:lnTo>
                <a:lnTo>
                  <a:pt x="1607191" y="1914811"/>
                </a:lnTo>
                <a:lnTo>
                  <a:pt x="1607258" y="1989074"/>
                </a:lnTo>
                <a:lnTo>
                  <a:pt x="1607038" y="2026269"/>
                </a:lnTo>
                <a:lnTo>
                  <a:pt x="1606213" y="2080836"/>
                </a:lnTo>
                <a:lnTo>
                  <a:pt x="1604897" y="2134463"/>
                </a:lnTo>
                <a:lnTo>
                  <a:pt x="1603092" y="2187025"/>
                </a:lnTo>
                <a:lnTo>
                  <a:pt x="1600806" y="2238397"/>
                </a:lnTo>
                <a:lnTo>
                  <a:pt x="1598041" y="2288456"/>
                </a:lnTo>
                <a:lnTo>
                  <a:pt x="1594804" y="2337077"/>
                </a:lnTo>
                <a:lnTo>
                  <a:pt x="1591098" y="2384135"/>
                </a:lnTo>
                <a:lnTo>
                  <a:pt x="1586930" y="2429507"/>
                </a:lnTo>
                <a:lnTo>
                  <a:pt x="1582303" y="2473068"/>
                </a:lnTo>
                <a:lnTo>
                  <a:pt x="1577222" y="2514692"/>
                </a:lnTo>
                <a:lnTo>
                  <a:pt x="1571692" y="2554257"/>
                </a:lnTo>
                <a:lnTo>
                  <a:pt x="1551152" y="2669177"/>
                </a:lnTo>
                <a:lnTo>
                  <a:pt x="1534804" y="2742170"/>
                </a:lnTo>
                <a:lnTo>
                  <a:pt x="1516769" y="2810744"/>
                </a:lnTo>
                <a:lnTo>
                  <a:pt x="1497139" y="2875025"/>
                </a:lnTo>
                <a:lnTo>
                  <a:pt x="1476008" y="2935142"/>
                </a:lnTo>
                <a:lnTo>
                  <a:pt x="1453469" y="2991221"/>
                </a:lnTo>
                <a:lnTo>
                  <a:pt x="1429615" y="3043389"/>
                </a:lnTo>
                <a:lnTo>
                  <a:pt x="1404540" y="3091773"/>
                </a:lnTo>
                <a:lnTo>
                  <a:pt x="1378336" y="3136501"/>
                </a:lnTo>
                <a:lnTo>
                  <a:pt x="1351097" y="3177699"/>
                </a:lnTo>
                <a:lnTo>
                  <a:pt x="1322917" y="3215494"/>
                </a:lnTo>
                <a:lnTo>
                  <a:pt x="1293887" y="3250015"/>
                </a:lnTo>
                <a:lnTo>
                  <a:pt x="1264102" y="3281387"/>
                </a:lnTo>
                <a:lnTo>
                  <a:pt x="1233655" y="3309738"/>
                </a:lnTo>
                <a:lnTo>
                  <a:pt x="1202639" y="3335195"/>
                </a:lnTo>
                <a:lnTo>
                  <a:pt x="1171147" y="3357885"/>
                </a:lnTo>
                <a:lnTo>
                  <a:pt x="1107108" y="3395472"/>
                </a:lnTo>
                <a:lnTo>
                  <a:pt x="1042284" y="3423517"/>
                </a:lnTo>
                <a:lnTo>
                  <a:pt x="977422" y="3443037"/>
                </a:lnTo>
                <a:lnTo>
                  <a:pt x="913266" y="3455047"/>
                </a:lnTo>
                <a:lnTo>
                  <a:pt x="850562" y="3460565"/>
                </a:lnTo>
                <a:lnTo>
                  <a:pt x="819988" y="3461207"/>
                </a:lnTo>
                <a:lnTo>
                  <a:pt x="1097224" y="3461207"/>
                </a:lnTo>
                <a:lnTo>
                  <a:pt x="1139739" y="3441333"/>
                </a:lnTo>
                <a:lnTo>
                  <a:pt x="1203668" y="3403326"/>
                </a:lnTo>
                <a:lnTo>
                  <a:pt x="1235100" y="3380735"/>
                </a:lnTo>
                <a:lnTo>
                  <a:pt x="1266070" y="3355607"/>
                </a:lnTo>
                <a:lnTo>
                  <a:pt x="1296494" y="3327835"/>
                </a:lnTo>
                <a:lnTo>
                  <a:pt x="1326292" y="3297312"/>
                </a:lnTo>
                <a:lnTo>
                  <a:pt x="1355383" y="3263928"/>
                </a:lnTo>
                <a:lnTo>
                  <a:pt x="1383684" y="3227577"/>
                </a:lnTo>
                <a:lnTo>
                  <a:pt x="1411115" y="3188149"/>
                </a:lnTo>
                <a:lnTo>
                  <a:pt x="1437594" y="3145538"/>
                </a:lnTo>
                <a:lnTo>
                  <a:pt x="1463040" y="3099634"/>
                </a:lnTo>
                <a:lnTo>
                  <a:pt x="1487371" y="3050331"/>
                </a:lnTo>
                <a:lnTo>
                  <a:pt x="1510505" y="2997519"/>
                </a:lnTo>
                <a:lnTo>
                  <a:pt x="1532362" y="2941092"/>
                </a:lnTo>
                <a:lnTo>
                  <a:pt x="1552860" y="2880940"/>
                </a:lnTo>
                <a:lnTo>
                  <a:pt x="1571917" y="2816957"/>
                </a:lnTo>
                <a:lnTo>
                  <a:pt x="1589452" y="2749033"/>
                </a:lnTo>
                <a:lnTo>
                  <a:pt x="1605384" y="2677062"/>
                </a:lnTo>
                <a:lnTo>
                  <a:pt x="1619630" y="2600934"/>
                </a:lnTo>
                <a:lnTo>
                  <a:pt x="1631013" y="2524928"/>
                </a:lnTo>
                <a:lnTo>
                  <a:pt x="1636052" y="2483867"/>
                </a:lnTo>
                <a:lnTo>
                  <a:pt x="1640652" y="2440925"/>
                </a:lnTo>
                <a:lnTo>
                  <a:pt x="1644806" y="2396219"/>
                </a:lnTo>
                <a:lnTo>
                  <a:pt x="1648512" y="2349864"/>
                </a:lnTo>
                <a:lnTo>
                  <a:pt x="1651763" y="2301978"/>
                </a:lnTo>
                <a:lnTo>
                  <a:pt x="1654557" y="2252679"/>
                </a:lnTo>
                <a:lnTo>
                  <a:pt x="1656888" y="2202083"/>
                </a:lnTo>
                <a:lnTo>
                  <a:pt x="1658752" y="2150308"/>
                </a:lnTo>
                <a:lnTo>
                  <a:pt x="1660144" y="2097470"/>
                </a:lnTo>
                <a:lnTo>
                  <a:pt x="1661060" y="2043686"/>
                </a:lnTo>
                <a:lnTo>
                  <a:pt x="1661495" y="1989074"/>
                </a:lnTo>
                <a:lnTo>
                  <a:pt x="1661445" y="1933750"/>
                </a:lnTo>
                <a:lnTo>
                  <a:pt x="1660906" y="1877831"/>
                </a:lnTo>
                <a:lnTo>
                  <a:pt x="1659872" y="1821436"/>
                </a:lnTo>
                <a:lnTo>
                  <a:pt x="1658340" y="1764680"/>
                </a:lnTo>
                <a:lnTo>
                  <a:pt x="1656305" y="1707680"/>
                </a:lnTo>
                <a:lnTo>
                  <a:pt x="1653762" y="1650554"/>
                </a:lnTo>
                <a:lnTo>
                  <a:pt x="1650707" y="1593419"/>
                </a:lnTo>
                <a:lnTo>
                  <a:pt x="1647136" y="1536392"/>
                </a:lnTo>
                <a:lnTo>
                  <a:pt x="1643044" y="1479589"/>
                </a:lnTo>
                <a:lnTo>
                  <a:pt x="1638426" y="1423129"/>
                </a:lnTo>
                <a:lnTo>
                  <a:pt x="1633278" y="1367127"/>
                </a:lnTo>
                <a:lnTo>
                  <a:pt x="1627596" y="1311701"/>
                </a:lnTo>
                <a:lnTo>
                  <a:pt x="1621374" y="1256968"/>
                </a:lnTo>
                <a:lnTo>
                  <a:pt x="1614609" y="1203045"/>
                </a:lnTo>
                <a:lnTo>
                  <a:pt x="1607297" y="1150049"/>
                </a:lnTo>
                <a:lnTo>
                  <a:pt x="1599431" y="1098097"/>
                </a:lnTo>
                <a:lnTo>
                  <a:pt x="1591009" y="1047306"/>
                </a:lnTo>
                <a:lnTo>
                  <a:pt x="1582025" y="997793"/>
                </a:lnTo>
                <a:lnTo>
                  <a:pt x="1572476" y="949676"/>
                </a:lnTo>
                <a:lnTo>
                  <a:pt x="1562356" y="903070"/>
                </a:lnTo>
                <a:lnTo>
                  <a:pt x="1551661" y="858094"/>
                </a:lnTo>
                <a:lnTo>
                  <a:pt x="1540387" y="814864"/>
                </a:lnTo>
                <a:lnTo>
                  <a:pt x="1528529" y="773498"/>
                </a:lnTo>
                <a:lnTo>
                  <a:pt x="1516082" y="734111"/>
                </a:lnTo>
                <a:lnTo>
                  <a:pt x="1503043" y="696822"/>
                </a:lnTo>
                <a:lnTo>
                  <a:pt x="1475168" y="629005"/>
                </a:lnTo>
                <a:lnTo>
                  <a:pt x="1437781" y="548889"/>
                </a:lnTo>
                <a:lnTo>
                  <a:pt x="1402765" y="476068"/>
                </a:lnTo>
                <a:lnTo>
                  <a:pt x="1369821" y="410183"/>
                </a:lnTo>
                <a:lnTo>
                  <a:pt x="1338649" y="350874"/>
                </a:lnTo>
                <a:lnTo>
                  <a:pt x="1308947" y="297780"/>
                </a:lnTo>
                <a:lnTo>
                  <a:pt x="1280417" y="250542"/>
                </a:lnTo>
                <a:lnTo>
                  <a:pt x="1252758" y="208800"/>
                </a:lnTo>
                <a:lnTo>
                  <a:pt x="1225669" y="172194"/>
                </a:lnTo>
                <a:lnTo>
                  <a:pt x="1198850" y="140365"/>
                </a:lnTo>
                <a:lnTo>
                  <a:pt x="1172002" y="112952"/>
                </a:lnTo>
                <a:lnTo>
                  <a:pt x="1117015" y="69938"/>
                </a:lnTo>
                <a:lnTo>
                  <a:pt x="1058307" y="40272"/>
                </a:lnTo>
                <a:lnTo>
                  <a:pt x="993475" y="21075"/>
                </a:lnTo>
                <a:lnTo>
                  <a:pt x="920119" y="9470"/>
                </a:lnTo>
                <a:lnTo>
                  <a:pt x="879494" y="5615"/>
                </a:lnTo>
                <a:lnTo>
                  <a:pt x="835837" y="2578"/>
                </a:lnTo>
                <a:lnTo>
                  <a:pt x="788847" y="0"/>
                </a:lnTo>
                <a:close/>
              </a:path>
            </a:pathLst>
          </a:custGeom>
          <a:solidFill>
            <a:srgbClr val="D82226"/>
          </a:solidFill>
        </p:spPr>
        <p:txBody>
          <a:bodyPr wrap="square" lIns="0" tIns="0" rIns="0" bIns="0" rtlCol="0"/>
          <a:lstStyle/>
          <a:p>
            <a:endParaRPr/>
          </a:p>
        </p:txBody>
      </p:sp>
      <p:sp>
        <p:nvSpPr>
          <p:cNvPr id="67" name="object 67"/>
          <p:cNvSpPr/>
          <p:nvPr/>
        </p:nvSpPr>
        <p:spPr>
          <a:xfrm>
            <a:off x="6314630" y="4743094"/>
            <a:ext cx="1752434" cy="2640630"/>
          </a:xfrm>
          <a:prstGeom prst="rect">
            <a:avLst/>
          </a:prstGeom>
          <a:blipFill>
            <a:blip r:embed="rId54" cstate="print"/>
            <a:stretch>
              <a:fillRect/>
            </a:stretch>
          </a:blipFill>
        </p:spPr>
        <p:txBody>
          <a:bodyPr wrap="square" lIns="0" tIns="0" rIns="0" bIns="0" rtlCol="0"/>
          <a:lstStyle/>
          <a:p>
            <a:endParaRPr/>
          </a:p>
        </p:txBody>
      </p:sp>
      <p:sp>
        <p:nvSpPr>
          <p:cNvPr id="68" name="object 68"/>
          <p:cNvSpPr/>
          <p:nvPr/>
        </p:nvSpPr>
        <p:spPr>
          <a:xfrm>
            <a:off x="4193781" y="5420105"/>
            <a:ext cx="3883139" cy="2483612"/>
          </a:xfrm>
          <a:prstGeom prst="rect">
            <a:avLst/>
          </a:prstGeom>
          <a:blipFill>
            <a:blip r:embed="rId55" cstate="print"/>
            <a:stretch>
              <a:fillRect/>
            </a:stretch>
          </a:blipFill>
        </p:spPr>
        <p:txBody>
          <a:bodyPr wrap="square" lIns="0" tIns="0" rIns="0" bIns="0" rtlCol="0"/>
          <a:lstStyle/>
          <a:p>
            <a:endParaRPr/>
          </a:p>
        </p:txBody>
      </p:sp>
      <p:sp>
        <p:nvSpPr>
          <p:cNvPr id="69" name="object 69"/>
          <p:cNvSpPr/>
          <p:nvPr/>
        </p:nvSpPr>
        <p:spPr>
          <a:xfrm>
            <a:off x="4167381" y="4462952"/>
            <a:ext cx="4666050" cy="3398730"/>
          </a:xfrm>
          <a:prstGeom prst="rect">
            <a:avLst/>
          </a:prstGeom>
          <a:blipFill>
            <a:blip r:embed="rId56" cstate="print"/>
            <a:stretch>
              <a:fillRect/>
            </a:stretch>
          </a:blipFill>
        </p:spPr>
        <p:txBody>
          <a:bodyPr wrap="square" lIns="0" tIns="0" rIns="0" bIns="0" rtlCol="0"/>
          <a:lstStyle/>
          <a:p>
            <a:endParaRPr/>
          </a:p>
        </p:txBody>
      </p:sp>
      <p:sp>
        <p:nvSpPr>
          <p:cNvPr id="70" name="object 70"/>
          <p:cNvSpPr/>
          <p:nvPr/>
        </p:nvSpPr>
        <p:spPr>
          <a:xfrm>
            <a:off x="5513222" y="6208763"/>
            <a:ext cx="1191689" cy="584474"/>
          </a:xfrm>
          <a:prstGeom prst="rect">
            <a:avLst/>
          </a:prstGeom>
          <a:blipFill>
            <a:blip r:embed="rId57" cstate="print"/>
            <a:stretch>
              <a:fillRect/>
            </a:stretch>
          </a:blipFill>
        </p:spPr>
        <p:txBody>
          <a:bodyPr wrap="square" lIns="0" tIns="0" rIns="0" bIns="0" rtlCol="0"/>
          <a:lstStyle/>
          <a:p>
            <a:endParaRPr/>
          </a:p>
        </p:txBody>
      </p:sp>
      <p:sp>
        <p:nvSpPr>
          <p:cNvPr id="71" name="object 71"/>
          <p:cNvSpPr/>
          <p:nvPr/>
        </p:nvSpPr>
        <p:spPr>
          <a:xfrm>
            <a:off x="6452018" y="6201486"/>
            <a:ext cx="537958" cy="221965"/>
          </a:xfrm>
          <a:prstGeom prst="rect">
            <a:avLst/>
          </a:prstGeom>
          <a:blipFill>
            <a:blip r:embed="rId58" cstate="print"/>
            <a:stretch>
              <a:fillRect/>
            </a:stretch>
          </a:blipFill>
        </p:spPr>
        <p:txBody>
          <a:bodyPr wrap="square" lIns="0" tIns="0" rIns="0" bIns="0" rtlCol="0"/>
          <a:lstStyle/>
          <a:p>
            <a:endParaRPr/>
          </a:p>
        </p:txBody>
      </p:sp>
      <p:sp>
        <p:nvSpPr>
          <p:cNvPr id="72" name="object 72"/>
          <p:cNvSpPr/>
          <p:nvPr/>
        </p:nvSpPr>
        <p:spPr>
          <a:xfrm>
            <a:off x="6403860" y="6458724"/>
            <a:ext cx="408890" cy="134639"/>
          </a:xfrm>
          <a:prstGeom prst="rect">
            <a:avLst/>
          </a:prstGeom>
          <a:blipFill>
            <a:blip r:embed="rId59" cstate="print"/>
            <a:stretch>
              <a:fillRect/>
            </a:stretch>
          </a:blipFill>
        </p:spPr>
        <p:txBody>
          <a:bodyPr wrap="square" lIns="0" tIns="0" rIns="0" bIns="0" rtlCol="0"/>
          <a:lstStyle/>
          <a:p>
            <a:endParaRPr/>
          </a:p>
        </p:txBody>
      </p:sp>
      <p:sp>
        <p:nvSpPr>
          <p:cNvPr id="73" name="object 73"/>
          <p:cNvSpPr/>
          <p:nvPr/>
        </p:nvSpPr>
        <p:spPr>
          <a:xfrm>
            <a:off x="5838481" y="6303276"/>
            <a:ext cx="867775" cy="487108"/>
          </a:xfrm>
          <a:prstGeom prst="rect">
            <a:avLst/>
          </a:prstGeom>
          <a:blipFill>
            <a:blip r:embed="rId60" cstate="print"/>
            <a:stretch>
              <a:fillRect/>
            </a:stretch>
          </a:blipFill>
        </p:spPr>
        <p:txBody>
          <a:bodyPr wrap="square" lIns="0" tIns="0" rIns="0" bIns="0" rtlCol="0"/>
          <a:lstStyle/>
          <a:p>
            <a:endParaRPr/>
          </a:p>
        </p:txBody>
      </p:sp>
      <p:sp>
        <p:nvSpPr>
          <p:cNvPr id="74" name="object 74"/>
          <p:cNvSpPr/>
          <p:nvPr/>
        </p:nvSpPr>
        <p:spPr>
          <a:xfrm>
            <a:off x="5694464" y="6250609"/>
            <a:ext cx="168580" cy="226753"/>
          </a:xfrm>
          <a:prstGeom prst="rect">
            <a:avLst/>
          </a:prstGeom>
          <a:blipFill>
            <a:blip r:embed="rId61" cstate="print"/>
            <a:stretch>
              <a:fillRect/>
            </a:stretch>
          </a:blipFill>
        </p:spPr>
        <p:txBody>
          <a:bodyPr wrap="square" lIns="0" tIns="0" rIns="0" bIns="0" rtlCol="0"/>
          <a:lstStyle/>
          <a:p>
            <a:endParaRPr/>
          </a:p>
        </p:txBody>
      </p:sp>
      <p:sp>
        <p:nvSpPr>
          <p:cNvPr id="75" name="object 75"/>
          <p:cNvSpPr/>
          <p:nvPr/>
        </p:nvSpPr>
        <p:spPr>
          <a:xfrm>
            <a:off x="5541962" y="6208763"/>
            <a:ext cx="208443" cy="296032"/>
          </a:xfrm>
          <a:prstGeom prst="rect">
            <a:avLst/>
          </a:prstGeom>
          <a:blipFill>
            <a:blip r:embed="rId62" cstate="print"/>
            <a:stretch>
              <a:fillRect/>
            </a:stretch>
          </a:blipFill>
        </p:spPr>
        <p:txBody>
          <a:bodyPr wrap="square" lIns="0" tIns="0" rIns="0" bIns="0" rtlCol="0"/>
          <a:lstStyle/>
          <a:p>
            <a:endParaRPr/>
          </a:p>
        </p:txBody>
      </p:sp>
      <p:sp>
        <p:nvSpPr>
          <p:cNvPr id="76" name="object 76"/>
          <p:cNvSpPr/>
          <p:nvPr/>
        </p:nvSpPr>
        <p:spPr>
          <a:xfrm>
            <a:off x="5513196" y="6208763"/>
            <a:ext cx="1167320" cy="582739"/>
          </a:xfrm>
          <a:prstGeom prst="rect">
            <a:avLst/>
          </a:prstGeom>
          <a:blipFill>
            <a:blip r:embed="rId63" cstate="print"/>
            <a:stretch>
              <a:fillRect/>
            </a:stretch>
          </a:blipFill>
        </p:spPr>
        <p:txBody>
          <a:bodyPr wrap="square" lIns="0" tIns="0" rIns="0" bIns="0" rtlCol="0"/>
          <a:lstStyle/>
          <a:p>
            <a:endParaRPr/>
          </a:p>
        </p:txBody>
      </p:sp>
      <p:sp>
        <p:nvSpPr>
          <p:cNvPr id="77" name="object 77"/>
          <p:cNvSpPr/>
          <p:nvPr/>
        </p:nvSpPr>
        <p:spPr>
          <a:xfrm>
            <a:off x="5686856" y="6262090"/>
            <a:ext cx="1126517" cy="674927"/>
          </a:xfrm>
          <a:prstGeom prst="rect">
            <a:avLst/>
          </a:prstGeom>
          <a:blipFill>
            <a:blip r:embed="rId64" cstate="print"/>
            <a:stretch>
              <a:fillRect/>
            </a:stretch>
          </a:blipFill>
        </p:spPr>
        <p:txBody>
          <a:bodyPr wrap="square" lIns="0" tIns="0" rIns="0" bIns="0" rtlCol="0"/>
          <a:lstStyle/>
          <a:p>
            <a:endParaRPr/>
          </a:p>
        </p:txBody>
      </p:sp>
      <p:sp>
        <p:nvSpPr>
          <p:cNvPr id="78" name="object 78"/>
          <p:cNvSpPr/>
          <p:nvPr/>
        </p:nvSpPr>
        <p:spPr>
          <a:xfrm>
            <a:off x="8080832" y="5775223"/>
            <a:ext cx="319171" cy="513547"/>
          </a:xfrm>
          <a:prstGeom prst="rect">
            <a:avLst/>
          </a:prstGeom>
          <a:blipFill>
            <a:blip r:embed="rId65" cstate="print"/>
            <a:stretch>
              <a:fillRect/>
            </a:stretch>
          </a:blipFill>
        </p:spPr>
        <p:txBody>
          <a:bodyPr wrap="square" lIns="0" tIns="0" rIns="0" bIns="0" rtlCol="0"/>
          <a:lstStyle/>
          <a:p>
            <a:endParaRPr/>
          </a:p>
        </p:txBody>
      </p:sp>
      <p:sp>
        <p:nvSpPr>
          <p:cNvPr id="79" name="object 79"/>
          <p:cNvSpPr/>
          <p:nvPr/>
        </p:nvSpPr>
        <p:spPr>
          <a:xfrm>
            <a:off x="7284414" y="5158994"/>
            <a:ext cx="418437" cy="702263"/>
          </a:xfrm>
          <a:prstGeom prst="rect">
            <a:avLst/>
          </a:prstGeom>
          <a:blipFill>
            <a:blip r:embed="rId66" cstate="print"/>
            <a:stretch>
              <a:fillRect/>
            </a:stretch>
          </a:blipFill>
        </p:spPr>
        <p:txBody>
          <a:bodyPr wrap="square" lIns="0" tIns="0" rIns="0" bIns="0" rtlCol="0"/>
          <a:lstStyle/>
          <a:p>
            <a:endParaRPr/>
          </a:p>
        </p:txBody>
      </p:sp>
      <p:sp>
        <p:nvSpPr>
          <p:cNvPr id="80" name="object 80"/>
          <p:cNvSpPr/>
          <p:nvPr/>
        </p:nvSpPr>
        <p:spPr>
          <a:xfrm>
            <a:off x="7017893" y="5132603"/>
            <a:ext cx="419341" cy="102222"/>
          </a:xfrm>
          <a:prstGeom prst="rect">
            <a:avLst/>
          </a:prstGeom>
          <a:blipFill>
            <a:blip r:embed="rId67" cstate="print"/>
            <a:stretch>
              <a:fillRect/>
            </a:stretch>
          </a:blipFill>
        </p:spPr>
        <p:txBody>
          <a:bodyPr wrap="square" lIns="0" tIns="0" rIns="0" bIns="0" rtlCol="0"/>
          <a:lstStyle/>
          <a:p>
            <a:endParaRPr/>
          </a:p>
        </p:txBody>
      </p:sp>
      <p:sp>
        <p:nvSpPr>
          <p:cNvPr id="81" name="object 81"/>
          <p:cNvSpPr/>
          <p:nvPr/>
        </p:nvSpPr>
        <p:spPr>
          <a:xfrm>
            <a:off x="7931772" y="6197943"/>
            <a:ext cx="63719" cy="261416"/>
          </a:xfrm>
          <a:prstGeom prst="rect">
            <a:avLst/>
          </a:prstGeom>
          <a:blipFill>
            <a:blip r:embed="rId68" cstate="print"/>
            <a:stretch>
              <a:fillRect/>
            </a:stretch>
          </a:blipFill>
        </p:spPr>
        <p:txBody>
          <a:bodyPr wrap="square" lIns="0" tIns="0" rIns="0" bIns="0" rtlCol="0"/>
          <a:lstStyle/>
          <a:p>
            <a:endParaRPr/>
          </a:p>
        </p:txBody>
      </p:sp>
      <p:sp>
        <p:nvSpPr>
          <p:cNvPr id="82" name="object 82"/>
          <p:cNvSpPr/>
          <p:nvPr/>
        </p:nvSpPr>
        <p:spPr>
          <a:xfrm>
            <a:off x="4668608" y="5602976"/>
            <a:ext cx="381635" cy="93345"/>
          </a:xfrm>
          <a:custGeom>
            <a:avLst/>
            <a:gdLst/>
            <a:ahLst/>
            <a:cxnLst/>
            <a:rect l="l" t="t" r="r" b="b"/>
            <a:pathLst>
              <a:path w="381635" h="93345">
                <a:moveTo>
                  <a:pt x="156428" y="0"/>
                </a:moveTo>
                <a:lnTo>
                  <a:pt x="105901" y="863"/>
                </a:lnTo>
                <a:lnTo>
                  <a:pt x="0" y="7150"/>
                </a:lnTo>
                <a:lnTo>
                  <a:pt x="5090" y="45965"/>
                </a:lnTo>
                <a:lnTo>
                  <a:pt x="22251" y="71831"/>
                </a:lnTo>
                <a:lnTo>
                  <a:pt x="49322" y="86900"/>
                </a:lnTo>
                <a:lnTo>
                  <a:pt x="84143" y="93323"/>
                </a:lnTo>
                <a:lnTo>
                  <a:pt x="124552" y="93253"/>
                </a:lnTo>
                <a:lnTo>
                  <a:pt x="168388" y="88841"/>
                </a:lnTo>
                <a:lnTo>
                  <a:pt x="257696" y="75603"/>
                </a:lnTo>
                <a:lnTo>
                  <a:pt x="298846" y="71080"/>
                </a:lnTo>
                <a:lnTo>
                  <a:pt x="373012" y="70824"/>
                </a:lnTo>
                <a:lnTo>
                  <a:pt x="340213" y="45873"/>
                </a:lnTo>
                <a:lnTo>
                  <a:pt x="297201" y="24080"/>
                </a:lnTo>
                <a:lnTo>
                  <a:pt x="252171" y="10145"/>
                </a:lnTo>
                <a:lnTo>
                  <a:pt x="205216" y="2606"/>
                </a:lnTo>
                <a:lnTo>
                  <a:pt x="156428" y="0"/>
                </a:lnTo>
                <a:close/>
              </a:path>
              <a:path w="381635" h="93345">
                <a:moveTo>
                  <a:pt x="373012" y="70824"/>
                </a:moveTo>
                <a:lnTo>
                  <a:pt x="334779" y="70824"/>
                </a:lnTo>
                <a:lnTo>
                  <a:pt x="363334" y="76987"/>
                </a:lnTo>
                <a:lnTo>
                  <a:pt x="381114" y="76987"/>
                </a:lnTo>
                <a:lnTo>
                  <a:pt x="373012" y="70824"/>
                </a:lnTo>
                <a:close/>
              </a:path>
            </a:pathLst>
          </a:custGeom>
          <a:solidFill>
            <a:srgbClr val="9092C7"/>
          </a:solidFill>
        </p:spPr>
        <p:txBody>
          <a:bodyPr wrap="square" lIns="0" tIns="0" rIns="0" bIns="0" rtlCol="0"/>
          <a:lstStyle/>
          <a:p>
            <a:endParaRPr/>
          </a:p>
        </p:txBody>
      </p:sp>
      <p:sp>
        <p:nvSpPr>
          <p:cNvPr id="83" name="object 83"/>
          <p:cNvSpPr/>
          <p:nvPr/>
        </p:nvSpPr>
        <p:spPr>
          <a:xfrm>
            <a:off x="5584326" y="5261488"/>
            <a:ext cx="131686" cy="113919"/>
          </a:xfrm>
          <a:prstGeom prst="rect">
            <a:avLst/>
          </a:prstGeom>
          <a:blipFill>
            <a:blip r:embed="rId69" cstate="print"/>
            <a:stretch>
              <a:fillRect/>
            </a:stretch>
          </a:blipFill>
        </p:spPr>
        <p:txBody>
          <a:bodyPr wrap="square" lIns="0" tIns="0" rIns="0" bIns="0" rtlCol="0"/>
          <a:lstStyle/>
          <a:p>
            <a:endParaRPr/>
          </a:p>
        </p:txBody>
      </p:sp>
      <p:sp>
        <p:nvSpPr>
          <p:cNvPr id="84" name="object 84"/>
          <p:cNvSpPr/>
          <p:nvPr/>
        </p:nvSpPr>
        <p:spPr>
          <a:xfrm>
            <a:off x="5524912" y="5386957"/>
            <a:ext cx="295275" cy="882015"/>
          </a:xfrm>
          <a:custGeom>
            <a:avLst/>
            <a:gdLst/>
            <a:ahLst/>
            <a:cxnLst/>
            <a:rect l="l" t="t" r="r" b="b"/>
            <a:pathLst>
              <a:path w="295275" h="882014">
                <a:moveTo>
                  <a:pt x="271653" y="834205"/>
                </a:moveTo>
                <a:lnTo>
                  <a:pt x="252853" y="834205"/>
                </a:lnTo>
                <a:lnTo>
                  <a:pt x="262152" y="846530"/>
                </a:lnTo>
                <a:lnTo>
                  <a:pt x="272441" y="857504"/>
                </a:lnTo>
                <a:lnTo>
                  <a:pt x="283508" y="868671"/>
                </a:lnTo>
                <a:lnTo>
                  <a:pt x="295144" y="881576"/>
                </a:lnTo>
                <a:lnTo>
                  <a:pt x="272780" y="844143"/>
                </a:lnTo>
                <a:lnTo>
                  <a:pt x="271653" y="834205"/>
                </a:lnTo>
                <a:close/>
              </a:path>
              <a:path w="295275" h="882014">
                <a:moveTo>
                  <a:pt x="261956" y="861838"/>
                </a:moveTo>
                <a:lnTo>
                  <a:pt x="262545" y="863272"/>
                </a:lnTo>
                <a:lnTo>
                  <a:pt x="266175" y="869980"/>
                </a:lnTo>
                <a:lnTo>
                  <a:pt x="261956" y="861838"/>
                </a:lnTo>
                <a:close/>
              </a:path>
              <a:path w="295275" h="882014">
                <a:moveTo>
                  <a:pt x="19254" y="41298"/>
                </a:moveTo>
                <a:lnTo>
                  <a:pt x="8489" y="59339"/>
                </a:lnTo>
                <a:lnTo>
                  <a:pt x="0" y="94822"/>
                </a:lnTo>
                <a:lnTo>
                  <a:pt x="88" y="133708"/>
                </a:lnTo>
                <a:lnTo>
                  <a:pt x="7235" y="175066"/>
                </a:lnTo>
                <a:lnTo>
                  <a:pt x="19917" y="217966"/>
                </a:lnTo>
                <a:lnTo>
                  <a:pt x="36616" y="261475"/>
                </a:lnTo>
                <a:lnTo>
                  <a:pt x="55808" y="304663"/>
                </a:lnTo>
                <a:lnTo>
                  <a:pt x="75975" y="346600"/>
                </a:lnTo>
                <a:lnTo>
                  <a:pt x="95595" y="386355"/>
                </a:lnTo>
                <a:lnTo>
                  <a:pt x="113147" y="422996"/>
                </a:lnTo>
                <a:lnTo>
                  <a:pt x="143653" y="502422"/>
                </a:lnTo>
                <a:lnTo>
                  <a:pt x="158007" y="549743"/>
                </a:lnTo>
                <a:lnTo>
                  <a:pt x="170993" y="597260"/>
                </a:lnTo>
                <a:lnTo>
                  <a:pt x="183432" y="644678"/>
                </a:lnTo>
                <a:lnTo>
                  <a:pt x="196146" y="691704"/>
                </a:lnTo>
                <a:lnTo>
                  <a:pt x="209956" y="738041"/>
                </a:lnTo>
                <a:lnTo>
                  <a:pt x="225684" y="783396"/>
                </a:lnTo>
                <a:lnTo>
                  <a:pt x="244149" y="827474"/>
                </a:lnTo>
                <a:lnTo>
                  <a:pt x="261956" y="861838"/>
                </a:lnTo>
                <a:lnTo>
                  <a:pt x="259623" y="856160"/>
                </a:lnTo>
                <a:lnTo>
                  <a:pt x="256647" y="847013"/>
                </a:lnTo>
                <a:lnTo>
                  <a:pt x="252853" y="834205"/>
                </a:lnTo>
                <a:lnTo>
                  <a:pt x="271653" y="834205"/>
                </a:lnTo>
                <a:lnTo>
                  <a:pt x="267877" y="800906"/>
                </a:lnTo>
                <a:lnTo>
                  <a:pt x="272630" y="754579"/>
                </a:lnTo>
                <a:lnTo>
                  <a:pt x="279236" y="707874"/>
                </a:lnTo>
                <a:lnTo>
                  <a:pt x="279891" y="663504"/>
                </a:lnTo>
                <a:lnTo>
                  <a:pt x="271541" y="620889"/>
                </a:lnTo>
                <a:lnTo>
                  <a:pt x="257896" y="576601"/>
                </a:lnTo>
                <a:lnTo>
                  <a:pt x="241662" y="531870"/>
                </a:lnTo>
                <a:lnTo>
                  <a:pt x="225545" y="487923"/>
                </a:lnTo>
                <a:lnTo>
                  <a:pt x="212251" y="445991"/>
                </a:lnTo>
                <a:lnTo>
                  <a:pt x="200139" y="397381"/>
                </a:lnTo>
                <a:lnTo>
                  <a:pt x="189175" y="347423"/>
                </a:lnTo>
                <a:lnTo>
                  <a:pt x="178646" y="296641"/>
                </a:lnTo>
                <a:lnTo>
                  <a:pt x="167836" y="245560"/>
                </a:lnTo>
                <a:lnTo>
                  <a:pt x="156033" y="194703"/>
                </a:lnTo>
                <a:lnTo>
                  <a:pt x="142520" y="144596"/>
                </a:lnTo>
                <a:lnTo>
                  <a:pt x="126585" y="95764"/>
                </a:lnTo>
                <a:lnTo>
                  <a:pt x="107866" y="49599"/>
                </a:lnTo>
                <a:lnTo>
                  <a:pt x="18589" y="49599"/>
                </a:lnTo>
                <a:lnTo>
                  <a:pt x="19254" y="41298"/>
                </a:lnTo>
                <a:close/>
              </a:path>
              <a:path w="295275" h="882014">
                <a:moveTo>
                  <a:pt x="57285" y="2304"/>
                </a:moveTo>
                <a:lnTo>
                  <a:pt x="27077" y="28189"/>
                </a:lnTo>
                <a:lnTo>
                  <a:pt x="19254" y="41298"/>
                </a:lnTo>
                <a:lnTo>
                  <a:pt x="18589" y="49599"/>
                </a:lnTo>
                <a:lnTo>
                  <a:pt x="57285" y="2304"/>
                </a:lnTo>
                <a:close/>
              </a:path>
              <a:path w="295275" h="882014">
                <a:moveTo>
                  <a:pt x="72270" y="2304"/>
                </a:moveTo>
                <a:lnTo>
                  <a:pt x="57285" y="2304"/>
                </a:lnTo>
                <a:lnTo>
                  <a:pt x="18589" y="49599"/>
                </a:lnTo>
                <a:lnTo>
                  <a:pt x="107866" y="49599"/>
                </a:lnTo>
                <a:lnTo>
                  <a:pt x="107513" y="48729"/>
                </a:lnTo>
                <a:lnTo>
                  <a:pt x="84590" y="4018"/>
                </a:lnTo>
                <a:lnTo>
                  <a:pt x="72270" y="2304"/>
                </a:lnTo>
                <a:close/>
              </a:path>
              <a:path w="295275" h="882014">
                <a:moveTo>
                  <a:pt x="55711" y="0"/>
                </a:moveTo>
                <a:lnTo>
                  <a:pt x="33816" y="5682"/>
                </a:lnTo>
                <a:lnTo>
                  <a:pt x="20807" y="21928"/>
                </a:lnTo>
                <a:lnTo>
                  <a:pt x="19254" y="41298"/>
                </a:lnTo>
                <a:lnTo>
                  <a:pt x="27077" y="28189"/>
                </a:lnTo>
                <a:lnTo>
                  <a:pt x="57285" y="2304"/>
                </a:lnTo>
                <a:lnTo>
                  <a:pt x="72270" y="2304"/>
                </a:lnTo>
                <a:lnTo>
                  <a:pt x="55711" y="0"/>
                </a:lnTo>
                <a:close/>
              </a:path>
            </a:pathLst>
          </a:custGeom>
          <a:solidFill>
            <a:srgbClr val="8CB2DE"/>
          </a:solidFill>
        </p:spPr>
        <p:txBody>
          <a:bodyPr wrap="square" lIns="0" tIns="0" rIns="0" bIns="0" rtlCol="0"/>
          <a:lstStyle/>
          <a:p>
            <a:endParaRPr/>
          </a:p>
        </p:txBody>
      </p:sp>
      <p:sp>
        <p:nvSpPr>
          <p:cNvPr id="85" name="object 85"/>
          <p:cNvSpPr/>
          <p:nvPr/>
        </p:nvSpPr>
        <p:spPr>
          <a:xfrm>
            <a:off x="8505278" y="4717978"/>
            <a:ext cx="76835" cy="513715"/>
          </a:xfrm>
          <a:custGeom>
            <a:avLst/>
            <a:gdLst/>
            <a:ahLst/>
            <a:cxnLst/>
            <a:rect l="l" t="t" r="r" b="b"/>
            <a:pathLst>
              <a:path w="76834" h="513714">
                <a:moveTo>
                  <a:pt x="46189" y="0"/>
                </a:moveTo>
                <a:lnTo>
                  <a:pt x="37083" y="812"/>
                </a:lnTo>
                <a:lnTo>
                  <a:pt x="36700" y="22202"/>
                </a:lnTo>
                <a:lnTo>
                  <a:pt x="32483" y="42937"/>
                </a:lnTo>
                <a:lnTo>
                  <a:pt x="25746" y="63125"/>
                </a:lnTo>
                <a:lnTo>
                  <a:pt x="17805" y="82880"/>
                </a:lnTo>
                <a:lnTo>
                  <a:pt x="11271" y="98988"/>
                </a:lnTo>
                <a:lnTo>
                  <a:pt x="5649" y="114779"/>
                </a:lnTo>
                <a:lnTo>
                  <a:pt x="1655" y="130375"/>
                </a:lnTo>
                <a:lnTo>
                  <a:pt x="0" y="145897"/>
                </a:lnTo>
                <a:lnTo>
                  <a:pt x="1791" y="163522"/>
                </a:lnTo>
                <a:lnTo>
                  <a:pt x="6881" y="179595"/>
                </a:lnTo>
                <a:lnTo>
                  <a:pt x="14132" y="194551"/>
                </a:lnTo>
                <a:lnTo>
                  <a:pt x="22402" y="208826"/>
                </a:lnTo>
                <a:lnTo>
                  <a:pt x="28592" y="219380"/>
                </a:lnTo>
                <a:lnTo>
                  <a:pt x="34420" y="230309"/>
                </a:lnTo>
                <a:lnTo>
                  <a:pt x="49381" y="285726"/>
                </a:lnTo>
                <a:lnTo>
                  <a:pt x="54826" y="351239"/>
                </a:lnTo>
                <a:lnTo>
                  <a:pt x="56891" y="416518"/>
                </a:lnTo>
                <a:lnTo>
                  <a:pt x="58686" y="449102"/>
                </a:lnTo>
                <a:lnTo>
                  <a:pt x="62063" y="481511"/>
                </a:lnTo>
                <a:lnTo>
                  <a:pt x="67792" y="513372"/>
                </a:lnTo>
                <a:lnTo>
                  <a:pt x="76695" y="511314"/>
                </a:lnTo>
                <a:lnTo>
                  <a:pt x="71110" y="480026"/>
                </a:lnTo>
                <a:lnTo>
                  <a:pt x="67795" y="448087"/>
                </a:lnTo>
                <a:lnTo>
                  <a:pt x="66018" y="415892"/>
                </a:lnTo>
                <a:lnTo>
                  <a:pt x="65049" y="383832"/>
                </a:lnTo>
                <a:lnTo>
                  <a:pt x="63966" y="350598"/>
                </a:lnTo>
                <a:lnTo>
                  <a:pt x="58409" y="284203"/>
                </a:lnTo>
                <a:lnTo>
                  <a:pt x="48101" y="238774"/>
                </a:lnTo>
                <a:lnTo>
                  <a:pt x="30225" y="204152"/>
                </a:lnTo>
                <a:lnTo>
                  <a:pt x="22276" y="190380"/>
                </a:lnTo>
                <a:lnTo>
                  <a:pt x="15473" y="176463"/>
                </a:lnTo>
                <a:lnTo>
                  <a:pt x="10782" y="161865"/>
                </a:lnTo>
                <a:lnTo>
                  <a:pt x="9169" y="146050"/>
                </a:lnTo>
                <a:lnTo>
                  <a:pt x="10740" y="131654"/>
                </a:lnTo>
                <a:lnTo>
                  <a:pt x="14581" y="116928"/>
                </a:lnTo>
                <a:lnTo>
                  <a:pt x="19986" y="101840"/>
                </a:lnTo>
                <a:lnTo>
                  <a:pt x="26250" y="86360"/>
                </a:lnTo>
                <a:lnTo>
                  <a:pt x="34492" y="65826"/>
                </a:lnTo>
                <a:lnTo>
                  <a:pt x="41487" y="44732"/>
                </a:lnTo>
                <a:lnTo>
                  <a:pt x="45849" y="22862"/>
                </a:lnTo>
                <a:lnTo>
                  <a:pt x="46189" y="0"/>
                </a:lnTo>
                <a:close/>
              </a:path>
            </a:pathLst>
          </a:custGeom>
          <a:solidFill>
            <a:srgbClr val="EC2127"/>
          </a:solidFill>
        </p:spPr>
        <p:txBody>
          <a:bodyPr wrap="square" lIns="0" tIns="0" rIns="0" bIns="0" rtlCol="0"/>
          <a:lstStyle/>
          <a:p>
            <a:endParaRPr/>
          </a:p>
        </p:txBody>
      </p:sp>
      <p:sp>
        <p:nvSpPr>
          <p:cNvPr id="86" name="object 86"/>
          <p:cNvSpPr/>
          <p:nvPr/>
        </p:nvSpPr>
        <p:spPr>
          <a:xfrm>
            <a:off x="8625531" y="5045399"/>
            <a:ext cx="71755" cy="305435"/>
          </a:xfrm>
          <a:custGeom>
            <a:avLst/>
            <a:gdLst/>
            <a:ahLst/>
            <a:cxnLst/>
            <a:rect l="l" t="t" r="r" b="b"/>
            <a:pathLst>
              <a:path w="71754" h="305435">
                <a:moveTo>
                  <a:pt x="40767" y="0"/>
                </a:moveTo>
                <a:lnTo>
                  <a:pt x="32306" y="21315"/>
                </a:lnTo>
                <a:lnTo>
                  <a:pt x="32337" y="42833"/>
                </a:lnTo>
                <a:lnTo>
                  <a:pt x="37973" y="64347"/>
                </a:lnTo>
                <a:lnTo>
                  <a:pt x="46329" y="85648"/>
                </a:lnTo>
                <a:lnTo>
                  <a:pt x="52565" y="100939"/>
                </a:lnTo>
                <a:lnTo>
                  <a:pt x="57932" y="116474"/>
                </a:lnTo>
                <a:lnTo>
                  <a:pt x="61483" y="132272"/>
                </a:lnTo>
                <a:lnTo>
                  <a:pt x="62268" y="148348"/>
                </a:lnTo>
                <a:lnTo>
                  <a:pt x="58921" y="168312"/>
                </a:lnTo>
                <a:lnTo>
                  <a:pt x="52027" y="186318"/>
                </a:lnTo>
                <a:lnTo>
                  <a:pt x="42678" y="203176"/>
                </a:lnTo>
                <a:lnTo>
                  <a:pt x="19891" y="238318"/>
                </a:lnTo>
                <a:lnTo>
                  <a:pt x="9353" y="258192"/>
                </a:lnTo>
                <a:lnTo>
                  <a:pt x="2130" y="280231"/>
                </a:lnTo>
                <a:lnTo>
                  <a:pt x="0" y="305346"/>
                </a:lnTo>
                <a:lnTo>
                  <a:pt x="9144" y="304952"/>
                </a:lnTo>
                <a:lnTo>
                  <a:pt x="11075" y="281952"/>
                </a:lnTo>
                <a:lnTo>
                  <a:pt x="17775" y="261616"/>
                </a:lnTo>
                <a:lnTo>
                  <a:pt x="27744" y="242876"/>
                </a:lnTo>
                <a:lnTo>
                  <a:pt x="39484" y="224663"/>
                </a:lnTo>
                <a:lnTo>
                  <a:pt x="50516" y="207834"/>
                </a:lnTo>
                <a:lnTo>
                  <a:pt x="60377" y="190034"/>
                </a:lnTo>
                <a:lnTo>
                  <a:pt x="67764" y="170604"/>
                </a:lnTo>
                <a:lnTo>
                  <a:pt x="71374" y="148882"/>
                </a:lnTo>
                <a:lnTo>
                  <a:pt x="70613" y="131456"/>
                </a:lnTo>
                <a:lnTo>
                  <a:pt x="66932" y="114601"/>
                </a:lnTo>
                <a:lnTo>
                  <a:pt x="61340" y="98218"/>
                </a:lnTo>
                <a:lnTo>
                  <a:pt x="54851" y="82207"/>
                </a:lnTo>
                <a:lnTo>
                  <a:pt x="46648" y="61534"/>
                </a:lnTo>
                <a:lnTo>
                  <a:pt x="41328" y="41994"/>
                </a:lnTo>
                <a:lnTo>
                  <a:pt x="41167" y="23237"/>
                </a:lnTo>
                <a:lnTo>
                  <a:pt x="48437" y="4914"/>
                </a:lnTo>
                <a:lnTo>
                  <a:pt x="40767" y="0"/>
                </a:lnTo>
                <a:close/>
              </a:path>
            </a:pathLst>
          </a:custGeom>
          <a:solidFill>
            <a:srgbClr val="EC2127"/>
          </a:solidFill>
        </p:spPr>
        <p:txBody>
          <a:bodyPr wrap="square" lIns="0" tIns="0" rIns="0" bIns="0" rtlCol="0"/>
          <a:lstStyle/>
          <a:p>
            <a:endParaRPr/>
          </a:p>
        </p:txBody>
      </p:sp>
      <p:sp>
        <p:nvSpPr>
          <p:cNvPr id="87" name="object 87"/>
          <p:cNvSpPr/>
          <p:nvPr/>
        </p:nvSpPr>
        <p:spPr>
          <a:xfrm>
            <a:off x="8701238" y="5277916"/>
            <a:ext cx="90170" cy="358775"/>
          </a:xfrm>
          <a:custGeom>
            <a:avLst/>
            <a:gdLst/>
            <a:ahLst/>
            <a:cxnLst/>
            <a:rect l="l" t="t" r="r" b="b"/>
            <a:pathLst>
              <a:path w="90170" h="358775">
                <a:moveTo>
                  <a:pt x="75552" y="0"/>
                </a:moveTo>
                <a:lnTo>
                  <a:pt x="66776" y="2895"/>
                </a:lnTo>
                <a:lnTo>
                  <a:pt x="77580" y="42544"/>
                </a:lnTo>
                <a:lnTo>
                  <a:pt x="80778" y="77574"/>
                </a:lnTo>
                <a:lnTo>
                  <a:pt x="74613" y="111923"/>
                </a:lnTo>
                <a:lnTo>
                  <a:pt x="57327" y="149529"/>
                </a:lnTo>
                <a:lnTo>
                  <a:pt x="37153" y="190924"/>
                </a:lnTo>
                <a:lnTo>
                  <a:pt x="23518" y="232100"/>
                </a:lnTo>
                <a:lnTo>
                  <a:pt x="14092" y="274165"/>
                </a:lnTo>
                <a:lnTo>
                  <a:pt x="6540" y="318223"/>
                </a:lnTo>
                <a:lnTo>
                  <a:pt x="3370" y="337246"/>
                </a:lnTo>
                <a:lnTo>
                  <a:pt x="1723" y="346922"/>
                </a:lnTo>
                <a:lnTo>
                  <a:pt x="0" y="356717"/>
                </a:lnTo>
                <a:lnTo>
                  <a:pt x="9004" y="358393"/>
                </a:lnTo>
                <a:lnTo>
                  <a:pt x="10724" y="348518"/>
                </a:lnTo>
                <a:lnTo>
                  <a:pt x="12384" y="338801"/>
                </a:lnTo>
                <a:lnTo>
                  <a:pt x="13988" y="329211"/>
                </a:lnTo>
                <a:lnTo>
                  <a:pt x="15544" y="319722"/>
                </a:lnTo>
                <a:lnTo>
                  <a:pt x="23030" y="276306"/>
                </a:lnTo>
                <a:lnTo>
                  <a:pt x="32281" y="234926"/>
                </a:lnTo>
                <a:lnTo>
                  <a:pt x="45578" y="194547"/>
                </a:lnTo>
                <a:lnTo>
                  <a:pt x="65201" y="154139"/>
                </a:lnTo>
                <a:lnTo>
                  <a:pt x="83362" y="114433"/>
                </a:lnTo>
                <a:lnTo>
                  <a:pt x="89850" y="77979"/>
                </a:lnTo>
                <a:lnTo>
                  <a:pt x="86602" y="41070"/>
                </a:lnTo>
                <a:lnTo>
                  <a:pt x="75552" y="0"/>
                </a:lnTo>
                <a:close/>
              </a:path>
            </a:pathLst>
          </a:custGeom>
          <a:solidFill>
            <a:srgbClr val="EC2127"/>
          </a:solidFill>
        </p:spPr>
        <p:txBody>
          <a:bodyPr wrap="square" lIns="0" tIns="0" rIns="0" bIns="0" rtlCol="0"/>
          <a:lstStyle/>
          <a:p>
            <a:endParaRPr/>
          </a:p>
        </p:txBody>
      </p:sp>
      <p:sp>
        <p:nvSpPr>
          <p:cNvPr id="88" name="object 88"/>
          <p:cNvSpPr/>
          <p:nvPr/>
        </p:nvSpPr>
        <p:spPr>
          <a:xfrm>
            <a:off x="8345351" y="4798071"/>
            <a:ext cx="123825" cy="434975"/>
          </a:xfrm>
          <a:custGeom>
            <a:avLst/>
            <a:gdLst/>
            <a:ahLst/>
            <a:cxnLst/>
            <a:rect l="l" t="t" r="r" b="b"/>
            <a:pathLst>
              <a:path w="123825" h="434975">
                <a:moveTo>
                  <a:pt x="0" y="0"/>
                </a:moveTo>
                <a:lnTo>
                  <a:pt x="346" y="51672"/>
                </a:lnTo>
                <a:lnTo>
                  <a:pt x="9390" y="102255"/>
                </a:lnTo>
                <a:lnTo>
                  <a:pt x="23879" y="149145"/>
                </a:lnTo>
                <a:lnTo>
                  <a:pt x="40563" y="189737"/>
                </a:lnTo>
                <a:lnTo>
                  <a:pt x="60579" y="229819"/>
                </a:lnTo>
                <a:lnTo>
                  <a:pt x="85466" y="279586"/>
                </a:lnTo>
                <a:lnTo>
                  <a:pt x="106403" y="332886"/>
                </a:lnTo>
                <a:lnTo>
                  <a:pt x="115010" y="384670"/>
                </a:lnTo>
                <a:lnTo>
                  <a:pt x="102908" y="429894"/>
                </a:lnTo>
                <a:lnTo>
                  <a:pt x="110731" y="434771"/>
                </a:lnTo>
                <a:lnTo>
                  <a:pt x="123532" y="396801"/>
                </a:lnTo>
                <a:lnTo>
                  <a:pt x="121207" y="354365"/>
                </a:lnTo>
                <a:lnTo>
                  <a:pt x="108269" y="309999"/>
                </a:lnTo>
                <a:lnTo>
                  <a:pt x="89235" y="266237"/>
                </a:lnTo>
                <a:lnTo>
                  <a:pt x="68618" y="225615"/>
                </a:lnTo>
                <a:lnTo>
                  <a:pt x="63131" y="214985"/>
                </a:lnTo>
                <a:lnTo>
                  <a:pt x="57931" y="204768"/>
                </a:lnTo>
                <a:lnTo>
                  <a:pt x="32538" y="146253"/>
                </a:lnTo>
                <a:lnTo>
                  <a:pt x="18357" y="100444"/>
                </a:lnTo>
                <a:lnTo>
                  <a:pt x="9482" y="51129"/>
                </a:lnTo>
                <a:lnTo>
                  <a:pt x="9093" y="888"/>
                </a:lnTo>
                <a:lnTo>
                  <a:pt x="0" y="0"/>
                </a:lnTo>
                <a:close/>
              </a:path>
            </a:pathLst>
          </a:custGeom>
          <a:solidFill>
            <a:srgbClr val="EC2127"/>
          </a:solidFill>
        </p:spPr>
        <p:txBody>
          <a:bodyPr wrap="square" lIns="0" tIns="0" rIns="0" bIns="0" rtlCol="0"/>
          <a:lstStyle/>
          <a:p>
            <a:endParaRPr/>
          </a:p>
        </p:txBody>
      </p:sp>
      <p:sp>
        <p:nvSpPr>
          <p:cNvPr id="89" name="object 89"/>
          <p:cNvSpPr/>
          <p:nvPr/>
        </p:nvSpPr>
        <p:spPr>
          <a:xfrm>
            <a:off x="8439257" y="5757901"/>
            <a:ext cx="203835" cy="316230"/>
          </a:xfrm>
          <a:custGeom>
            <a:avLst/>
            <a:gdLst/>
            <a:ahLst/>
            <a:cxnLst/>
            <a:rect l="l" t="t" r="r" b="b"/>
            <a:pathLst>
              <a:path w="203834" h="316229">
                <a:moveTo>
                  <a:pt x="8051" y="0"/>
                </a:moveTo>
                <a:lnTo>
                  <a:pt x="38873" y="42310"/>
                </a:lnTo>
                <a:lnTo>
                  <a:pt x="85204" y="57937"/>
                </a:lnTo>
                <a:lnTo>
                  <a:pt x="112747" y="65777"/>
                </a:lnTo>
                <a:lnTo>
                  <a:pt x="135013" y="77939"/>
                </a:lnTo>
                <a:lnTo>
                  <a:pt x="149840" y="99531"/>
                </a:lnTo>
                <a:lnTo>
                  <a:pt x="155069" y="135762"/>
                </a:lnTo>
                <a:lnTo>
                  <a:pt x="156339" y="187173"/>
                </a:lnTo>
                <a:lnTo>
                  <a:pt x="162129" y="231798"/>
                </a:lnTo>
                <a:lnTo>
                  <a:pt x="174571" y="273487"/>
                </a:lnTo>
                <a:lnTo>
                  <a:pt x="195795" y="316191"/>
                </a:lnTo>
                <a:lnTo>
                  <a:pt x="203631" y="311518"/>
                </a:lnTo>
                <a:lnTo>
                  <a:pt x="183086" y="270111"/>
                </a:lnTo>
                <a:lnTo>
                  <a:pt x="171051" y="229574"/>
                </a:lnTo>
                <a:lnTo>
                  <a:pt x="165457" y="186070"/>
                </a:lnTo>
                <a:lnTo>
                  <a:pt x="164236" y="135762"/>
                </a:lnTo>
                <a:lnTo>
                  <a:pt x="157736" y="95138"/>
                </a:lnTo>
                <a:lnTo>
                  <a:pt x="140219" y="70742"/>
                </a:lnTo>
                <a:lnTo>
                  <a:pt x="115517" y="57199"/>
                </a:lnTo>
                <a:lnTo>
                  <a:pt x="87464" y="49136"/>
                </a:lnTo>
                <a:lnTo>
                  <a:pt x="65001" y="43030"/>
                </a:lnTo>
                <a:lnTo>
                  <a:pt x="43453" y="34436"/>
                </a:lnTo>
                <a:lnTo>
                  <a:pt x="24056" y="20907"/>
                </a:lnTo>
                <a:lnTo>
                  <a:pt x="8051" y="0"/>
                </a:lnTo>
                <a:close/>
              </a:path>
            </a:pathLst>
          </a:custGeom>
          <a:solidFill>
            <a:srgbClr val="EC2127"/>
          </a:solidFill>
        </p:spPr>
        <p:txBody>
          <a:bodyPr wrap="square" lIns="0" tIns="0" rIns="0" bIns="0" rtlCol="0"/>
          <a:lstStyle/>
          <a:p>
            <a:endParaRPr/>
          </a:p>
        </p:txBody>
      </p:sp>
      <p:sp>
        <p:nvSpPr>
          <p:cNvPr id="90" name="object 90"/>
          <p:cNvSpPr/>
          <p:nvPr/>
        </p:nvSpPr>
        <p:spPr>
          <a:xfrm>
            <a:off x="8401425" y="5506660"/>
            <a:ext cx="243446" cy="191058"/>
          </a:xfrm>
          <a:prstGeom prst="rect">
            <a:avLst/>
          </a:prstGeom>
          <a:blipFill>
            <a:blip r:embed="rId70" cstate="print"/>
            <a:stretch>
              <a:fillRect/>
            </a:stretch>
          </a:blipFill>
        </p:spPr>
        <p:txBody>
          <a:bodyPr wrap="square" lIns="0" tIns="0" rIns="0" bIns="0" rtlCol="0"/>
          <a:lstStyle/>
          <a:p>
            <a:endParaRPr/>
          </a:p>
        </p:txBody>
      </p:sp>
      <p:sp>
        <p:nvSpPr>
          <p:cNvPr id="91" name="object 91"/>
          <p:cNvSpPr/>
          <p:nvPr/>
        </p:nvSpPr>
        <p:spPr>
          <a:xfrm>
            <a:off x="8755497" y="5904071"/>
            <a:ext cx="89535" cy="344170"/>
          </a:xfrm>
          <a:custGeom>
            <a:avLst/>
            <a:gdLst/>
            <a:ahLst/>
            <a:cxnLst/>
            <a:rect l="l" t="t" r="r" b="b"/>
            <a:pathLst>
              <a:path w="89534" h="344170">
                <a:moveTo>
                  <a:pt x="73803" y="0"/>
                </a:moveTo>
                <a:lnTo>
                  <a:pt x="66793" y="5994"/>
                </a:lnTo>
                <a:lnTo>
                  <a:pt x="79938" y="35393"/>
                </a:lnTo>
                <a:lnTo>
                  <a:pt x="75017" y="65566"/>
                </a:lnTo>
                <a:lnTo>
                  <a:pt x="58536" y="95630"/>
                </a:lnTo>
                <a:lnTo>
                  <a:pt x="36998" y="124701"/>
                </a:lnTo>
                <a:lnTo>
                  <a:pt x="31582" y="131643"/>
                </a:lnTo>
                <a:lnTo>
                  <a:pt x="26437" y="138372"/>
                </a:lnTo>
                <a:lnTo>
                  <a:pt x="21670" y="144893"/>
                </a:lnTo>
                <a:lnTo>
                  <a:pt x="17390" y="151206"/>
                </a:lnTo>
                <a:lnTo>
                  <a:pt x="0" y="200625"/>
                </a:lnTo>
                <a:lnTo>
                  <a:pt x="5047" y="250397"/>
                </a:lnTo>
                <a:lnTo>
                  <a:pt x="24060" y="298672"/>
                </a:lnTo>
                <a:lnTo>
                  <a:pt x="48568" y="343598"/>
                </a:lnTo>
                <a:lnTo>
                  <a:pt x="56442" y="339039"/>
                </a:lnTo>
                <a:lnTo>
                  <a:pt x="32873" y="295871"/>
                </a:lnTo>
                <a:lnTo>
                  <a:pt x="14450" y="249685"/>
                </a:lnTo>
                <a:lnTo>
                  <a:pt x="9190" y="202464"/>
                </a:lnTo>
                <a:lnTo>
                  <a:pt x="25111" y="156197"/>
                </a:lnTo>
                <a:lnTo>
                  <a:pt x="44225" y="130263"/>
                </a:lnTo>
                <a:lnTo>
                  <a:pt x="66625" y="99876"/>
                </a:lnTo>
                <a:lnTo>
                  <a:pt x="84126" y="67217"/>
                </a:lnTo>
                <a:lnTo>
                  <a:pt x="89071" y="33516"/>
                </a:lnTo>
                <a:lnTo>
                  <a:pt x="73803" y="0"/>
                </a:lnTo>
                <a:close/>
              </a:path>
            </a:pathLst>
          </a:custGeom>
          <a:solidFill>
            <a:srgbClr val="EC2127"/>
          </a:solidFill>
        </p:spPr>
        <p:txBody>
          <a:bodyPr wrap="square" lIns="0" tIns="0" rIns="0" bIns="0" rtlCol="0"/>
          <a:lstStyle/>
          <a:p>
            <a:endParaRPr/>
          </a:p>
        </p:txBody>
      </p:sp>
      <p:sp>
        <p:nvSpPr>
          <p:cNvPr id="92" name="object 92"/>
          <p:cNvSpPr/>
          <p:nvPr/>
        </p:nvSpPr>
        <p:spPr>
          <a:xfrm>
            <a:off x="8799041" y="6396463"/>
            <a:ext cx="138430" cy="325755"/>
          </a:xfrm>
          <a:custGeom>
            <a:avLst/>
            <a:gdLst/>
            <a:ahLst/>
            <a:cxnLst/>
            <a:rect l="l" t="t" r="r" b="b"/>
            <a:pathLst>
              <a:path w="138429" h="325754">
                <a:moveTo>
                  <a:pt x="9093" y="0"/>
                </a:moveTo>
                <a:lnTo>
                  <a:pt x="0" y="634"/>
                </a:lnTo>
                <a:lnTo>
                  <a:pt x="6068" y="55528"/>
                </a:lnTo>
                <a:lnTo>
                  <a:pt x="18578" y="103104"/>
                </a:lnTo>
                <a:lnTo>
                  <a:pt x="40792" y="145842"/>
                </a:lnTo>
                <a:lnTo>
                  <a:pt x="75971" y="186220"/>
                </a:lnTo>
                <a:lnTo>
                  <a:pt x="102765" y="217328"/>
                </a:lnTo>
                <a:lnTo>
                  <a:pt x="118843" y="249867"/>
                </a:lnTo>
                <a:lnTo>
                  <a:pt x="126706" y="285352"/>
                </a:lnTo>
                <a:lnTo>
                  <a:pt x="128854" y="325297"/>
                </a:lnTo>
                <a:lnTo>
                  <a:pt x="138010" y="325297"/>
                </a:lnTo>
                <a:lnTo>
                  <a:pt x="135764" y="283537"/>
                </a:lnTo>
                <a:lnTo>
                  <a:pt x="127487" y="246399"/>
                </a:lnTo>
                <a:lnTo>
                  <a:pt x="110530" y="212280"/>
                </a:lnTo>
                <a:lnTo>
                  <a:pt x="48410" y="140672"/>
                </a:lnTo>
                <a:lnTo>
                  <a:pt x="27043" y="99375"/>
                </a:lnTo>
                <a:lnTo>
                  <a:pt x="14988" y="53285"/>
                </a:lnTo>
                <a:lnTo>
                  <a:pt x="9093" y="0"/>
                </a:lnTo>
                <a:close/>
              </a:path>
            </a:pathLst>
          </a:custGeom>
          <a:solidFill>
            <a:srgbClr val="EC2127"/>
          </a:solidFill>
        </p:spPr>
        <p:txBody>
          <a:bodyPr wrap="square" lIns="0" tIns="0" rIns="0" bIns="0" rtlCol="0"/>
          <a:lstStyle/>
          <a:p>
            <a:endParaRPr/>
          </a:p>
        </p:txBody>
      </p:sp>
      <p:sp>
        <p:nvSpPr>
          <p:cNvPr id="93" name="object 93"/>
          <p:cNvSpPr/>
          <p:nvPr/>
        </p:nvSpPr>
        <p:spPr>
          <a:xfrm>
            <a:off x="8772423" y="6343681"/>
            <a:ext cx="151295" cy="66996"/>
          </a:xfrm>
          <a:prstGeom prst="rect">
            <a:avLst/>
          </a:prstGeom>
          <a:blipFill>
            <a:blip r:embed="rId71" cstate="print"/>
            <a:stretch>
              <a:fillRect/>
            </a:stretch>
          </a:blipFill>
        </p:spPr>
        <p:txBody>
          <a:bodyPr wrap="square" lIns="0" tIns="0" rIns="0" bIns="0" rtlCol="0"/>
          <a:lstStyle/>
          <a:p>
            <a:endParaRPr/>
          </a:p>
        </p:txBody>
      </p:sp>
      <p:sp>
        <p:nvSpPr>
          <p:cNvPr id="94" name="object 94"/>
          <p:cNvSpPr/>
          <p:nvPr/>
        </p:nvSpPr>
        <p:spPr>
          <a:xfrm>
            <a:off x="8575106" y="6379193"/>
            <a:ext cx="94030" cy="212026"/>
          </a:xfrm>
          <a:prstGeom prst="rect">
            <a:avLst/>
          </a:prstGeom>
          <a:blipFill>
            <a:blip r:embed="rId72" cstate="print"/>
            <a:stretch>
              <a:fillRect/>
            </a:stretch>
          </a:blipFill>
        </p:spPr>
        <p:txBody>
          <a:bodyPr wrap="square" lIns="0" tIns="0" rIns="0" bIns="0" rtlCol="0"/>
          <a:lstStyle/>
          <a:p>
            <a:endParaRPr/>
          </a:p>
        </p:txBody>
      </p:sp>
      <p:sp>
        <p:nvSpPr>
          <p:cNvPr id="95" name="object 95"/>
          <p:cNvSpPr/>
          <p:nvPr/>
        </p:nvSpPr>
        <p:spPr>
          <a:xfrm>
            <a:off x="8540863" y="6743912"/>
            <a:ext cx="157099" cy="222707"/>
          </a:xfrm>
          <a:prstGeom prst="rect">
            <a:avLst/>
          </a:prstGeom>
          <a:blipFill>
            <a:blip r:embed="rId73" cstate="print"/>
            <a:stretch>
              <a:fillRect/>
            </a:stretch>
          </a:blipFill>
        </p:spPr>
        <p:txBody>
          <a:bodyPr wrap="square" lIns="0" tIns="0" rIns="0" bIns="0" rtlCol="0"/>
          <a:lstStyle/>
          <a:p>
            <a:endParaRPr/>
          </a:p>
        </p:txBody>
      </p:sp>
      <p:sp>
        <p:nvSpPr>
          <p:cNvPr id="96" name="object 96"/>
          <p:cNvSpPr/>
          <p:nvPr/>
        </p:nvSpPr>
        <p:spPr>
          <a:xfrm>
            <a:off x="8735960" y="6681270"/>
            <a:ext cx="134454" cy="116230"/>
          </a:xfrm>
          <a:prstGeom prst="rect">
            <a:avLst/>
          </a:prstGeom>
          <a:blipFill>
            <a:blip r:embed="rId74" cstate="print"/>
            <a:stretch>
              <a:fillRect/>
            </a:stretch>
          </a:blipFill>
        </p:spPr>
        <p:txBody>
          <a:bodyPr wrap="square" lIns="0" tIns="0" rIns="0" bIns="0" rtlCol="0"/>
          <a:lstStyle/>
          <a:p>
            <a:endParaRPr/>
          </a:p>
        </p:txBody>
      </p:sp>
      <p:sp>
        <p:nvSpPr>
          <p:cNvPr id="97" name="object 97"/>
          <p:cNvSpPr/>
          <p:nvPr/>
        </p:nvSpPr>
        <p:spPr>
          <a:xfrm>
            <a:off x="8695110" y="7139764"/>
            <a:ext cx="157460" cy="193357"/>
          </a:xfrm>
          <a:prstGeom prst="rect">
            <a:avLst/>
          </a:prstGeom>
          <a:blipFill>
            <a:blip r:embed="rId75" cstate="print"/>
            <a:stretch>
              <a:fillRect/>
            </a:stretch>
          </a:blipFill>
        </p:spPr>
        <p:txBody>
          <a:bodyPr wrap="square" lIns="0" tIns="0" rIns="0" bIns="0" rtlCol="0"/>
          <a:lstStyle/>
          <a:p>
            <a:endParaRPr/>
          </a:p>
        </p:txBody>
      </p:sp>
      <p:sp>
        <p:nvSpPr>
          <p:cNvPr id="98" name="object 98"/>
          <p:cNvSpPr/>
          <p:nvPr/>
        </p:nvSpPr>
        <p:spPr>
          <a:xfrm>
            <a:off x="8554370" y="6855100"/>
            <a:ext cx="62865" cy="397510"/>
          </a:xfrm>
          <a:custGeom>
            <a:avLst/>
            <a:gdLst/>
            <a:ahLst/>
            <a:cxnLst/>
            <a:rect l="l" t="t" r="r" b="b"/>
            <a:pathLst>
              <a:path w="62865" h="397509">
                <a:moveTo>
                  <a:pt x="62471" y="0"/>
                </a:moveTo>
                <a:lnTo>
                  <a:pt x="53301" y="609"/>
                </a:lnTo>
                <a:lnTo>
                  <a:pt x="52420" y="30699"/>
                </a:lnTo>
                <a:lnTo>
                  <a:pt x="46735" y="59426"/>
                </a:lnTo>
                <a:lnTo>
                  <a:pt x="37746" y="87491"/>
                </a:lnTo>
                <a:lnTo>
                  <a:pt x="26949" y="115595"/>
                </a:lnTo>
                <a:lnTo>
                  <a:pt x="17970" y="138858"/>
                </a:lnTo>
                <a:lnTo>
                  <a:pt x="9836" y="162675"/>
                </a:lnTo>
                <a:lnTo>
                  <a:pt x="3521" y="187238"/>
                </a:lnTo>
                <a:lnTo>
                  <a:pt x="0" y="212737"/>
                </a:lnTo>
                <a:lnTo>
                  <a:pt x="761" y="241629"/>
                </a:lnTo>
                <a:lnTo>
                  <a:pt x="6235" y="268484"/>
                </a:lnTo>
                <a:lnTo>
                  <a:pt x="14776" y="293844"/>
                </a:lnTo>
                <a:lnTo>
                  <a:pt x="24739" y="318249"/>
                </a:lnTo>
                <a:lnTo>
                  <a:pt x="32523" y="336954"/>
                </a:lnTo>
                <a:lnTo>
                  <a:pt x="39662" y="356177"/>
                </a:lnTo>
                <a:lnTo>
                  <a:pt x="45381" y="376106"/>
                </a:lnTo>
                <a:lnTo>
                  <a:pt x="48907" y="396925"/>
                </a:lnTo>
                <a:lnTo>
                  <a:pt x="58026" y="396074"/>
                </a:lnTo>
                <a:lnTo>
                  <a:pt x="54371" y="374302"/>
                </a:lnTo>
                <a:lnTo>
                  <a:pt x="48493" y="353639"/>
                </a:lnTo>
                <a:lnTo>
                  <a:pt x="41165" y="333826"/>
                </a:lnTo>
                <a:lnTo>
                  <a:pt x="33159" y="314604"/>
                </a:lnTo>
                <a:lnTo>
                  <a:pt x="23253" y="290422"/>
                </a:lnTo>
                <a:lnTo>
                  <a:pt x="15028" y="266023"/>
                </a:lnTo>
                <a:lnTo>
                  <a:pt x="9869" y="240591"/>
                </a:lnTo>
                <a:lnTo>
                  <a:pt x="9156" y="213309"/>
                </a:lnTo>
                <a:lnTo>
                  <a:pt x="12573" y="188778"/>
                </a:lnTo>
                <a:lnTo>
                  <a:pt x="18737" y="164961"/>
                </a:lnTo>
                <a:lnTo>
                  <a:pt x="26689" y="141737"/>
                </a:lnTo>
                <a:lnTo>
                  <a:pt x="35471" y="118986"/>
                </a:lnTo>
                <a:lnTo>
                  <a:pt x="46274" y="90818"/>
                </a:lnTo>
                <a:lnTo>
                  <a:pt x="55519" y="61845"/>
                </a:lnTo>
                <a:lnTo>
                  <a:pt x="61490" y="31696"/>
                </a:lnTo>
                <a:lnTo>
                  <a:pt x="62471" y="0"/>
                </a:lnTo>
                <a:close/>
              </a:path>
            </a:pathLst>
          </a:custGeom>
          <a:solidFill>
            <a:srgbClr val="EC2127"/>
          </a:solidFill>
        </p:spPr>
        <p:txBody>
          <a:bodyPr wrap="square" lIns="0" tIns="0" rIns="0" bIns="0" rtlCol="0"/>
          <a:lstStyle/>
          <a:p>
            <a:endParaRPr/>
          </a:p>
        </p:txBody>
      </p:sp>
      <p:sp>
        <p:nvSpPr>
          <p:cNvPr id="99" name="object 99"/>
          <p:cNvSpPr/>
          <p:nvPr/>
        </p:nvSpPr>
        <p:spPr>
          <a:xfrm>
            <a:off x="8527737" y="7400873"/>
            <a:ext cx="262255" cy="172085"/>
          </a:xfrm>
          <a:custGeom>
            <a:avLst/>
            <a:gdLst/>
            <a:ahLst/>
            <a:cxnLst/>
            <a:rect l="l" t="t" r="r" b="b"/>
            <a:pathLst>
              <a:path w="262254" h="172084">
                <a:moveTo>
                  <a:pt x="7454" y="162255"/>
                </a:moveTo>
                <a:lnTo>
                  <a:pt x="0" y="162255"/>
                </a:lnTo>
                <a:lnTo>
                  <a:pt x="0" y="171411"/>
                </a:lnTo>
                <a:lnTo>
                  <a:pt x="39649" y="171691"/>
                </a:lnTo>
                <a:lnTo>
                  <a:pt x="48158" y="171691"/>
                </a:lnTo>
                <a:lnTo>
                  <a:pt x="84811" y="170903"/>
                </a:lnTo>
                <a:lnTo>
                  <a:pt x="121091" y="167487"/>
                </a:lnTo>
                <a:lnTo>
                  <a:pt x="144038" y="162416"/>
                </a:lnTo>
                <a:lnTo>
                  <a:pt x="64614" y="162416"/>
                </a:lnTo>
                <a:lnTo>
                  <a:pt x="7454" y="162255"/>
                </a:lnTo>
                <a:close/>
              </a:path>
              <a:path w="262254" h="172084">
                <a:moveTo>
                  <a:pt x="253885" y="0"/>
                </a:moveTo>
                <a:lnTo>
                  <a:pt x="248547" y="12022"/>
                </a:lnTo>
                <a:lnTo>
                  <a:pt x="244024" y="24468"/>
                </a:lnTo>
                <a:lnTo>
                  <a:pt x="240062" y="37134"/>
                </a:lnTo>
                <a:lnTo>
                  <a:pt x="236410" y="49822"/>
                </a:lnTo>
                <a:lnTo>
                  <a:pt x="228574" y="75872"/>
                </a:lnTo>
                <a:lnTo>
                  <a:pt x="203977" y="121338"/>
                </a:lnTo>
                <a:lnTo>
                  <a:pt x="146641" y="152935"/>
                </a:lnTo>
                <a:lnTo>
                  <a:pt x="106606" y="160085"/>
                </a:lnTo>
                <a:lnTo>
                  <a:pt x="64614" y="162416"/>
                </a:lnTo>
                <a:lnTo>
                  <a:pt x="144038" y="162416"/>
                </a:lnTo>
                <a:lnTo>
                  <a:pt x="186956" y="146443"/>
                </a:lnTo>
                <a:lnTo>
                  <a:pt x="226426" y="104678"/>
                </a:lnTo>
                <a:lnTo>
                  <a:pt x="245198" y="52349"/>
                </a:lnTo>
                <a:lnTo>
                  <a:pt x="248756" y="39975"/>
                </a:lnTo>
                <a:lnTo>
                  <a:pt x="252603" y="27644"/>
                </a:lnTo>
                <a:lnTo>
                  <a:pt x="256982" y="15623"/>
                </a:lnTo>
                <a:lnTo>
                  <a:pt x="262140" y="4178"/>
                </a:lnTo>
                <a:lnTo>
                  <a:pt x="253885" y="0"/>
                </a:lnTo>
                <a:close/>
              </a:path>
            </a:pathLst>
          </a:custGeom>
          <a:solidFill>
            <a:srgbClr val="EC2127"/>
          </a:solidFill>
        </p:spPr>
        <p:txBody>
          <a:bodyPr wrap="square" lIns="0" tIns="0" rIns="0" bIns="0" rtlCol="0"/>
          <a:lstStyle/>
          <a:p>
            <a:endParaRPr/>
          </a:p>
        </p:txBody>
      </p:sp>
      <p:sp>
        <p:nvSpPr>
          <p:cNvPr id="100" name="object 100"/>
          <p:cNvSpPr/>
          <p:nvPr/>
        </p:nvSpPr>
        <p:spPr>
          <a:xfrm>
            <a:off x="8640355" y="7411975"/>
            <a:ext cx="71069" cy="74498"/>
          </a:xfrm>
          <a:prstGeom prst="rect">
            <a:avLst/>
          </a:prstGeom>
          <a:blipFill>
            <a:blip r:embed="rId76" cstate="print"/>
            <a:stretch>
              <a:fillRect/>
            </a:stretch>
          </a:blipFill>
        </p:spPr>
        <p:txBody>
          <a:bodyPr wrap="square" lIns="0" tIns="0" rIns="0" bIns="0" rtlCol="0"/>
          <a:lstStyle/>
          <a:p>
            <a:endParaRPr/>
          </a:p>
        </p:txBody>
      </p:sp>
      <p:sp>
        <p:nvSpPr>
          <p:cNvPr id="101" name="object 101"/>
          <p:cNvSpPr/>
          <p:nvPr/>
        </p:nvSpPr>
        <p:spPr>
          <a:xfrm>
            <a:off x="8500860" y="7220228"/>
            <a:ext cx="82978" cy="208699"/>
          </a:xfrm>
          <a:prstGeom prst="rect">
            <a:avLst/>
          </a:prstGeom>
          <a:blipFill>
            <a:blip r:embed="rId77" cstate="print"/>
            <a:stretch>
              <a:fillRect/>
            </a:stretch>
          </a:blipFill>
        </p:spPr>
        <p:txBody>
          <a:bodyPr wrap="square" lIns="0" tIns="0" rIns="0" bIns="0" rtlCol="0"/>
          <a:lstStyle/>
          <a:p>
            <a:endParaRPr/>
          </a:p>
        </p:txBody>
      </p:sp>
      <p:sp>
        <p:nvSpPr>
          <p:cNvPr id="102" name="object 102"/>
          <p:cNvSpPr/>
          <p:nvPr/>
        </p:nvSpPr>
        <p:spPr>
          <a:xfrm>
            <a:off x="8308199" y="7474148"/>
            <a:ext cx="225425" cy="43180"/>
          </a:xfrm>
          <a:custGeom>
            <a:avLst/>
            <a:gdLst/>
            <a:ahLst/>
            <a:cxnLst/>
            <a:rect l="l" t="t" r="r" b="b"/>
            <a:pathLst>
              <a:path w="225425" h="43179">
                <a:moveTo>
                  <a:pt x="3213" y="26987"/>
                </a:moveTo>
                <a:lnTo>
                  <a:pt x="48234" y="42900"/>
                </a:lnTo>
                <a:lnTo>
                  <a:pt x="84443" y="40442"/>
                </a:lnTo>
                <a:lnTo>
                  <a:pt x="122107" y="34177"/>
                </a:lnTo>
                <a:lnTo>
                  <a:pt x="123948" y="33760"/>
                </a:lnTo>
                <a:lnTo>
                  <a:pt x="44465" y="33760"/>
                </a:lnTo>
                <a:lnTo>
                  <a:pt x="3213" y="26987"/>
                </a:lnTo>
                <a:close/>
              </a:path>
              <a:path w="225425" h="43179">
                <a:moveTo>
                  <a:pt x="223012" y="0"/>
                </a:moveTo>
                <a:lnTo>
                  <a:pt x="215686" y="1806"/>
                </a:lnTo>
                <a:lnTo>
                  <a:pt x="191731" y="8089"/>
                </a:lnTo>
                <a:lnTo>
                  <a:pt x="143943" y="20075"/>
                </a:lnTo>
                <a:lnTo>
                  <a:pt x="93114" y="30045"/>
                </a:lnTo>
                <a:lnTo>
                  <a:pt x="44465" y="33760"/>
                </a:lnTo>
                <a:lnTo>
                  <a:pt x="123948" y="33760"/>
                </a:lnTo>
                <a:lnTo>
                  <a:pt x="159280" y="25771"/>
                </a:lnTo>
                <a:lnTo>
                  <a:pt x="217867" y="10715"/>
                </a:lnTo>
                <a:lnTo>
                  <a:pt x="225145" y="8940"/>
                </a:lnTo>
                <a:lnTo>
                  <a:pt x="223012" y="0"/>
                </a:lnTo>
                <a:close/>
              </a:path>
            </a:pathLst>
          </a:custGeom>
          <a:solidFill>
            <a:srgbClr val="EC2127"/>
          </a:solidFill>
        </p:spPr>
        <p:txBody>
          <a:bodyPr wrap="square" lIns="0" tIns="0" rIns="0" bIns="0" rtlCol="0"/>
          <a:lstStyle/>
          <a:p>
            <a:endParaRPr/>
          </a:p>
        </p:txBody>
      </p:sp>
      <p:sp>
        <p:nvSpPr>
          <p:cNvPr id="103" name="object 103"/>
          <p:cNvSpPr/>
          <p:nvPr/>
        </p:nvSpPr>
        <p:spPr>
          <a:xfrm>
            <a:off x="8362861" y="7623471"/>
            <a:ext cx="191770" cy="46990"/>
          </a:xfrm>
          <a:custGeom>
            <a:avLst/>
            <a:gdLst/>
            <a:ahLst/>
            <a:cxnLst/>
            <a:rect l="l" t="t" r="r" b="b"/>
            <a:pathLst>
              <a:path w="191770" h="46990">
                <a:moveTo>
                  <a:pt x="138336" y="41787"/>
                </a:moveTo>
                <a:lnTo>
                  <a:pt x="11972" y="41787"/>
                </a:lnTo>
                <a:lnTo>
                  <a:pt x="24377" y="42051"/>
                </a:lnTo>
                <a:lnTo>
                  <a:pt x="37687" y="42850"/>
                </a:lnTo>
                <a:lnTo>
                  <a:pt x="74636" y="45589"/>
                </a:lnTo>
                <a:lnTo>
                  <a:pt x="86433" y="46168"/>
                </a:lnTo>
                <a:lnTo>
                  <a:pt x="98272" y="46393"/>
                </a:lnTo>
                <a:lnTo>
                  <a:pt x="126627" y="44661"/>
                </a:lnTo>
                <a:lnTo>
                  <a:pt x="138336" y="41787"/>
                </a:lnTo>
                <a:close/>
              </a:path>
              <a:path w="191770" h="46990">
                <a:moveTo>
                  <a:pt x="11692" y="32651"/>
                </a:moveTo>
                <a:lnTo>
                  <a:pt x="0" y="33210"/>
                </a:lnTo>
                <a:lnTo>
                  <a:pt x="736" y="42316"/>
                </a:lnTo>
                <a:lnTo>
                  <a:pt x="11972" y="41787"/>
                </a:lnTo>
                <a:lnTo>
                  <a:pt x="138336" y="41787"/>
                </a:lnTo>
                <a:lnTo>
                  <a:pt x="152736" y="38253"/>
                </a:lnTo>
                <a:lnTo>
                  <a:pt x="154652" y="37136"/>
                </a:lnTo>
                <a:lnTo>
                  <a:pt x="91346" y="37136"/>
                </a:lnTo>
                <a:lnTo>
                  <a:pt x="52451" y="34810"/>
                </a:lnTo>
                <a:lnTo>
                  <a:pt x="38144" y="33719"/>
                </a:lnTo>
                <a:lnTo>
                  <a:pt x="24482" y="32910"/>
                </a:lnTo>
                <a:lnTo>
                  <a:pt x="11692" y="32651"/>
                </a:lnTo>
                <a:close/>
              </a:path>
              <a:path w="191770" h="46990">
                <a:moveTo>
                  <a:pt x="183083" y="0"/>
                </a:moveTo>
                <a:lnTo>
                  <a:pt x="160732" y="24277"/>
                </a:lnTo>
                <a:lnTo>
                  <a:pt x="128797" y="35140"/>
                </a:lnTo>
                <a:lnTo>
                  <a:pt x="91346" y="37136"/>
                </a:lnTo>
                <a:lnTo>
                  <a:pt x="154652" y="37136"/>
                </a:lnTo>
                <a:lnTo>
                  <a:pt x="174864" y="25352"/>
                </a:lnTo>
                <a:lnTo>
                  <a:pt x="191274" y="4140"/>
                </a:lnTo>
                <a:lnTo>
                  <a:pt x="183083" y="0"/>
                </a:lnTo>
                <a:close/>
              </a:path>
            </a:pathLst>
          </a:custGeom>
          <a:solidFill>
            <a:srgbClr val="EC2127"/>
          </a:solidFill>
        </p:spPr>
        <p:txBody>
          <a:bodyPr wrap="square" lIns="0" tIns="0" rIns="0" bIns="0" rtlCol="0"/>
          <a:lstStyle/>
          <a:p>
            <a:endParaRPr/>
          </a:p>
        </p:txBody>
      </p:sp>
      <p:sp>
        <p:nvSpPr>
          <p:cNvPr id="104" name="object 104"/>
          <p:cNvSpPr/>
          <p:nvPr/>
        </p:nvSpPr>
        <p:spPr>
          <a:xfrm>
            <a:off x="7993174" y="7487554"/>
            <a:ext cx="227965" cy="47625"/>
          </a:xfrm>
          <a:custGeom>
            <a:avLst/>
            <a:gdLst/>
            <a:ahLst/>
            <a:cxnLst/>
            <a:rect l="l" t="t" r="r" b="b"/>
            <a:pathLst>
              <a:path w="227965" h="47625">
                <a:moveTo>
                  <a:pt x="1777" y="0"/>
                </a:moveTo>
                <a:lnTo>
                  <a:pt x="0" y="8940"/>
                </a:lnTo>
                <a:lnTo>
                  <a:pt x="11861" y="11995"/>
                </a:lnTo>
                <a:lnTo>
                  <a:pt x="23637" y="16117"/>
                </a:lnTo>
                <a:lnTo>
                  <a:pt x="35304" y="20919"/>
                </a:lnTo>
                <a:lnTo>
                  <a:pt x="58989" y="31385"/>
                </a:lnTo>
                <a:lnTo>
                  <a:pt x="71350" y="36434"/>
                </a:lnTo>
                <a:lnTo>
                  <a:pt x="119735" y="46610"/>
                </a:lnTo>
                <a:lnTo>
                  <a:pt x="143560" y="47409"/>
                </a:lnTo>
                <a:lnTo>
                  <a:pt x="154417" y="47281"/>
                </a:lnTo>
                <a:lnTo>
                  <a:pt x="165341" y="46947"/>
                </a:lnTo>
                <a:lnTo>
                  <a:pt x="207832" y="45045"/>
                </a:lnTo>
                <a:lnTo>
                  <a:pt x="217882" y="44734"/>
                </a:lnTo>
                <a:lnTo>
                  <a:pt x="227799" y="44615"/>
                </a:lnTo>
                <a:lnTo>
                  <a:pt x="227799" y="38212"/>
                </a:lnTo>
                <a:lnTo>
                  <a:pt x="141600" y="38212"/>
                </a:lnTo>
                <a:lnTo>
                  <a:pt x="119508" y="37390"/>
                </a:lnTo>
                <a:lnTo>
                  <a:pt x="74468" y="27886"/>
                </a:lnTo>
                <a:lnTo>
                  <a:pt x="38645" y="12424"/>
                </a:lnTo>
                <a:lnTo>
                  <a:pt x="26601" y="7450"/>
                </a:lnTo>
                <a:lnTo>
                  <a:pt x="14322" y="3173"/>
                </a:lnTo>
                <a:lnTo>
                  <a:pt x="1777" y="0"/>
                </a:lnTo>
                <a:close/>
              </a:path>
              <a:path w="227965" h="47625">
                <a:moveTo>
                  <a:pt x="227799" y="35445"/>
                </a:moveTo>
                <a:lnTo>
                  <a:pt x="217743" y="35572"/>
                </a:lnTo>
                <a:lnTo>
                  <a:pt x="207578" y="35894"/>
                </a:lnTo>
                <a:lnTo>
                  <a:pt x="164132" y="37813"/>
                </a:lnTo>
                <a:lnTo>
                  <a:pt x="141600" y="38212"/>
                </a:lnTo>
                <a:lnTo>
                  <a:pt x="227799" y="38212"/>
                </a:lnTo>
                <a:lnTo>
                  <a:pt x="227799" y="35445"/>
                </a:lnTo>
                <a:close/>
              </a:path>
            </a:pathLst>
          </a:custGeom>
          <a:solidFill>
            <a:srgbClr val="EC2127"/>
          </a:solidFill>
        </p:spPr>
        <p:txBody>
          <a:bodyPr wrap="square" lIns="0" tIns="0" rIns="0" bIns="0" rtlCol="0"/>
          <a:lstStyle/>
          <a:p>
            <a:endParaRPr/>
          </a:p>
        </p:txBody>
      </p:sp>
      <p:sp>
        <p:nvSpPr>
          <p:cNvPr id="105" name="object 105"/>
          <p:cNvSpPr/>
          <p:nvPr/>
        </p:nvSpPr>
        <p:spPr>
          <a:xfrm>
            <a:off x="8012186" y="7636979"/>
            <a:ext cx="204470" cy="265430"/>
          </a:xfrm>
          <a:custGeom>
            <a:avLst/>
            <a:gdLst/>
            <a:ahLst/>
            <a:cxnLst/>
            <a:rect l="l" t="t" r="r" b="b"/>
            <a:pathLst>
              <a:path w="204470" h="265429">
                <a:moveTo>
                  <a:pt x="8242" y="0"/>
                </a:moveTo>
                <a:lnTo>
                  <a:pt x="0" y="3911"/>
                </a:lnTo>
                <a:lnTo>
                  <a:pt x="3833" y="12311"/>
                </a:lnTo>
                <a:lnTo>
                  <a:pt x="7518" y="20789"/>
                </a:lnTo>
                <a:lnTo>
                  <a:pt x="11079" y="29268"/>
                </a:lnTo>
                <a:lnTo>
                  <a:pt x="14541" y="37668"/>
                </a:lnTo>
                <a:lnTo>
                  <a:pt x="25311" y="63070"/>
                </a:lnTo>
                <a:lnTo>
                  <a:pt x="52131" y="112213"/>
                </a:lnTo>
                <a:lnTo>
                  <a:pt x="80995" y="144065"/>
                </a:lnTo>
                <a:lnTo>
                  <a:pt x="117678" y="171056"/>
                </a:lnTo>
                <a:lnTo>
                  <a:pt x="144486" y="190060"/>
                </a:lnTo>
                <a:lnTo>
                  <a:pt x="168495" y="210991"/>
                </a:lnTo>
                <a:lnTo>
                  <a:pt x="186492" y="235446"/>
                </a:lnTo>
                <a:lnTo>
                  <a:pt x="195262" y="265023"/>
                </a:lnTo>
                <a:lnTo>
                  <a:pt x="204381" y="264223"/>
                </a:lnTo>
                <a:lnTo>
                  <a:pt x="176158" y="205646"/>
                </a:lnTo>
                <a:lnTo>
                  <a:pt x="122809" y="163499"/>
                </a:lnTo>
                <a:lnTo>
                  <a:pt x="110237" y="154760"/>
                </a:lnTo>
                <a:lnTo>
                  <a:pt x="98253" y="146061"/>
                </a:lnTo>
                <a:lnTo>
                  <a:pt x="59486" y="106801"/>
                </a:lnTo>
                <a:lnTo>
                  <a:pt x="33743" y="59550"/>
                </a:lnTo>
                <a:lnTo>
                  <a:pt x="19482" y="25647"/>
                </a:lnTo>
                <a:lnTo>
                  <a:pt x="15862" y="17086"/>
                </a:lnTo>
                <a:lnTo>
                  <a:pt x="12117" y="8512"/>
                </a:lnTo>
                <a:lnTo>
                  <a:pt x="8242" y="0"/>
                </a:lnTo>
                <a:close/>
              </a:path>
            </a:pathLst>
          </a:custGeom>
          <a:solidFill>
            <a:srgbClr val="EC2127"/>
          </a:solidFill>
        </p:spPr>
        <p:txBody>
          <a:bodyPr wrap="square" lIns="0" tIns="0" rIns="0" bIns="0" rtlCol="0"/>
          <a:lstStyle/>
          <a:p>
            <a:endParaRPr/>
          </a:p>
        </p:txBody>
      </p:sp>
      <p:sp>
        <p:nvSpPr>
          <p:cNvPr id="106" name="object 106"/>
          <p:cNvSpPr/>
          <p:nvPr/>
        </p:nvSpPr>
        <p:spPr>
          <a:xfrm>
            <a:off x="7814130" y="7526087"/>
            <a:ext cx="83185" cy="278130"/>
          </a:xfrm>
          <a:custGeom>
            <a:avLst/>
            <a:gdLst/>
            <a:ahLst/>
            <a:cxnLst/>
            <a:rect l="l" t="t" r="r" b="b"/>
            <a:pathLst>
              <a:path w="83184" h="278129">
                <a:moveTo>
                  <a:pt x="59140" y="0"/>
                </a:moveTo>
                <a:lnTo>
                  <a:pt x="39618" y="2440"/>
                </a:lnTo>
                <a:lnTo>
                  <a:pt x="23961" y="8741"/>
                </a:lnTo>
                <a:lnTo>
                  <a:pt x="12061" y="18911"/>
                </a:lnTo>
                <a:lnTo>
                  <a:pt x="0" y="50449"/>
                </a:lnTo>
                <a:lnTo>
                  <a:pt x="2059" y="91766"/>
                </a:lnTo>
                <a:lnTo>
                  <a:pt x="13196" y="138553"/>
                </a:lnTo>
                <a:lnTo>
                  <a:pt x="28367" y="186500"/>
                </a:lnTo>
                <a:lnTo>
                  <a:pt x="36939" y="212998"/>
                </a:lnTo>
                <a:lnTo>
                  <a:pt x="44228" y="237684"/>
                </a:lnTo>
                <a:lnTo>
                  <a:pt x="49200" y="259498"/>
                </a:lnTo>
                <a:lnTo>
                  <a:pt x="50821" y="277381"/>
                </a:lnTo>
                <a:lnTo>
                  <a:pt x="59990" y="277661"/>
                </a:lnTo>
                <a:lnTo>
                  <a:pt x="58349" y="258680"/>
                </a:lnTo>
                <a:lnTo>
                  <a:pt x="53274" y="236041"/>
                </a:lnTo>
                <a:lnTo>
                  <a:pt x="45819" y="210704"/>
                </a:lnTo>
                <a:lnTo>
                  <a:pt x="37041" y="183630"/>
                </a:lnTo>
                <a:lnTo>
                  <a:pt x="22393" y="137462"/>
                </a:lnTo>
                <a:lnTo>
                  <a:pt x="11419" y="92668"/>
                </a:lnTo>
                <a:lnTo>
                  <a:pt x="8770" y="53647"/>
                </a:lnTo>
                <a:lnTo>
                  <a:pt x="19096" y="24804"/>
                </a:lnTo>
                <a:lnTo>
                  <a:pt x="29262" y="16357"/>
                </a:lnTo>
                <a:lnTo>
                  <a:pt x="43093" y="11146"/>
                </a:lnTo>
                <a:lnTo>
                  <a:pt x="60534" y="9186"/>
                </a:lnTo>
                <a:lnTo>
                  <a:pt x="81688" y="9186"/>
                </a:lnTo>
                <a:lnTo>
                  <a:pt x="82634" y="1410"/>
                </a:lnTo>
                <a:lnTo>
                  <a:pt x="59140" y="0"/>
                </a:lnTo>
                <a:close/>
              </a:path>
              <a:path w="83184" h="278129">
                <a:moveTo>
                  <a:pt x="81688" y="9186"/>
                </a:moveTo>
                <a:lnTo>
                  <a:pt x="60534" y="9186"/>
                </a:lnTo>
                <a:lnTo>
                  <a:pt x="81530" y="10491"/>
                </a:lnTo>
                <a:lnTo>
                  <a:pt x="81688" y="9186"/>
                </a:lnTo>
                <a:close/>
              </a:path>
            </a:pathLst>
          </a:custGeom>
          <a:solidFill>
            <a:srgbClr val="EC2127"/>
          </a:solidFill>
        </p:spPr>
        <p:txBody>
          <a:bodyPr wrap="square" lIns="0" tIns="0" rIns="0" bIns="0" rtlCol="0"/>
          <a:lstStyle/>
          <a:p>
            <a:endParaRPr/>
          </a:p>
        </p:txBody>
      </p:sp>
      <p:sp>
        <p:nvSpPr>
          <p:cNvPr id="107" name="object 107"/>
          <p:cNvSpPr/>
          <p:nvPr/>
        </p:nvSpPr>
        <p:spPr>
          <a:xfrm>
            <a:off x="4242135" y="5288954"/>
            <a:ext cx="3622692" cy="2330747"/>
          </a:xfrm>
          <a:prstGeom prst="rect">
            <a:avLst/>
          </a:prstGeom>
          <a:blipFill>
            <a:blip r:embed="rId78" cstate="print"/>
            <a:stretch>
              <a:fillRect/>
            </a:stretch>
          </a:blipFill>
        </p:spPr>
        <p:txBody>
          <a:bodyPr wrap="square" lIns="0" tIns="0" rIns="0" bIns="0" rtlCol="0"/>
          <a:lstStyle/>
          <a:p>
            <a:endParaRPr/>
          </a:p>
        </p:txBody>
      </p:sp>
      <p:sp>
        <p:nvSpPr>
          <p:cNvPr id="108" name="object 108"/>
          <p:cNvSpPr/>
          <p:nvPr/>
        </p:nvSpPr>
        <p:spPr>
          <a:xfrm>
            <a:off x="8826520" y="6025022"/>
            <a:ext cx="87706" cy="218566"/>
          </a:xfrm>
          <a:prstGeom prst="rect">
            <a:avLst/>
          </a:prstGeom>
          <a:blipFill>
            <a:blip r:embed="rId79" cstate="print"/>
            <a:stretch>
              <a:fillRect/>
            </a:stretch>
          </a:blipFill>
        </p:spPr>
        <p:txBody>
          <a:bodyPr wrap="square" lIns="0" tIns="0" rIns="0" bIns="0" rtlCol="0"/>
          <a:lstStyle/>
          <a:p>
            <a:endParaRPr/>
          </a:p>
        </p:txBody>
      </p:sp>
      <p:sp>
        <p:nvSpPr>
          <p:cNvPr id="109" name="object 109"/>
          <p:cNvSpPr/>
          <p:nvPr/>
        </p:nvSpPr>
        <p:spPr>
          <a:xfrm>
            <a:off x="8720211" y="5604553"/>
            <a:ext cx="120650" cy="381635"/>
          </a:xfrm>
          <a:custGeom>
            <a:avLst/>
            <a:gdLst/>
            <a:ahLst/>
            <a:cxnLst/>
            <a:rect l="l" t="t" r="r" b="b"/>
            <a:pathLst>
              <a:path w="120650" h="381635">
                <a:moveTo>
                  <a:pt x="117132" y="0"/>
                </a:moveTo>
                <a:lnTo>
                  <a:pt x="76368" y="26754"/>
                </a:lnTo>
                <a:lnTo>
                  <a:pt x="51822" y="63810"/>
                </a:lnTo>
                <a:lnTo>
                  <a:pt x="39444" y="108419"/>
                </a:lnTo>
                <a:lnTo>
                  <a:pt x="35183" y="157834"/>
                </a:lnTo>
                <a:lnTo>
                  <a:pt x="34815" y="258014"/>
                </a:lnTo>
                <a:lnTo>
                  <a:pt x="31215" y="303152"/>
                </a:lnTo>
                <a:lnTo>
                  <a:pt x="20749" y="342850"/>
                </a:lnTo>
                <a:lnTo>
                  <a:pt x="0" y="374992"/>
                </a:lnTo>
                <a:lnTo>
                  <a:pt x="6540" y="381419"/>
                </a:lnTo>
                <a:lnTo>
                  <a:pt x="28805" y="346927"/>
                </a:lnTo>
                <a:lnTo>
                  <a:pt x="40039" y="304857"/>
                </a:lnTo>
                <a:lnTo>
                  <a:pt x="43916" y="257953"/>
                </a:lnTo>
                <a:lnTo>
                  <a:pt x="44291" y="159569"/>
                </a:lnTo>
                <a:lnTo>
                  <a:pt x="48261" y="111984"/>
                </a:lnTo>
                <a:lnTo>
                  <a:pt x="59793" y="69144"/>
                </a:lnTo>
                <a:lnTo>
                  <a:pt x="82664" y="33742"/>
                </a:lnTo>
                <a:lnTo>
                  <a:pt x="120649" y="8470"/>
                </a:lnTo>
                <a:lnTo>
                  <a:pt x="117132" y="0"/>
                </a:lnTo>
                <a:close/>
              </a:path>
            </a:pathLst>
          </a:custGeom>
          <a:solidFill>
            <a:srgbClr val="EC2127"/>
          </a:solidFill>
        </p:spPr>
        <p:txBody>
          <a:bodyPr wrap="square" lIns="0" tIns="0" rIns="0" bIns="0" rtlCol="0"/>
          <a:lstStyle/>
          <a:p>
            <a:endParaRPr/>
          </a:p>
        </p:txBody>
      </p:sp>
      <p:sp>
        <p:nvSpPr>
          <p:cNvPr id="110" name="object 110"/>
          <p:cNvSpPr/>
          <p:nvPr/>
        </p:nvSpPr>
        <p:spPr>
          <a:xfrm>
            <a:off x="3440326" y="58717"/>
            <a:ext cx="79679" cy="148107"/>
          </a:xfrm>
          <a:prstGeom prst="rect">
            <a:avLst/>
          </a:prstGeom>
          <a:blipFill>
            <a:blip r:embed="rId80" cstate="print"/>
            <a:stretch>
              <a:fillRect/>
            </a:stretch>
          </a:blipFill>
        </p:spPr>
        <p:txBody>
          <a:bodyPr wrap="square" lIns="0" tIns="0" rIns="0" bIns="0" rtlCol="0"/>
          <a:lstStyle/>
          <a:p>
            <a:endParaRPr/>
          </a:p>
        </p:txBody>
      </p:sp>
      <p:sp>
        <p:nvSpPr>
          <p:cNvPr id="111" name="object 111"/>
          <p:cNvSpPr/>
          <p:nvPr/>
        </p:nvSpPr>
        <p:spPr>
          <a:xfrm>
            <a:off x="3540181" y="98281"/>
            <a:ext cx="166585" cy="110953"/>
          </a:xfrm>
          <a:prstGeom prst="rect">
            <a:avLst/>
          </a:prstGeom>
          <a:blipFill>
            <a:blip r:embed="rId81" cstate="print"/>
            <a:stretch>
              <a:fillRect/>
            </a:stretch>
          </a:blipFill>
        </p:spPr>
        <p:txBody>
          <a:bodyPr wrap="square" lIns="0" tIns="0" rIns="0" bIns="0" rtlCol="0"/>
          <a:lstStyle/>
          <a:p>
            <a:endParaRPr/>
          </a:p>
        </p:txBody>
      </p:sp>
      <p:sp>
        <p:nvSpPr>
          <p:cNvPr id="112" name="object 112"/>
          <p:cNvSpPr/>
          <p:nvPr/>
        </p:nvSpPr>
        <p:spPr>
          <a:xfrm>
            <a:off x="3730277" y="98265"/>
            <a:ext cx="152755" cy="108546"/>
          </a:xfrm>
          <a:prstGeom prst="rect">
            <a:avLst/>
          </a:prstGeom>
          <a:blipFill>
            <a:blip r:embed="rId82" cstate="print"/>
            <a:stretch>
              <a:fillRect/>
            </a:stretch>
          </a:blipFill>
        </p:spPr>
        <p:txBody>
          <a:bodyPr wrap="square" lIns="0" tIns="0" rIns="0" bIns="0" rtlCol="0"/>
          <a:lstStyle/>
          <a:p>
            <a:endParaRPr/>
          </a:p>
        </p:txBody>
      </p:sp>
      <p:sp>
        <p:nvSpPr>
          <p:cNvPr id="113" name="object 113"/>
          <p:cNvSpPr/>
          <p:nvPr/>
        </p:nvSpPr>
        <p:spPr>
          <a:xfrm>
            <a:off x="3961153" y="58717"/>
            <a:ext cx="109080" cy="150507"/>
          </a:xfrm>
          <a:prstGeom prst="rect">
            <a:avLst/>
          </a:prstGeom>
          <a:blipFill>
            <a:blip r:embed="rId83" cstate="print"/>
            <a:stretch>
              <a:fillRect/>
            </a:stretch>
          </a:blipFill>
        </p:spPr>
        <p:txBody>
          <a:bodyPr wrap="square" lIns="0" tIns="0" rIns="0" bIns="0" rtlCol="0"/>
          <a:lstStyle/>
          <a:p>
            <a:endParaRPr/>
          </a:p>
        </p:txBody>
      </p:sp>
      <p:sp>
        <p:nvSpPr>
          <p:cNvPr id="114" name="object 114"/>
          <p:cNvSpPr/>
          <p:nvPr/>
        </p:nvSpPr>
        <p:spPr>
          <a:xfrm>
            <a:off x="4101857" y="98265"/>
            <a:ext cx="101612" cy="152044"/>
          </a:xfrm>
          <a:prstGeom prst="rect">
            <a:avLst/>
          </a:prstGeom>
          <a:blipFill>
            <a:blip r:embed="rId84" cstate="print"/>
            <a:stretch>
              <a:fillRect/>
            </a:stretch>
          </a:blipFill>
        </p:spPr>
        <p:txBody>
          <a:bodyPr wrap="square" lIns="0" tIns="0" rIns="0" bIns="0" rtlCol="0"/>
          <a:lstStyle/>
          <a:p>
            <a:endParaRPr/>
          </a:p>
        </p:txBody>
      </p:sp>
      <p:sp>
        <p:nvSpPr>
          <p:cNvPr id="115" name="object 115"/>
          <p:cNvSpPr/>
          <p:nvPr/>
        </p:nvSpPr>
        <p:spPr>
          <a:xfrm>
            <a:off x="4226730" y="98265"/>
            <a:ext cx="211787" cy="152044"/>
          </a:xfrm>
          <a:prstGeom prst="rect">
            <a:avLst/>
          </a:prstGeom>
          <a:blipFill>
            <a:blip r:embed="rId85" cstate="print"/>
            <a:stretch>
              <a:fillRect/>
            </a:stretch>
          </a:blipFill>
        </p:spPr>
        <p:txBody>
          <a:bodyPr wrap="square" lIns="0" tIns="0" rIns="0" bIns="0" rtlCol="0"/>
          <a:lstStyle/>
          <a:p>
            <a:endParaRPr/>
          </a:p>
        </p:txBody>
      </p:sp>
      <p:sp>
        <p:nvSpPr>
          <p:cNvPr id="116" name="object 116"/>
          <p:cNvSpPr/>
          <p:nvPr/>
        </p:nvSpPr>
        <p:spPr>
          <a:xfrm>
            <a:off x="4461567" y="98281"/>
            <a:ext cx="53340" cy="108585"/>
          </a:xfrm>
          <a:custGeom>
            <a:avLst/>
            <a:gdLst/>
            <a:ahLst/>
            <a:cxnLst/>
            <a:rect l="l" t="t" r="r" b="b"/>
            <a:pathLst>
              <a:path w="53339" h="108585">
                <a:moveTo>
                  <a:pt x="16903" y="2184"/>
                </a:moveTo>
                <a:lnTo>
                  <a:pt x="0" y="2184"/>
                </a:lnTo>
                <a:lnTo>
                  <a:pt x="420" y="9773"/>
                </a:lnTo>
                <a:lnTo>
                  <a:pt x="690" y="17786"/>
                </a:lnTo>
                <a:lnTo>
                  <a:pt x="782" y="23266"/>
                </a:lnTo>
                <a:lnTo>
                  <a:pt x="876" y="108521"/>
                </a:lnTo>
                <a:lnTo>
                  <a:pt x="20205" y="108521"/>
                </a:lnTo>
                <a:lnTo>
                  <a:pt x="20205" y="48742"/>
                </a:lnTo>
                <a:lnTo>
                  <a:pt x="20408" y="45478"/>
                </a:lnTo>
                <a:lnTo>
                  <a:pt x="20828" y="42824"/>
                </a:lnTo>
                <a:lnTo>
                  <a:pt x="24088" y="32867"/>
                </a:lnTo>
                <a:lnTo>
                  <a:pt x="29681" y="25090"/>
                </a:lnTo>
                <a:lnTo>
                  <a:pt x="32436" y="23266"/>
                </a:lnTo>
                <a:lnTo>
                  <a:pt x="17754" y="23266"/>
                </a:lnTo>
                <a:lnTo>
                  <a:pt x="16903" y="2184"/>
                </a:lnTo>
                <a:close/>
              </a:path>
              <a:path w="53339" h="108585">
                <a:moveTo>
                  <a:pt x="50050" y="0"/>
                </a:moveTo>
                <a:lnTo>
                  <a:pt x="48056" y="0"/>
                </a:lnTo>
                <a:lnTo>
                  <a:pt x="38651" y="1631"/>
                </a:lnTo>
                <a:lnTo>
                  <a:pt x="30203" y="6289"/>
                </a:lnTo>
                <a:lnTo>
                  <a:pt x="23275" y="13619"/>
                </a:lnTo>
                <a:lnTo>
                  <a:pt x="18427" y="23266"/>
                </a:lnTo>
                <a:lnTo>
                  <a:pt x="32436" y="23266"/>
                </a:lnTo>
                <a:lnTo>
                  <a:pt x="37324" y="20030"/>
                </a:lnTo>
                <a:lnTo>
                  <a:pt x="46736" y="18224"/>
                </a:lnTo>
                <a:lnTo>
                  <a:pt x="53327" y="18224"/>
                </a:lnTo>
                <a:lnTo>
                  <a:pt x="53327" y="431"/>
                </a:lnTo>
                <a:lnTo>
                  <a:pt x="50050" y="0"/>
                </a:lnTo>
                <a:close/>
              </a:path>
              <a:path w="53339" h="108585">
                <a:moveTo>
                  <a:pt x="53327" y="18224"/>
                </a:moveTo>
                <a:lnTo>
                  <a:pt x="51358" y="18224"/>
                </a:lnTo>
                <a:lnTo>
                  <a:pt x="53327" y="18656"/>
                </a:lnTo>
                <a:lnTo>
                  <a:pt x="53327" y="18224"/>
                </a:lnTo>
                <a:close/>
              </a:path>
            </a:pathLst>
          </a:custGeom>
          <a:solidFill>
            <a:srgbClr val="EC2127"/>
          </a:solidFill>
        </p:spPr>
        <p:txBody>
          <a:bodyPr wrap="square" lIns="0" tIns="0" rIns="0" bIns="0" rtlCol="0"/>
          <a:lstStyle/>
          <a:p>
            <a:endParaRPr/>
          </a:p>
        </p:txBody>
      </p:sp>
      <p:sp>
        <p:nvSpPr>
          <p:cNvPr id="117" name="object 117"/>
          <p:cNvSpPr/>
          <p:nvPr/>
        </p:nvSpPr>
        <p:spPr>
          <a:xfrm>
            <a:off x="4581400" y="50803"/>
            <a:ext cx="449287" cy="204336"/>
          </a:xfrm>
          <a:prstGeom prst="rect">
            <a:avLst/>
          </a:prstGeom>
          <a:blipFill>
            <a:blip r:embed="rId86" cstate="print"/>
            <a:stretch>
              <a:fillRect/>
            </a:stretch>
          </a:blipFill>
        </p:spPr>
        <p:txBody>
          <a:bodyPr wrap="square" lIns="0" tIns="0" rIns="0" bIns="0" rtlCol="0"/>
          <a:lstStyle/>
          <a:p>
            <a:endParaRPr/>
          </a:p>
        </p:txBody>
      </p:sp>
      <p:sp>
        <p:nvSpPr>
          <p:cNvPr id="118" name="object 118"/>
          <p:cNvSpPr/>
          <p:nvPr/>
        </p:nvSpPr>
        <p:spPr>
          <a:xfrm>
            <a:off x="6528822" y="58725"/>
            <a:ext cx="205874" cy="150508"/>
          </a:xfrm>
          <a:prstGeom prst="rect">
            <a:avLst/>
          </a:prstGeom>
          <a:blipFill>
            <a:blip r:embed="rId87" cstate="print"/>
            <a:stretch>
              <a:fillRect/>
            </a:stretch>
          </a:blipFill>
        </p:spPr>
        <p:txBody>
          <a:bodyPr wrap="square" lIns="0" tIns="0" rIns="0" bIns="0" rtlCol="0"/>
          <a:lstStyle/>
          <a:p>
            <a:endParaRPr/>
          </a:p>
        </p:txBody>
      </p:sp>
      <p:sp>
        <p:nvSpPr>
          <p:cNvPr id="119" name="object 119"/>
          <p:cNvSpPr/>
          <p:nvPr/>
        </p:nvSpPr>
        <p:spPr>
          <a:xfrm>
            <a:off x="6806018" y="58717"/>
            <a:ext cx="109080" cy="150507"/>
          </a:xfrm>
          <a:prstGeom prst="rect">
            <a:avLst/>
          </a:prstGeom>
          <a:blipFill>
            <a:blip r:embed="rId88" cstate="print"/>
            <a:stretch>
              <a:fillRect/>
            </a:stretch>
          </a:blipFill>
        </p:spPr>
        <p:txBody>
          <a:bodyPr wrap="square" lIns="0" tIns="0" rIns="0" bIns="0" rtlCol="0"/>
          <a:lstStyle/>
          <a:p>
            <a:endParaRPr/>
          </a:p>
        </p:txBody>
      </p:sp>
      <p:sp>
        <p:nvSpPr>
          <p:cNvPr id="120" name="object 120"/>
          <p:cNvSpPr/>
          <p:nvPr/>
        </p:nvSpPr>
        <p:spPr>
          <a:xfrm>
            <a:off x="6946724" y="98265"/>
            <a:ext cx="101587" cy="152044"/>
          </a:xfrm>
          <a:prstGeom prst="rect">
            <a:avLst/>
          </a:prstGeom>
          <a:blipFill>
            <a:blip r:embed="rId89" cstate="print"/>
            <a:stretch>
              <a:fillRect/>
            </a:stretch>
          </a:blipFill>
        </p:spPr>
        <p:txBody>
          <a:bodyPr wrap="square" lIns="0" tIns="0" rIns="0" bIns="0" rtlCol="0"/>
          <a:lstStyle/>
          <a:p>
            <a:endParaRPr/>
          </a:p>
        </p:txBody>
      </p:sp>
      <p:sp>
        <p:nvSpPr>
          <p:cNvPr id="121" name="object 121"/>
          <p:cNvSpPr/>
          <p:nvPr/>
        </p:nvSpPr>
        <p:spPr>
          <a:xfrm>
            <a:off x="7071524" y="98265"/>
            <a:ext cx="211861" cy="152044"/>
          </a:xfrm>
          <a:prstGeom prst="rect">
            <a:avLst/>
          </a:prstGeom>
          <a:blipFill>
            <a:blip r:embed="rId90" cstate="print"/>
            <a:stretch>
              <a:fillRect/>
            </a:stretch>
          </a:blipFill>
        </p:spPr>
        <p:txBody>
          <a:bodyPr wrap="square" lIns="0" tIns="0" rIns="0" bIns="0" rtlCol="0"/>
          <a:lstStyle/>
          <a:p>
            <a:endParaRPr/>
          </a:p>
        </p:txBody>
      </p:sp>
      <p:sp>
        <p:nvSpPr>
          <p:cNvPr id="122" name="object 122"/>
          <p:cNvSpPr/>
          <p:nvPr/>
        </p:nvSpPr>
        <p:spPr>
          <a:xfrm>
            <a:off x="7306433" y="98281"/>
            <a:ext cx="53340" cy="108585"/>
          </a:xfrm>
          <a:custGeom>
            <a:avLst/>
            <a:gdLst/>
            <a:ahLst/>
            <a:cxnLst/>
            <a:rect l="l" t="t" r="r" b="b"/>
            <a:pathLst>
              <a:path w="53340" h="108585">
                <a:moveTo>
                  <a:pt x="16827" y="2184"/>
                </a:moveTo>
                <a:lnTo>
                  <a:pt x="0" y="2184"/>
                </a:lnTo>
                <a:lnTo>
                  <a:pt x="376" y="9773"/>
                </a:lnTo>
                <a:lnTo>
                  <a:pt x="623" y="17786"/>
                </a:lnTo>
                <a:lnTo>
                  <a:pt x="710" y="23266"/>
                </a:lnTo>
                <a:lnTo>
                  <a:pt x="800" y="108521"/>
                </a:lnTo>
                <a:lnTo>
                  <a:pt x="20205" y="108521"/>
                </a:lnTo>
                <a:lnTo>
                  <a:pt x="20205" y="48742"/>
                </a:lnTo>
                <a:lnTo>
                  <a:pt x="20434" y="45478"/>
                </a:lnTo>
                <a:lnTo>
                  <a:pt x="20840" y="42824"/>
                </a:lnTo>
                <a:lnTo>
                  <a:pt x="24046" y="32867"/>
                </a:lnTo>
                <a:lnTo>
                  <a:pt x="29619" y="25090"/>
                </a:lnTo>
                <a:lnTo>
                  <a:pt x="32375" y="23266"/>
                </a:lnTo>
                <a:lnTo>
                  <a:pt x="17805" y="23266"/>
                </a:lnTo>
                <a:lnTo>
                  <a:pt x="16827" y="2184"/>
                </a:lnTo>
                <a:close/>
              </a:path>
              <a:path w="53340" h="108585">
                <a:moveTo>
                  <a:pt x="50063" y="0"/>
                </a:moveTo>
                <a:lnTo>
                  <a:pt x="48056" y="0"/>
                </a:lnTo>
                <a:lnTo>
                  <a:pt x="38614" y="1631"/>
                </a:lnTo>
                <a:lnTo>
                  <a:pt x="30162" y="6289"/>
                </a:lnTo>
                <a:lnTo>
                  <a:pt x="23253" y="13619"/>
                </a:lnTo>
                <a:lnTo>
                  <a:pt x="18440" y="23266"/>
                </a:lnTo>
                <a:lnTo>
                  <a:pt x="32375" y="23266"/>
                </a:lnTo>
                <a:lnTo>
                  <a:pt x="37264" y="20030"/>
                </a:lnTo>
                <a:lnTo>
                  <a:pt x="46685" y="18224"/>
                </a:lnTo>
                <a:lnTo>
                  <a:pt x="53251" y="18224"/>
                </a:lnTo>
                <a:lnTo>
                  <a:pt x="53251" y="431"/>
                </a:lnTo>
                <a:lnTo>
                  <a:pt x="50063" y="0"/>
                </a:lnTo>
                <a:close/>
              </a:path>
              <a:path w="53340" h="108585">
                <a:moveTo>
                  <a:pt x="53251" y="18224"/>
                </a:moveTo>
                <a:lnTo>
                  <a:pt x="51282" y="18224"/>
                </a:lnTo>
                <a:lnTo>
                  <a:pt x="53251" y="18656"/>
                </a:lnTo>
                <a:lnTo>
                  <a:pt x="53251" y="18224"/>
                </a:lnTo>
                <a:close/>
              </a:path>
            </a:pathLst>
          </a:custGeom>
          <a:solidFill>
            <a:srgbClr val="EC2127"/>
          </a:solidFill>
        </p:spPr>
        <p:txBody>
          <a:bodyPr wrap="square" lIns="0" tIns="0" rIns="0" bIns="0" rtlCol="0"/>
          <a:lstStyle/>
          <a:p>
            <a:endParaRPr/>
          </a:p>
        </p:txBody>
      </p:sp>
      <p:sp>
        <p:nvSpPr>
          <p:cNvPr id="123" name="object 123"/>
          <p:cNvSpPr/>
          <p:nvPr/>
        </p:nvSpPr>
        <p:spPr>
          <a:xfrm>
            <a:off x="7426190" y="50803"/>
            <a:ext cx="449360" cy="204336"/>
          </a:xfrm>
          <a:prstGeom prst="rect">
            <a:avLst/>
          </a:prstGeom>
          <a:blipFill>
            <a:blip r:embed="rId91" cstate="print"/>
            <a:stretch>
              <a:fillRect/>
            </a:stretch>
          </a:blipFill>
        </p:spPr>
        <p:txBody>
          <a:bodyPr wrap="square" lIns="0" tIns="0" rIns="0" bIns="0" rtlCol="0"/>
          <a:lstStyle/>
          <a:p>
            <a:endParaRPr/>
          </a:p>
        </p:txBody>
      </p:sp>
      <p:sp>
        <p:nvSpPr>
          <p:cNvPr id="124" name="object 124"/>
          <p:cNvSpPr/>
          <p:nvPr/>
        </p:nvSpPr>
        <p:spPr>
          <a:xfrm>
            <a:off x="3248357" y="8506654"/>
            <a:ext cx="79679" cy="148170"/>
          </a:xfrm>
          <a:prstGeom prst="rect">
            <a:avLst/>
          </a:prstGeom>
          <a:blipFill>
            <a:blip r:embed="rId92" cstate="print"/>
            <a:stretch>
              <a:fillRect/>
            </a:stretch>
          </a:blipFill>
        </p:spPr>
        <p:txBody>
          <a:bodyPr wrap="square" lIns="0" tIns="0" rIns="0" bIns="0" rtlCol="0"/>
          <a:lstStyle/>
          <a:p>
            <a:endParaRPr/>
          </a:p>
        </p:txBody>
      </p:sp>
      <p:sp>
        <p:nvSpPr>
          <p:cNvPr id="125" name="object 125"/>
          <p:cNvSpPr/>
          <p:nvPr/>
        </p:nvSpPr>
        <p:spPr>
          <a:xfrm>
            <a:off x="3348224" y="8546244"/>
            <a:ext cx="166585" cy="110921"/>
          </a:xfrm>
          <a:prstGeom prst="rect">
            <a:avLst/>
          </a:prstGeom>
          <a:blipFill>
            <a:blip r:embed="rId93" cstate="print"/>
            <a:stretch>
              <a:fillRect/>
            </a:stretch>
          </a:blipFill>
        </p:spPr>
        <p:txBody>
          <a:bodyPr wrap="square" lIns="0" tIns="0" rIns="0" bIns="0" rtlCol="0"/>
          <a:lstStyle/>
          <a:p>
            <a:endParaRPr/>
          </a:p>
        </p:txBody>
      </p:sp>
      <p:sp>
        <p:nvSpPr>
          <p:cNvPr id="126" name="object 126"/>
          <p:cNvSpPr/>
          <p:nvPr/>
        </p:nvSpPr>
        <p:spPr>
          <a:xfrm>
            <a:off x="3538283" y="8546238"/>
            <a:ext cx="152781" cy="108584"/>
          </a:xfrm>
          <a:prstGeom prst="rect">
            <a:avLst/>
          </a:prstGeom>
          <a:blipFill>
            <a:blip r:embed="rId94" cstate="print"/>
            <a:stretch>
              <a:fillRect/>
            </a:stretch>
          </a:blipFill>
        </p:spPr>
        <p:txBody>
          <a:bodyPr wrap="square" lIns="0" tIns="0" rIns="0" bIns="0" rtlCol="0"/>
          <a:lstStyle/>
          <a:p>
            <a:endParaRPr/>
          </a:p>
        </p:txBody>
      </p:sp>
      <p:sp>
        <p:nvSpPr>
          <p:cNvPr id="127" name="object 127"/>
          <p:cNvSpPr/>
          <p:nvPr/>
        </p:nvSpPr>
        <p:spPr>
          <a:xfrm>
            <a:off x="3769170" y="8506654"/>
            <a:ext cx="464442" cy="150516"/>
          </a:xfrm>
          <a:prstGeom prst="rect">
            <a:avLst/>
          </a:prstGeom>
          <a:blipFill>
            <a:blip r:embed="rId95" cstate="print"/>
            <a:stretch>
              <a:fillRect/>
            </a:stretch>
          </a:blipFill>
        </p:spPr>
        <p:txBody>
          <a:bodyPr wrap="square" lIns="0" tIns="0" rIns="0" bIns="0" rtlCol="0"/>
          <a:lstStyle/>
          <a:p>
            <a:endParaRPr/>
          </a:p>
        </p:txBody>
      </p:sp>
      <p:sp>
        <p:nvSpPr>
          <p:cNvPr id="128" name="object 128"/>
          <p:cNvSpPr/>
          <p:nvPr/>
        </p:nvSpPr>
        <p:spPr>
          <a:xfrm>
            <a:off x="4256658" y="8546255"/>
            <a:ext cx="53975" cy="108585"/>
          </a:xfrm>
          <a:custGeom>
            <a:avLst/>
            <a:gdLst/>
            <a:ahLst/>
            <a:cxnLst/>
            <a:rect l="l" t="t" r="r" b="b"/>
            <a:pathLst>
              <a:path w="53975" h="108584">
                <a:moveTo>
                  <a:pt x="16891" y="2133"/>
                </a:moveTo>
                <a:lnTo>
                  <a:pt x="0" y="2133"/>
                </a:lnTo>
                <a:lnTo>
                  <a:pt x="406" y="9749"/>
                </a:lnTo>
                <a:lnTo>
                  <a:pt x="668" y="17772"/>
                </a:lnTo>
                <a:lnTo>
                  <a:pt x="759" y="23253"/>
                </a:lnTo>
                <a:lnTo>
                  <a:pt x="850" y="108559"/>
                </a:lnTo>
                <a:lnTo>
                  <a:pt x="20180" y="108559"/>
                </a:lnTo>
                <a:lnTo>
                  <a:pt x="20180" y="48729"/>
                </a:lnTo>
                <a:lnTo>
                  <a:pt x="20396" y="45415"/>
                </a:lnTo>
                <a:lnTo>
                  <a:pt x="20828" y="42786"/>
                </a:lnTo>
                <a:lnTo>
                  <a:pt x="24070" y="32856"/>
                </a:lnTo>
                <a:lnTo>
                  <a:pt x="29664" y="25090"/>
                </a:lnTo>
                <a:lnTo>
                  <a:pt x="32443" y="23253"/>
                </a:lnTo>
                <a:lnTo>
                  <a:pt x="17754" y="23253"/>
                </a:lnTo>
                <a:lnTo>
                  <a:pt x="16891" y="2133"/>
                </a:lnTo>
                <a:close/>
              </a:path>
              <a:path w="53975" h="108584">
                <a:moveTo>
                  <a:pt x="50050" y="0"/>
                </a:moveTo>
                <a:lnTo>
                  <a:pt x="48056" y="0"/>
                </a:lnTo>
                <a:lnTo>
                  <a:pt x="38646" y="1622"/>
                </a:lnTo>
                <a:lnTo>
                  <a:pt x="30199" y="6264"/>
                </a:lnTo>
                <a:lnTo>
                  <a:pt x="23273" y="13587"/>
                </a:lnTo>
                <a:lnTo>
                  <a:pt x="18427" y="23253"/>
                </a:lnTo>
                <a:lnTo>
                  <a:pt x="32443" y="23253"/>
                </a:lnTo>
                <a:lnTo>
                  <a:pt x="37319" y="20031"/>
                </a:lnTo>
                <a:lnTo>
                  <a:pt x="46748" y="18224"/>
                </a:lnTo>
                <a:lnTo>
                  <a:pt x="53352" y="18224"/>
                </a:lnTo>
                <a:lnTo>
                  <a:pt x="53352" y="406"/>
                </a:lnTo>
                <a:lnTo>
                  <a:pt x="51574" y="203"/>
                </a:lnTo>
                <a:lnTo>
                  <a:pt x="50050" y="0"/>
                </a:lnTo>
                <a:close/>
              </a:path>
              <a:path w="53975" h="108584">
                <a:moveTo>
                  <a:pt x="53352" y="18224"/>
                </a:moveTo>
                <a:lnTo>
                  <a:pt x="51346" y="18224"/>
                </a:lnTo>
                <a:lnTo>
                  <a:pt x="53352" y="18669"/>
                </a:lnTo>
                <a:lnTo>
                  <a:pt x="53352" y="18224"/>
                </a:lnTo>
                <a:close/>
              </a:path>
            </a:pathLst>
          </a:custGeom>
          <a:solidFill>
            <a:srgbClr val="EC2127"/>
          </a:solidFill>
        </p:spPr>
        <p:txBody>
          <a:bodyPr wrap="square" lIns="0" tIns="0" rIns="0" bIns="0" rtlCol="0"/>
          <a:lstStyle/>
          <a:p>
            <a:endParaRPr/>
          </a:p>
        </p:txBody>
      </p:sp>
      <p:sp>
        <p:nvSpPr>
          <p:cNvPr id="129" name="object 129"/>
          <p:cNvSpPr/>
          <p:nvPr/>
        </p:nvSpPr>
        <p:spPr>
          <a:xfrm>
            <a:off x="4376465" y="8498772"/>
            <a:ext cx="449314" cy="204311"/>
          </a:xfrm>
          <a:prstGeom prst="rect">
            <a:avLst/>
          </a:prstGeom>
          <a:blipFill>
            <a:blip r:embed="rId96" cstate="print"/>
            <a:stretch>
              <a:fillRect/>
            </a:stretch>
          </a:blipFill>
        </p:spPr>
        <p:txBody>
          <a:bodyPr wrap="square" lIns="0" tIns="0" rIns="0" bIns="0" rtlCol="0"/>
          <a:lstStyle/>
          <a:p>
            <a:endParaRPr/>
          </a:p>
        </p:txBody>
      </p:sp>
      <p:sp>
        <p:nvSpPr>
          <p:cNvPr id="130" name="object 130"/>
          <p:cNvSpPr/>
          <p:nvPr/>
        </p:nvSpPr>
        <p:spPr>
          <a:xfrm>
            <a:off x="6624466" y="8532074"/>
            <a:ext cx="0" cy="132080"/>
          </a:xfrm>
          <a:custGeom>
            <a:avLst/>
            <a:gdLst/>
            <a:ahLst/>
            <a:cxnLst/>
            <a:rect l="l" t="t" r="r" b="b"/>
            <a:pathLst>
              <a:path h="132079">
                <a:moveTo>
                  <a:pt x="0" y="0"/>
                </a:moveTo>
                <a:lnTo>
                  <a:pt x="0" y="131864"/>
                </a:lnTo>
              </a:path>
            </a:pathLst>
          </a:custGeom>
          <a:ln w="19405">
            <a:solidFill>
              <a:srgbClr val="EC2127"/>
            </a:solidFill>
          </a:ln>
        </p:spPr>
        <p:txBody>
          <a:bodyPr wrap="square" lIns="0" tIns="0" rIns="0" bIns="0" rtlCol="0"/>
          <a:lstStyle/>
          <a:p>
            <a:endParaRPr/>
          </a:p>
        </p:txBody>
      </p:sp>
      <p:sp>
        <p:nvSpPr>
          <p:cNvPr id="131" name="object 131"/>
          <p:cNvSpPr/>
          <p:nvPr/>
        </p:nvSpPr>
        <p:spPr>
          <a:xfrm>
            <a:off x="6569857" y="8523921"/>
            <a:ext cx="109855" cy="0"/>
          </a:xfrm>
          <a:custGeom>
            <a:avLst/>
            <a:gdLst/>
            <a:ahLst/>
            <a:cxnLst/>
            <a:rect l="l" t="t" r="r" b="b"/>
            <a:pathLst>
              <a:path w="109854">
                <a:moveTo>
                  <a:pt x="0" y="0"/>
                </a:moveTo>
                <a:lnTo>
                  <a:pt x="109537" y="0"/>
                </a:lnTo>
              </a:path>
            </a:pathLst>
          </a:custGeom>
          <a:ln w="16306">
            <a:solidFill>
              <a:srgbClr val="EC2127"/>
            </a:solidFill>
          </a:ln>
        </p:spPr>
        <p:txBody>
          <a:bodyPr wrap="square" lIns="0" tIns="0" rIns="0" bIns="0" rtlCol="0"/>
          <a:lstStyle/>
          <a:p>
            <a:endParaRPr/>
          </a:p>
        </p:txBody>
      </p:sp>
      <p:sp>
        <p:nvSpPr>
          <p:cNvPr id="132" name="object 132"/>
          <p:cNvSpPr/>
          <p:nvPr/>
        </p:nvSpPr>
        <p:spPr>
          <a:xfrm>
            <a:off x="6671829" y="8555395"/>
            <a:ext cx="104139" cy="111125"/>
          </a:xfrm>
          <a:custGeom>
            <a:avLst/>
            <a:gdLst/>
            <a:ahLst/>
            <a:cxnLst/>
            <a:rect l="l" t="t" r="r" b="b"/>
            <a:pathLst>
              <a:path w="104140" h="111125">
                <a:moveTo>
                  <a:pt x="52679" y="0"/>
                </a:moveTo>
                <a:lnTo>
                  <a:pt x="32173" y="3817"/>
                </a:lnTo>
                <a:lnTo>
                  <a:pt x="15428" y="14862"/>
                </a:lnTo>
                <a:lnTo>
                  <a:pt x="4139" y="32521"/>
                </a:lnTo>
                <a:lnTo>
                  <a:pt x="0" y="56184"/>
                </a:lnTo>
                <a:lnTo>
                  <a:pt x="3947" y="78937"/>
                </a:lnTo>
                <a:lnTo>
                  <a:pt x="14776" y="96165"/>
                </a:lnTo>
                <a:lnTo>
                  <a:pt x="30968" y="107082"/>
                </a:lnTo>
                <a:lnTo>
                  <a:pt x="51003" y="110896"/>
                </a:lnTo>
                <a:lnTo>
                  <a:pt x="70012" y="107614"/>
                </a:lnTo>
                <a:lnTo>
                  <a:pt x="87006" y="97442"/>
                </a:lnTo>
                <a:lnTo>
                  <a:pt x="87692" y="96456"/>
                </a:lnTo>
                <a:lnTo>
                  <a:pt x="51866" y="96456"/>
                </a:lnTo>
                <a:lnTo>
                  <a:pt x="38916" y="93335"/>
                </a:lnTo>
                <a:lnTo>
                  <a:pt x="28789" y="84728"/>
                </a:lnTo>
                <a:lnTo>
                  <a:pt x="22193" y="71767"/>
                </a:lnTo>
                <a:lnTo>
                  <a:pt x="19924" y="56184"/>
                </a:lnTo>
                <a:lnTo>
                  <a:pt x="19979" y="54470"/>
                </a:lnTo>
                <a:lnTo>
                  <a:pt x="21724" y="40697"/>
                </a:lnTo>
                <a:lnTo>
                  <a:pt x="27570" y="27516"/>
                </a:lnTo>
                <a:lnTo>
                  <a:pt x="37652" y="18099"/>
                </a:lnTo>
                <a:lnTo>
                  <a:pt x="52247" y="14503"/>
                </a:lnTo>
                <a:lnTo>
                  <a:pt x="88890" y="14503"/>
                </a:lnTo>
                <a:lnTo>
                  <a:pt x="73586" y="3962"/>
                </a:lnTo>
                <a:lnTo>
                  <a:pt x="52679" y="0"/>
                </a:lnTo>
                <a:close/>
              </a:path>
              <a:path w="104140" h="111125">
                <a:moveTo>
                  <a:pt x="88890" y="14503"/>
                </a:moveTo>
                <a:lnTo>
                  <a:pt x="52247" y="14503"/>
                </a:lnTo>
                <a:lnTo>
                  <a:pt x="66853" y="18319"/>
                </a:lnTo>
                <a:lnTo>
                  <a:pt x="76723" y="28068"/>
                </a:lnTo>
                <a:lnTo>
                  <a:pt x="82312" y="41201"/>
                </a:lnTo>
                <a:lnTo>
                  <a:pt x="83985" y="54470"/>
                </a:lnTo>
                <a:lnTo>
                  <a:pt x="84011" y="55587"/>
                </a:lnTo>
                <a:lnTo>
                  <a:pt x="81629" y="71687"/>
                </a:lnTo>
                <a:lnTo>
                  <a:pt x="74871" y="84761"/>
                </a:lnTo>
                <a:lnTo>
                  <a:pt x="64662" y="93361"/>
                </a:lnTo>
                <a:lnTo>
                  <a:pt x="51866" y="96456"/>
                </a:lnTo>
                <a:lnTo>
                  <a:pt x="87692" y="96456"/>
                </a:lnTo>
                <a:lnTo>
                  <a:pt x="99225" y="79890"/>
                </a:lnTo>
                <a:lnTo>
                  <a:pt x="103911" y="54470"/>
                </a:lnTo>
                <a:lnTo>
                  <a:pt x="100206" y="32312"/>
                </a:lnTo>
                <a:lnTo>
                  <a:pt x="89763" y="15105"/>
                </a:lnTo>
                <a:lnTo>
                  <a:pt x="88890" y="14503"/>
                </a:lnTo>
                <a:close/>
              </a:path>
            </a:pathLst>
          </a:custGeom>
          <a:solidFill>
            <a:srgbClr val="EC2127"/>
          </a:solidFill>
        </p:spPr>
        <p:txBody>
          <a:bodyPr wrap="square" lIns="0" tIns="0" rIns="0" bIns="0" rtlCol="0"/>
          <a:lstStyle/>
          <a:p>
            <a:endParaRPr/>
          </a:p>
        </p:txBody>
      </p:sp>
      <p:sp>
        <p:nvSpPr>
          <p:cNvPr id="133" name="object 133"/>
          <p:cNvSpPr/>
          <p:nvPr/>
        </p:nvSpPr>
        <p:spPr>
          <a:xfrm>
            <a:off x="6847054" y="8515771"/>
            <a:ext cx="464371" cy="150520"/>
          </a:xfrm>
          <a:prstGeom prst="rect">
            <a:avLst/>
          </a:prstGeom>
          <a:blipFill>
            <a:blip r:embed="rId97" cstate="print"/>
            <a:stretch>
              <a:fillRect/>
            </a:stretch>
          </a:blipFill>
        </p:spPr>
        <p:txBody>
          <a:bodyPr wrap="square" lIns="0" tIns="0" rIns="0" bIns="0" rtlCol="0"/>
          <a:lstStyle/>
          <a:p>
            <a:endParaRPr/>
          </a:p>
        </p:txBody>
      </p:sp>
      <p:sp>
        <p:nvSpPr>
          <p:cNvPr id="134" name="object 134"/>
          <p:cNvSpPr/>
          <p:nvPr/>
        </p:nvSpPr>
        <p:spPr>
          <a:xfrm>
            <a:off x="7334460" y="8555409"/>
            <a:ext cx="53340" cy="108585"/>
          </a:xfrm>
          <a:custGeom>
            <a:avLst/>
            <a:gdLst/>
            <a:ahLst/>
            <a:cxnLst/>
            <a:rect l="l" t="t" r="r" b="b"/>
            <a:pathLst>
              <a:path w="53340" h="108584">
                <a:moveTo>
                  <a:pt x="16941" y="2146"/>
                </a:moveTo>
                <a:lnTo>
                  <a:pt x="0" y="2146"/>
                </a:lnTo>
                <a:lnTo>
                  <a:pt x="406" y="9759"/>
                </a:lnTo>
                <a:lnTo>
                  <a:pt x="668" y="17773"/>
                </a:lnTo>
                <a:lnTo>
                  <a:pt x="759" y="23279"/>
                </a:lnTo>
                <a:lnTo>
                  <a:pt x="850" y="108521"/>
                </a:lnTo>
                <a:lnTo>
                  <a:pt x="20256" y="108521"/>
                </a:lnTo>
                <a:lnTo>
                  <a:pt x="20256" y="48755"/>
                </a:lnTo>
                <a:lnTo>
                  <a:pt x="20421" y="45440"/>
                </a:lnTo>
                <a:lnTo>
                  <a:pt x="20828" y="42748"/>
                </a:lnTo>
                <a:lnTo>
                  <a:pt x="24078" y="32828"/>
                </a:lnTo>
                <a:lnTo>
                  <a:pt x="29687" y="25084"/>
                </a:lnTo>
                <a:lnTo>
                  <a:pt x="32436" y="23279"/>
                </a:lnTo>
                <a:lnTo>
                  <a:pt x="17856" y="23279"/>
                </a:lnTo>
                <a:lnTo>
                  <a:pt x="16941" y="2146"/>
                </a:lnTo>
                <a:close/>
              </a:path>
              <a:path w="53340" h="108584">
                <a:moveTo>
                  <a:pt x="50050" y="0"/>
                </a:moveTo>
                <a:lnTo>
                  <a:pt x="48056" y="0"/>
                </a:lnTo>
                <a:lnTo>
                  <a:pt x="38642" y="1631"/>
                </a:lnTo>
                <a:lnTo>
                  <a:pt x="30199" y="6291"/>
                </a:lnTo>
                <a:lnTo>
                  <a:pt x="23276" y="13624"/>
                </a:lnTo>
                <a:lnTo>
                  <a:pt x="18427" y="23279"/>
                </a:lnTo>
                <a:lnTo>
                  <a:pt x="32436" y="23279"/>
                </a:lnTo>
                <a:lnTo>
                  <a:pt x="37356" y="20047"/>
                </a:lnTo>
                <a:lnTo>
                  <a:pt x="46786" y="18249"/>
                </a:lnTo>
                <a:lnTo>
                  <a:pt x="53301" y="18249"/>
                </a:lnTo>
                <a:lnTo>
                  <a:pt x="53301" y="431"/>
                </a:lnTo>
                <a:lnTo>
                  <a:pt x="50050" y="0"/>
                </a:lnTo>
                <a:close/>
              </a:path>
              <a:path w="53340" h="108584">
                <a:moveTo>
                  <a:pt x="53301" y="18249"/>
                </a:moveTo>
                <a:lnTo>
                  <a:pt x="51371" y="18249"/>
                </a:lnTo>
                <a:lnTo>
                  <a:pt x="53301" y="18668"/>
                </a:lnTo>
                <a:lnTo>
                  <a:pt x="53301" y="18249"/>
                </a:lnTo>
                <a:close/>
              </a:path>
            </a:pathLst>
          </a:custGeom>
          <a:solidFill>
            <a:srgbClr val="EC2127"/>
          </a:solidFill>
        </p:spPr>
        <p:txBody>
          <a:bodyPr wrap="square" lIns="0" tIns="0" rIns="0" bIns="0" rtlCol="0"/>
          <a:lstStyle/>
          <a:p>
            <a:endParaRPr/>
          </a:p>
        </p:txBody>
      </p:sp>
      <p:sp>
        <p:nvSpPr>
          <p:cNvPr id="135" name="object 135"/>
          <p:cNvSpPr/>
          <p:nvPr/>
        </p:nvSpPr>
        <p:spPr>
          <a:xfrm>
            <a:off x="7454269" y="8507948"/>
            <a:ext cx="449312" cy="204252"/>
          </a:xfrm>
          <a:prstGeom prst="rect">
            <a:avLst/>
          </a:prstGeom>
          <a:blipFill>
            <a:blip r:embed="rId98" cstate="print"/>
            <a:stretch>
              <a:fillRect/>
            </a:stretch>
          </a:blipFill>
        </p:spPr>
        <p:txBody>
          <a:bodyPr wrap="square" lIns="0" tIns="0" rIns="0" bIns="0" rtlCol="0"/>
          <a:lstStyle/>
          <a:p>
            <a:endParaRPr/>
          </a:p>
        </p:txBody>
      </p:sp>
      <p:sp>
        <p:nvSpPr>
          <p:cNvPr id="136" name="object 136"/>
          <p:cNvSpPr/>
          <p:nvPr/>
        </p:nvSpPr>
        <p:spPr>
          <a:xfrm>
            <a:off x="1079500" y="4234034"/>
            <a:ext cx="121450" cy="198894"/>
          </a:xfrm>
          <a:prstGeom prst="rect">
            <a:avLst/>
          </a:prstGeom>
          <a:blipFill>
            <a:blip r:embed="rId99" cstate="print"/>
            <a:stretch>
              <a:fillRect/>
            </a:stretch>
          </a:blipFill>
        </p:spPr>
        <p:txBody>
          <a:bodyPr wrap="square" lIns="0" tIns="0" rIns="0" bIns="0" rtlCol="0"/>
          <a:lstStyle/>
          <a:p>
            <a:endParaRPr/>
          </a:p>
        </p:txBody>
      </p:sp>
      <p:sp>
        <p:nvSpPr>
          <p:cNvPr id="137" name="object 137"/>
          <p:cNvSpPr/>
          <p:nvPr/>
        </p:nvSpPr>
        <p:spPr>
          <a:xfrm>
            <a:off x="1229031" y="4291168"/>
            <a:ext cx="120561" cy="144970"/>
          </a:xfrm>
          <a:prstGeom prst="rect">
            <a:avLst/>
          </a:prstGeom>
          <a:blipFill>
            <a:blip r:embed="rId100" cstate="print"/>
            <a:stretch>
              <a:fillRect/>
            </a:stretch>
          </a:blipFill>
        </p:spPr>
        <p:txBody>
          <a:bodyPr wrap="square" lIns="0" tIns="0" rIns="0" bIns="0" rtlCol="0"/>
          <a:lstStyle/>
          <a:p>
            <a:endParaRPr/>
          </a:p>
        </p:txBody>
      </p:sp>
      <p:sp>
        <p:nvSpPr>
          <p:cNvPr id="138" name="object 138"/>
          <p:cNvSpPr/>
          <p:nvPr/>
        </p:nvSpPr>
        <p:spPr>
          <a:xfrm>
            <a:off x="1404061" y="4224934"/>
            <a:ext cx="0" cy="208279"/>
          </a:xfrm>
          <a:custGeom>
            <a:avLst/>
            <a:gdLst/>
            <a:ahLst/>
            <a:cxnLst/>
            <a:rect l="l" t="t" r="r" b="b"/>
            <a:pathLst>
              <a:path h="208279">
                <a:moveTo>
                  <a:pt x="0" y="0"/>
                </a:moveTo>
                <a:lnTo>
                  <a:pt x="0" y="207987"/>
                </a:lnTo>
              </a:path>
            </a:pathLst>
          </a:custGeom>
          <a:ln w="25755">
            <a:solidFill>
              <a:srgbClr val="000000"/>
            </a:solidFill>
          </a:ln>
        </p:spPr>
        <p:txBody>
          <a:bodyPr wrap="square" lIns="0" tIns="0" rIns="0" bIns="0" rtlCol="0"/>
          <a:lstStyle/>
          <a:p>
            <a:endParaRPr/>
          </a:p>
        </p:txBody>
      </p:sp>
      <p:sp>
        <p:nvSpPr>
          <p:cNvPr id="139" name="object 139"/>
          <p:cNvSpPr/>
          <p:nvPr/>
        </p:nvSpPr>
        <p:spPr>
          <a:xfrm>
            <a:off x="1459059" y="4288208"/>
            <a:ext cx="203644" cy="144729"/>
          </a:xfrm>
          <a:prstGeom prst="rect">
            <a:avLst/>
          </a:prstGeom>
          <a:blipFill>
            <a:blip r:embed="rId101" cstate="print"/>
            <a:stretch>
              <a:fillRect/>
            </a:stretch>
          </a:blipFill>
        </p:spPr>
        <p:txBody>
          <a:bodyPr wrap="square" lIns="0" tIns="0" rIns="0" bIns="0" rtlCol="0"/>
          <a:lstStyle/>
          <a:p>
            <a:endParaRPr/>
          </a:p>
        </p:txBody>
      </p:sp>
      <p:sp>
        <p:nvSpPr>
          <p:cNvPr id="140" name="object 140"/>
          <p:cNvSpPr/>
          <p:nvPr/>
        </p:nvSpPr>
        <p:spPr>
          <a:xfrm>
            <a:off x="1694036" y="4288215"/>
            <a:ext cx="138404" cy="147916"/>
          </a:xfrm>
          <a:prstGeom prst="rect">
            <a:avLst/>
          </a:prstGeom>
          <a:blipFill>
            <a:blip r:embed="rId102" cstate="print"/>
            <a:stretch>
              <a:fillRect/>
            </a:stretch>
          </a:blipFill>
        </p:spPr>
        <p:txBody>
          <a:bodyPr wrap="square" lIns="0" tIns="0" rIns="0" bIns="0" rtlCol="0"/>
          <a:lstStyle/>
          <a:p>
            <a:endParaRPr/>
          </a:p>
        </p:txBody>
      </p:sp>
      <p:sp>
        <p:nvSpPr>
          <p:cNvPr id="141" name="object 141"/>
          <p:cNvSpPr/>
          <p:nvPr/>
        </p:nvSpPr>
        <p:spPr>
          <a:xfrm>
            <a:off x="1863788" y="4288208"/>
            <a:ext cx="121704" cy="144729"/>
          </a:xfrm>
          <a:prstGeom prst="rect">
            <a:avLst/>
          </a:prstGeom>
          <a:blipFill>
            <a:blip r:embed="rId103" cstate="print"/>
            <a:stretch>
              <a:fillRect/>
            </a:stretch>
          </a:blipFill>
        </p:spPr>
        <p:txBody>
          <a:bodyPr wrap="square" lIns="0" tIns="0" rIns="0" bIns="0" rtlCol="0"/>
          <a:lstStyle/>
          <a:p>
            <a:endParaRPr/>
          </a:p>
        </p:txBody>
      </p:sp>
      <p:sp>
        <p:nvSpPr>
          <p:cNvPr id="142" name="object 142"/>
          <p:cNvSpPr/>
          <p:nvPr/>
        </p:nvSpPr>
        <p:spPr>
          <a:xfrm>
            <a:off x="2016231" y="4288205"/>
            <a:ext cx="112661" cy="147942"/>
          </a:xfrm>
          <a:prstGeom prst="rect">
            <a:avLst/>
          </a:prstGeom>
          <a:blipFill>
            <a:blip r:embed="rId104" cstate="print"/>
            <a:stretch>
              <a:fillRect/>
            </a:stretch>
          </a:blipFill>
        </p:spPr>
        <p:txBody>
          <a:bodyPr wrap="square" lIns="0" tIns="0" rIns="0" bIns="0" rtlCol="0"/>
          <a:lstStyle/>
          <a:p>
            <a:endParaRPr/>
          </a:p>
        </p:txBody>
      </p:sp>
      <p:sp>
        <p:nvSpPr>
          <p:cNvPr id="143" name="object 143"/>
          <p:cNvSpPr/>
          <p:nvPr/>
        </p:nvSpPr>
        <p:spPr>
          <a:xfrm>
            <a:off x="2167232" y="4288222"/>
            <a:ext cx="218611" cy="209161"/>
          </a:xfrm>
          <a:prstGeom prst="rect">
            <a:avLst/>
          </a:prstGeom>
          <a:blipFill>
            <a:blip r:embed="rId105" cstate="print"/>
            <a:stretch>
              <a:fillRect/>
            </a:stretch>
          </a:blipFill>
        </p:spPr>
        <p:txBody>
          <a:bodyPr wrap="square" lIns="0" tIns="0" rIns="0" bIns="0" rtlCol="0"/>
          <a:lstStyle/>
          <a:p>
            <a:endParaRPr/>
          </a:p>
        </p:txBody>
      </p:sp>
      <p:sp>
        <p:nvSpPr>
          <p:cNvPr id="144" name="object 144"/>
          <p:cNvSpPr/>
          <p:nvPr/>
        </p:nvSpPr>
        <p:spPr>
          <a:xfrm>
            <a:off x="2440284" y="4235519"/>
            <a:ext cx="288815" cy="200623"/>
          </a:xfrm>
          <a:prstGeom prst="rect">
            <a:avLst/>
          </a:prstGeom>
          <a:blipFill>
            <a:blip r:embed="rId106" cstate="print"/>
            <a:stretch>
              <a:fillRect/>
            </a:stretch>
          </a:blipFill>
        </p:spPr>
        <p:txBody>
          <a:bodyPr wrap="square" lIns="0" tIns="0" rIns="0" bIns="0" rtlCol="0"/>
          <a:lstStyle/>
          <a:p>
            <a:endParaRPr/>
          </a:p>
        </p:txBody>
      </p:sp>
      <p:sp>
        <p:nvSpPr>
          <p:cNvPr id="145" name="object 145"/>
          <p:cNvSpPr/>
          <p:nvPr/>
        </p:nvSpPr>
        <p:spPr>
          <a:xfrm>
            <a:off x="2757784" y="4235206"/>
            <a:ext cx="32384" cy="198120"/>
          </a:xfrm>
          <a:custGeom>
            <a:avLst/>
            <a:gdLst/>
            <a:ahLst/>
            <a:cxnLst/>
            <a:rect l="l" t="t" r="r" b="b"/>
            <a:pathLst>
              <a:path w="32385" h="198120">
                <a:moveTo>
                  <a:pt x="25463" y="0"/>
                </a:moveTo>
                <a:lnTo>
                  <a:pt x="6438" y="0"/>
                </a:lnTo>
                <a:lnTo>
                  <a:pt x="0" y="7340"/>
                </a:lnTo>
                <a:lnTo>
                  <a:pt x="0" y="24904"/>
                </a:lnTo>
                <a:lnTo>
                  <a:pt x="6134" y="31915"/>
                </a:lnTo>
                <a:lnTo>
                  <a:pt x="25742" y="31915"/>
                </a:lnTo>
                <a:lnTo>
                  <a:pt x="31915" y="24904"/>
                </a:lnTo>
                <a:lnTo>
                  <a:pt x="31915" y="7035"/>
                </a:lnTo>
                <a:lnTo>
                  <a:pt x="25463" y="0"/>
                </a:lnTo>
                <a:close/>
              </a:path>
              <a:path w="32385" h="198120">
                <a:moveTo>
                  <a:pt x="28981" y="55956"/>
                </a:moveTo>
                <a:lnTo>
                  <a:pt x="3225" y="55956"/>
                </a:lnTo>
                <a:lnTo>
                  <a:pt x="3225" y="197713"/>
                </a:lnTo>
                <a:lnTo>
                  <a:pt x="28981" y="197713"/>
                </a:lnTo>
                <a:lnTo>
                  <a:pt x="28981" y="55956"/>
                </a:lnTo>
                <a:close/>
              </a:path>
            </a:pathLst>
          </a:custGeom>
          <a:solidFill>
            <a:srgbClr val="000000"/>
          </a:solidFill>
        </p:spPr>
        <p:txBody>
          <a:bodyPr wrap="square" lIns="0" tIns="0" rIns="0" bIns="0" rtlCol="0"/>
          <a:lstStyle/>
          <a:p>
            <a:endParaRPr/>
          </a:p>
        </p:txBody>
      </p:sp>
      <p:sp>
        <p:nvSpPr>
          <p:cNvPr id="146" name="object 146"/>
          <p:cNvSpPr/>
          <p:nvPr/>
        </p:nvSpPr>
        <p:spPr>
          <a:xfrm>
            <a:off x="2828310" y="4288208"/>
            <a:ext cx="121729" cy="144729"/>
          </a:xfrm>
          <a:prstGeom prst="rect">
            <a:avLst/>
          </a:prstGeom>
          <a:blipFill>
            <a:blip r:embed="rId107" cstate="print"/>
            <a:stretch>
              <a:fillRect/>
            </a:stretch>
          </a:blipFill>
        </p:spPr>
        <p:txBody>
          <a:bodyPr wrap="square" lIns="0" tIns="0" rIns="0" bIns="0" rtlCol="0"/>
          <a:lstStyle/>
          <a:p>
            <a:endParaRPr/>
          </a:p>
        </p:txBody>
      </p:sp>
      <p:sp>
        <p:nvSpPr>
          <p:cNvPr id="147" name="object 147"/>
          <p:cNvSpPr/>
          <p:nvPr/>
        </p:nvSpPr>
        <p:spPr>
          <a:xfrm>
            <a:off x="2982254" y="4288204"/>
            <a:ext cx="92456" cy="147942"/>
          </a:xfrm>
          <a:prstGeom prst="rect">
            <a:avLst/>
          </a:prstGeom>
          <a:blipFill>
            <a:blip r:embed="rId108" cstate="print"/>
            <a:stretch>
              <a:fillRect/>
            </a:stretch>
          </a:blipFill>
        </p:spPr>
        <p:txBody>
          <a:bodyPr wrap="square" lIns="0" tIns="0" rIns="0" bIns="0" rtlCol="0"/>
          <a:lstStyle/>
          <a:p>
            <a:endParaRPr/>
          </a:p>
        </p:txBody>
      </p:sp>
      <p:sp>
        <p:nvSpPr>
          <p:cNvPr id="148" name="object 148"/>
          <p:cNvSpPr/>
          <p:nvPr/>
        </p:nvSpPr>
        <p:spPr>
          <a:xfrm>
            <a:off x="1770664" y="2203900"/>
            <a:ext cx="205870" cy="150508"/>
          </a:xfrm>
          <a:prstGeom prst="rect">
            <a:avLst/>
          </a:prstGeom>
          <a:blipFill>
            <a:blip r:embed="rId109" cstate="print"/>
            <a:stretch>
              <a:fillRect/>
            </a:stretch>
          </a:blipFill>
        </p:spPr>
        <p:txBody>
          <a:bodyPr wrap="square" lIns="0" tIns="0" rIns="0" bIns="0" rtlCol="0"/>
          <a:lstStyle/>
          <a:p>
            <a:endParaRPr/>
          </a:p>
        </p:txBody>
      </p:sp>
      <p:sp>
        <p:nvSpPr>
          <p:cNvPr id="149" name="object 149"/>
          <p:cNvSpPr/>
          <p:nvPr/>
        </p:nvSpPr>
        <p:spPr>
          <a:xfrm>
            <a:off x="2048064" y="2202798"/>
            <a:ext cx="96380" cy="149186"/>
          </a:xfrm>
          <a:prstGeom prst="rect">
            <a:avLst/>
          </a:prstGeom>
          <a:blipFill>
            <a:blip r:embed="rId110" cstate="print"/>
            <a:stretch>
              <a:fillRect/>
            </a:stretch>
          </a:blipFill>
        </p:spPr>
        <p:txBody>
          <a:bodyPr wrap="square" lIns="0" tIns="0" rIns="0" bIns="0" rtlCol="0"/>
          <a:lstStyle/>
          <a:p>
            <a:endParaRPr/>
          </a:p>
        </p:txBody>
      </p:sp>
      <p:sp>
        <p:nvSpPr>
          <p:cNvPr id="150" name="object 150"/>
          <p:cNvSpPr/>
          <p:nvPr/>
        </p:nvSpPr>
        <p:spPr>
          <a:xfrm>
            <a:off x="2165277" y="2203672"/>
            <a:ext cx="24130" cy="148590"/>
          </a:xfrm>
          <a:custGeom>
            <a:avLst/>
            <a:gdLst/>
            <a:ahLst/>
            <a:cxnLst/>
            <a:rect l="l" t="t" r="r" b="b"/>
            <a:pathLst>
              <a:path w="24130" h="148589">
                <a:moveTo>
                  <a:pt x="19075" y="0"/>
                </a:moveTo>
                <a:lnTo>
                  <a:pt x="4825" y="0"/>
                </a:lnTo>
                <a:lnTo>
                  <a:pt x="0" y="5499"/>
                </a:lnTo>
                <a:lnTo>
                  <a:pt x="0" y="18668"/>
                </a:lnTo>
                <a:lnTo>
                  <a:pt x="4597" y="23964"/>
                </a:lnTo>
                <a:lnTo>
                  <a:pt x="19278" y="23964"/>
                </a:lnTo>
                <a:lnTo>
                  <a:pt x="23926" y="18668"/>
                </a:lnTo>
                <a:lnTo>
                  <a:pt x="23926" y="5295"/>
                </a:lnTo>
                <a:lnTo>
                  <a:pt x="19075" y="0"/>
                </a:lnTo>
                <a:close/>
              </a:path>
              <a:path w="24130" h="148589">
                <a:moveTo>
                  <a:pt x="21729" y="41960"/>
                </a:moveTo>
                <a:lnTo>
                  <a:pt x="2425" y="41960"/>
                </a:lnTo>
                <a:lnTo>
                  <a:pt x="2425" y="148297"/>
                </a:lnTo>
                <a:lnTo>
                  <a:pt x="21729" y="148297"/>
                </a:lnTo>
                <a:lnTo>
                  <a:pt x="21729" y="41960"/>
                </a:lnTo>
                <a:close/>
              </a:path>
            </a:pathLst>
          </a:custGeom>
          <a:solidFill>
            <a:srgbClr val="EC2127"/>
          </a:solidFill>
        </p:spPr>
        <p:txBody>
          <a:bodyPr wrap="square" lIns="0" tIns="0" rIns="0" bIns="0" rtlCol="0"/>
          <a:lstStyle/>
          <a:p>
            <a:endParaRPr/>
          </a:p>
        </p:txBody>
      </p:sp>
      <p:sp>
        <p:nvSpPr>
          <p:cNvPr id="151" name="object 151"/>
          <p:cNvSpPr/>
          <p:nvPr/>
        </p:nvSpPr>
        <p:spPr>
          <a:xfrm>
            <a:off x="2211363" y="2243446"/>
            <a:ext cx="99415" cy="154457"/>
          </a:xfrm>
          <a:prstGeom prst="rect">
            <a:avLst/>
          </a:prstGeom>
          <a:blipFill>
            <a:blip r:embed="rId111" cstate="print"/>
            <a:stretch>
              <a:fillRect/>
            </a:stretch>
          </a:blipFill>
        </p:spPr>
        <p:txBody>
          <a:bodyPr wrap="square" lIns="0" tIns="0" rIns="0" bIns="0" rtlCol="0"/>
          <a:lstStyle/>
          <a:p>
            <a:endParaRPr/>
          </a:p>
        </p:txBody>
      </p:sp>
      <p:sp>
        <p:nvSpPr>
          <p:cNvPr id="152" name="object 152"/>
          <p:cNvSpPr/>
          <p:nvPr/>
        </p:nvSpPr>
        <p:spPr>
          <a:xfrm>
            <a:off x="2341737" y="2195978"/>
            <a:ext cx="171867" cy="158404"/>
          </a:xfrm>
          <a:prstGeom prst="rect">
            <a:avLst/>
          </a:prstGeom>
          <a:blipFill>
            <a:blip r:embed="rId112" cstate="print"/>
            <a:stretch>
              <a:fillRect/>
            </a:stretch>
          </a:blipFill>
        </p:spPr>
        <p:txBody>
          <a:bodyPr wrap="square" lIns="0" tIns="0" rIns="0" bIns="0" rtlCol="0"/>
          <a:lstStyle/>
          <a:p>
            <a:endParaRPr/>
          </a:p>
        </p:txBody>
      </p:sp>
      <p:sp>
        <p:nvSpPr>
          <p:cNvPr id="153" name="object 153"/>
          <p:cNvSpPr/>
          <p:nvPr/>
        </p:nvSpPr>
        <p:spPr>
          <a:xfrm>
            <a:off x="2582278" y="2203891"/>
            <a:ext cx="189627" cy="150506"/>
          </a:xfrm>
          <a:prstGeom prst="rect">
            <a:avLst/>
          </a:prstGeom>
          <a:blipFill>
            <a:blip r:embed="rId113" cstate="print"/>
            <a:stretch>
              <a:fillRect/>
            </a:stretch>
          </a:blipFill>
        </p:spPr>
        <p:txBody>
          <a:bodyPr wrap="square" lIns="0" tIns="0" rIns="0" bIns="0" rtlCol="0"/>
          <a:lstStyle/>
          <a:p>
            <a:endParaRPr/>
          </a:p>
        </p:txBody>
      </p:sp>
      <p:sp>
        <p:nvSpPr>
          <p:cNvPr id="154" name="object 154"/>
          <p:cNvSpPr/>
          <p:nvPr/>
        </p:nvSpPr>
        <p:spPr>
          <a:xfrm>
            <a:off x="2802196" y="2243439"/>
            <a:ext cx="91287" cy="108546"/>
          </a:xfrm>
          <a:prstGeom prst="rect">
            <a:avLst/>
          </a:prstGeom>
          <a:blipFill>
            <a:blip r:embed="rId114" cstate="print"/>
            <a:stretch>
              <a:fillRect/>
            </a:stretch>
          </a:blipFill>
        </p:spPr>
        <p:txBody>
          <a:bodyPr wrap="square" lIns="0" tIns="0" rIns="0" bIns="0" rtlCol="0"/>
          <a:lstStyle/>
          <a:p>
            <a:endParaRPr/>
          </a:p>
        </p:txBody>
      </p:sp>
      <p:sp>
        <p:nvSpPr>
          <p:cNvPr id="155" name="object 155"/>
          <p:cNvSpPr/>
          <p:nvPr/>
        </p:nvSpPr>
        <p:spPr>
          <a:xfrm>
            <a:off x="2917201" y="2243446"/>
            <a:ext cx="99415" cy="154457"/>
          </a:xfrm>
          <a:prstGeom prst="rect">
            <a:avLst/>
          </a:prstGeom>
          <a:blipFill>
            <a:blip r:embed="rId115" cstate="print"/>
            <a:stretch>
              <a:fillRect/>
            </a:stretch>
          </a:blipFill>
        </p:spPr>
        <p:txBody>
          <a:bodyPr wrap="square" lIns="0" tIns="0" rIns="0" bIns="0" rtlCol="0"/>
          <a:lstStyle/>
          <a:p>
            <a:endParaRPr/>
          </a:p>
        </p:txBody>
      </p:sp>
      <p:sp>
        <p:nvSpPr>
          <p:cNvPr id="156" name="object 156"/>
          <p:cNvSpPr/>
          <p:nvPr/>
        </p:nvSpPr>
        <p:spPr>
          <a:xfrm>
            <a:off x="1503536" y="3629110"/>
            <a:ext cx="79679" cy="148107"/>
          </a:xfrm>
          <a:prstGeom prst="rect">
            <a:avLst/>
          </a:prstGeom>
          <a:blipFill>
            <a:blip r:embed="rId116" cstate="print"/>
            <a:stretch>
              <a:fillRect/>
            </a:stretch>
          </a:blipFill>
        </p:spPr>
        <p:txBody>
          <a:bodyPr wrap="square" lIns="0" tIns="0" rIns="0" bIns="0" rtlCol="0"/>
          <a:lstStyle/>
          <a:p>
            <a:endParaRPr/>
          </a:p>
        </p:txBody>
      </p:sp>
      <p:sp>
        <p:nvSpPr>
          <p:cNvPr id="157" name="object 157"/>
          <p:cNvSpPr/>
          <p:nvPr/>
        </p:nvSpPr>
        <p:spPr>
          <a:xfrm>
            <a:off x="1603428" y="3668676"/>
            <a:ext cx="166590" cy="110952"/>
          </a:xfrm>
          <a:prstGeom prst="rect">
            <a:avLst/>
          </a:prstGeom>
          <a:blipFill>
            <a:blip r:embed="rId117" cstate="print"/>
            <a:stretch>
              <a:fillRect/>
            </a:stretch>
          </a:blipFill>
        </p:spPr>
        <p:txBody>
          <a:bodyPr wrap="square" lIns="0" tIns="0" rIns="0" bIns="0" rtlCol="0"/>
          <a:lstStyle/>
          <a:p>
            <a:endParaRPr/>
          </a:p>
        </p:txBody>
      </p:sp>
      <p:sp>
        <p:nvSpPr>
          <p:cNvPr id="158" name="object 158"/>
          <p:cNvSpPr/>
          <p:nvPr/>
        </p:nvSpPr>
        <p:spPr>
          <a:xfrm>
            <a:off x="1793494" y="3668656"/>
            <a:ext cx="152768" cy="108546"/>
          </a:xfrm>
          <a:prstGeom prst="rect">
            <a:avLst/>
          </a:prstGeom>
          <a:blipFill>
            <a:blip r:embed="rId118" cstate="print"/>
            <a:stretch>
              <a:fillRect/>
            </a:stretch>
          </a:blipFill>
        </p:spPr>
        <p:txBody>
          <a:bodyPr wrap="square" lIns="0" tIns="0" rIns="0" bIns="0" rtlCol="0"/>
          <a:lstStyle/>
          <a:p>
            <a:endParaRPr/>
          </a:p>
        </p:txBody>
      </p:sp>
      <p:sp>
        <p:nvSpPr>
          <p:cNvPr id="159" name="object 159"/>
          <p:cNvSpPr/>
          <p:nvPr/>
        </p:nvSpPr>
        <p:spPr>
          <a:xfrm>
            <a:off x="2024598" y="3628028"/>
            <a:ext cx="96342" cy="149186"/>
          </a:xfrm>
          <a:prstGeom prst="rect">
            <a:avLst/>
          </a:prstGeom>
          <a:blipFill>
            <a:blip r:embed="rId119" cstate="print"/>
            <a:stretch>
              <a:fillRect/>
            </a:stretch>
          </a:blipFill>
        </p:spPr>
        <p:txBody>
          <a:bodyPr wrap="square" lIns="0" tIns="0" rIns="0" bIns="0" rtlCol="0"/>
          <a:lstStyle/>
          <a:p>
            <a:endParaRPr/>
          </a:p>
        </p:txBody>
      </p:sp>
      <p:sp>
        <p:nvSpPr>
          <p:cNvPr id="160" name="object 160"/>
          <p:cNvSpPr/>
          <p:nvPr/>
        </p:nvSpPr>
        <p:spPr>
          <a:xfrm>
            <a:off x="2141781" y="3628903"/>
            <a:ext cx="24130" cy="148590"/>
          </a:xfrm>
          <a:custGeom>
            <a:avLst/>
            <a:gdLst/>
            <a:ahLst/>
            <a:cxnLst/>
            <a:rect l="l" t="t" r="r" b="b"/>
            <a:pathLst>
              <a:path w="24130" h="148589">
                <a:moveTo>
                  <a:pt x="19100" y="0"/>
                </a:moveTo>
                <a:lnTo>
                  <a:pt x="4851" y="0"/>
                </a:lnTo>
                <a:lnTo>
                  <a:pt x="0" y="5486"/>
                </a:lnTo>
                <a:lnTo>
                  <a:pt x="0" y="18694"/>
                </a:lnTo>
                <a:lnTo>
                  <a:pt x="4597" y="23952"/>
                </a:lnTo>
                <a:lnTo>
                  <a:pt x="19329" y="23952"/>
                </a:lnTo>
                <a:lnTo>
                  <a:pt x="23926" y="18694"/>
                </a:lnTo>
                <a:lnTo>
                  <a:pt x="23926" y="5283"/>
                </a:lnTo>
                <a:lnTo>
                  <a:pt x="19100" y="0"/>
                </a:lnTo>
                <a:close/>
              </a:path>
              <a:path w="24130" h="148589">
                <a:moveTo>
                  <a:pt x="21729" y="41973"/>
                </a:moveTo>
                <a:lnTo>
                  <a:pt x="2451" y="41973"/>
                </a:lnTo>
                <a:lnTo>
                  <a:pt x="2451" y="148310"/>
                </a:lnTo>
                <a:lnTo>
                  <a:pt x="21729" y="148310"/>
                </a:lnTo>
                <a:lnTo>
                  <a:pt x="21729" y="41973"/>
                </a:lnTo>
                <a:close/>
              </a:path>
            </a:pathLst>
          </a:custGeom>
          <a:solidFill>
            <a:srgbClr val="EC2127"/>
          </a:solidFill>
        </p:spPr>
        <p:txBody>
          <a:bodyPr wrap="square" lIns="0" tIns="0" rIns="0" bIns="0" rtlCol="0"/>
          <a:lstStyle/>
          <a:p>
            <a:endParaRPr/>
          </a:p>
        </p:txBody>
      </p:sp>
      <p:sp>
        <p:nvSpPr>
          <p:cNvPr id="161" name="object 161"/>
          <p:cNvSpPr/>
          <p:nvPr/>
        </p:nvSpPr>
        <p:spPr>
          <a:xfrm>
            <a:off x="2187896" y="3668670"/>
            <a:ext cx="99415" cy="154482"/>
          </a:xfrm>
          <a:prstGeom prst="rect">
            <a:avLst/>
          </a:prstGeom>
          <a:blipFill>
            <a:blip r:embed="rId120" cstate="print"/>
            <a:stretch>
              <a:fillRect/>
            </a:stretch>
          </a:blipFill>
        </p:spPr>
        <p:txBody>
          <a:bodyPr wrap="square" lIns="0" tIns="0" rIns="0" bIns="0" rtlCol="0"/>
          <a:lstStyle/>
          <a:p>
            <a:endParaRPr/>
          </a:p>
        </p:txBody>
      </p:sp>
      <p:sp>
        <p:nvSpPr>
          <p:cNvPr id="162" name="object 162"/>
          <p:cNvSpPr/>
          <p:nvPr/>
        </p:nvSpPr>
        <p:spPr>
          <a:xfrm>
            <a:off x="2318232" y="3621208"/>
            <a:ext cx="171867" cy="158410"/>
          </a:xfrm>
          <a:prstGeom prst="rect">
            <a:avLst/>
          </a:prstGeom>
          <a:blipFill>
            <a:blip r:embed="rId121" cstate="print"/>
            <a:stretch>
              <a:fillRect/>
            </a:stretch>
          </a:blipFill>
        </p:spPr>
        <p:txBody>
          <a:bodyPr wrap="square" lIns="0" tIns="0" rIns="0" bIns="0" rtlCol="0"/>
          <a:lstStyle/>
          <a:p>
            <a:endParaRPr/>
          </a:p>
        </p:txBody>
      </p:sp>
      <p:sp>
        <p:nvSpPr>
          <p:cNvPr id="163" name="object 163"/>
          <p:cNvSpPr/>
          <p:nvPr/>
        </p:nvSpPr>
        <p:spPr>
          <a:xfrm>
            <a:off x="2558803" y="3629110"/>
            <a:ext cx="189632" cy="150506"/>
          </a:xfrm>
          <a:prstGeom prst="rect">
            <a:avLst/>
          </a:prstGeom>
          <a:blipFill>
            <a:blip r:embed="rId122" cstate="print"/>
            <a:stretch>
              <a:fillRect/>
            </a:stretch>
          </a:blipFill>
        </p:spPr>
        <p:txBody>
          <a:bodyPr wrap="square" lIns="0" tIns="0" rIns="0" bIns="0" rtlCol="0"/>
          <a:lstStyle/>
          <a:p>
            <a:endParaRPr/>
          </a:p>
        </p:txBody>
      </p:sp>
      <p:sp>
        <p:nvSpPr>
          <p:cNvPr id="164" name="object 164"/>
          <p:cNvSpPr/>
          <p:nvPr/>
        </p:nvSpPr>
        <p:spPr>
          <a:xfrm>
            <a:off x="2778721" y="3668656"/>
            <a:ext cx="91312" cy="108546"/>
          </a:xfrm>
          <a:prstGeom prst="rect">
            <a:avLst/>
          </a:prstGeom>
          <a:blipFill>
            <a:blip r:embed="rId123" cstate="print"/>
            <a:stretch>
              <a:fillRect/>
            </a:stretch>
          </a:blipFill>
        </p:spPr>
        <p:txBody>
          <a:bodyPr wrap="square" lIns="0" tIns="0" rIns="0" bIns="0" rtlCol="0"/>
          <a:lstStyle/>
          <a:p>
            <a:endParaRPr/>
          </a:p>
        </p:txBody>
      </p:sp>
      <p:sp>
        <p:nvSpPr>
          <p:cNvPr id="165" name="object 165"/>
          <p:cNvSpPr/>
          <p:nvPr/>
        </p:nvSpPr>
        <p:spPr>
          <a:xfrm>
            <a:off x="2893736" y="3668670"/>
            <a:ext cx="99415" cy="154482"/>
          </a:xfrm>
          <a:prstGeom prst="rect">
            <a:avLst/>
          </a:prstGeom>
          <a:blipFill>
            <a:blip r:embed="rId124" cstate="print"/>
            <a:stretch>
              <a:fillRect/>
            </a:stretch>
          </a:blipFill>
        </p:spPr>
        <p:txBody>
          <a:bodyPr wrap="square" lIns="0" tIns="0" rIns="0" bIns="0" rtlCol="0"/>
          <a:lstStyle/>
          <a:p>
            <a:endParaRPr/>
          </a:p>
        </p:txBody>
      </p:sp>
      <p:sp>
        <p:nvSpPr>
          <p:cNvPr id="166" name="object 166"/>
          <p:cNvSpPr/>
          <p:nvPr/>
        </p:nvSpPr>
        <p:spPr>
          <a:xfrm>
            <a:off x="1170945" y="6025069"/>
            <a:ext cx="128473" cy="198894"/>
          </a:xfrm>
          <a:prstGeom prst="rect">
            <a:avLst/>
          </a:prstGeom>
          <a:blipFill>
            <a:blip r:embed="rId125" cstate="print"/>
            <a:stretch>
              <a:fillRect/>
            </a:stretch>
          </a:blipFill>
        </p:spPr>
        <p:txBody>
          <a:bodyPr wrap="square" lIns="0" tIns="0" rIns="0" bIns="0" rtlCol="0"/>
          <a:lstStyle/>
          <a:p>
            <a:endParaRPr/>
          </a:p>
        </p:txBody>
      </p:sp>
      <p:sp>
        <p:nvSpPr>
          <p:cNvPr id="167" name="object 167"/>
          <p:cNvSpPr/>
          <p:nvPr/>
        </p:nvSpPr>
        <p:spPr>
          <a:xfrm>
            <a:off x="1327217" y="6026204"/>
            <a:ext cx="32384" cy="198120"/>
          </a:xfrm>
          <a:custGeom>
            <a:avLst/>
            <a:gdLst/>
            <a:ahLst/>
            <a:cxnLst/>
            <a:rect l="l" t="t" r="r" b="b"/>
            <a:pathLst>
              <a:path w="32384" h="198120">
                <a:moveTo>
                  <a:pt x="25450" y="0"/>
                </a:moveTo>
                <a:lnTo>
                  <a:pt x="6438" y="0"/>
                </a:lnTo>
                <a:lnTo>
                  <a:pt x="0" y="7327"/>
                </a:lnTo>
                <a:lnTo>
                  <a:pt x="0" y="24879"/>
                </a:lnTo>
                <a:lnTo>
                  <a:pt x="6134" y="31902"/>
                </a:lnTo>
                <a:lnTo>
                  <a:pt x="25755" y="31902"/>
                </a:lnTo>
                <a:lnTo>
                  <a:pt x="31889" y="24879"/>
                </a:lnTo>
                <a:lnTo>
                  <a:pt x="31889" y="7023"/>
                </a:lnTo>
                <a:lnTo>
                  <a:pt x="25450" y="0"/>
                </a:lnTo>
                <a:close/>
              </a:path>
              <a:path w="32384" h="198120">
                <a:moveTo>
                  <a:pt x="28955" y="55994"/>
                </a:moveTo>
                <a:lnTo>
                  <a:pt x="3213" y="55994"/>
                </a:lnTo>
                <a:lnTo>
                  <a:pt x="3213" y="197751"/>
                </a:lnTo>
                <a:lnTo>
                  <a:pt x="28955" y="197751"/>
                </a:lnTo>
                <a:lnTo>
                  <a:pt x="28955" y="55994"/>
                </a:lnTo>
                <a:close/>
              </a:path>
            </a:pathLst>
          </a:custGeom>
          <a:solidFill>
            <a:srgbClr val="000000"/>
          </a:solidFill>
        </p:spPr>
        <p:txBody>
          <a:bodyPr wrap="square" lIns="0" tIns="0" rIns="0" bIns="0" rtlCol="0"/>
          <a:lstStyle/>
          <a:p>
            <a:endParaRPr/>
          </a:p>
        </p:txBody>
      </p:sp>
      <p:sp>
        <p:nvSpPr>
          <p:cNvPr id="168" name="object 168"/>
          <p:cNvSpPr/>
          <p:nvPr/>
        </p:nvSpPr>
        <p:spPr>
          <a:xfrm>
            <a:off x="1388690" y="6079251"/>
            <a:ext cx="132537" cy="205892"/>
          </a:xfrm>
          <a:prstGeom prst="rect">
            <a:avLst/>
          </a:prstGeom>
          <a:blipFill>
            <a:blip r:embed="rId126" cstate="print"/>
            <a:stretch>
              <a:fillRect/>
            </a:stretch>
          </a:blipFill>
        </p:spPr>
        <p:txBody>
          <a:bodyPr wrap="square" lIns="0" tIns="0" rIns="0" bIns="0" rtlCol="0"/>
          <a:lstStyle/>
          <a:p>
            <a:endParaRPr/>
          </a:p>
        </p:txBody>
      </p:sp>
      <p:sp>
        <p:nvSpPr>
          <p:cNvPr id="169" name="object 169"/>
          <p:cNvSpPr/>
          <p:nvPr/>
        </p:nvSpPr>
        <p:spPr>
          <a:xfrm>
            <a:off x="1562508" y="6016009"/>
            <a:ext cx="120535" cy="207949"/>
          </a:xfrm>
          <a:prstGeom prst="rect">
            <a:avLst/>
          </a:prstGeom>
          <a:blipFill>
            <a:blip r:embed="rId127" cstate="print"/>
            <a:stretch>
              <a:fillRect/>
            </a:stretch>
          </a:blipFill>
        </p:spPr>
        <p:txBody>
          <a:bodyPr wrap="square" lIns="0" tIns="0" rIns="0" bIns="0" rtlCol="0"/>
          <a:lstStyle/>
          <a:p>
            <a:endParaRPr/>
          </a:p>
        </p:txBody>
      </p:sp>
      <p:sp>
        <p:nvSpPr>
          <p:cNvPr id="170" name="object 170"/>
          <p:cNvSpPr/>
          <p:nvPr/>
        </p:nvSpPr>
        <p:spPr>
          <a:xfrm>
            <a:off x="1707658" y="6048195"/>
            <a:ext cx="83972" cy="178930"/>
          </a:xfrm>
          <a:prstGeom prst="rect">
            <a:avLst/>
          </a:prstGeom>
          <a:blipFill>
            <a:blip r:embed="rId128" cstate="print"/>
            <a:stretch>
              <a:fillRect/>
            </a:stretch>
          </a:blipFill>
        </p:spPr>
        <p:txBody>
          <a:bodyPr wrap="square" lIns="0" tIns="0" rIns="0" bIns="0" rtlCol="0"/>
          <a:lstStyle/>
          <a:p>
            <a:endParaRPr/>
          </a:p>
        </p:txBody>
      </p:sp>
      <p:sp>
        <p:nvSpPr>
          <p:cNvPr id="171" name="object 171"/>
          <p:cNvSpPr/>
          <p:nvPr/>
        </p:nvSpPr>
        <p:spPr>
          <a:xfrm>
            <a:off x="1868577" y="6026506"/>
            <a:ext cx="258136" cy="200619"/>
          </a:xfrm>
          <a:prstGeom prst="rect">
            <a:avLst/>
          </a:prstGeom>
          <a:blipFill>
            <a:blip r:embed="rId129" cstate="print"/>
            <a:stretch>
              <a:fillRect/>
            </a:stretch>
          </a:blipFill>
        </p:spPr>
        <p:txBody>
          <a:bodyPr wrap="square" lIns="0" tIns="0" rIns="0" bIns="0" rtlCol="0"/>
          <a:lstStyle/>
          <a:p>
            <a:endParaRPr/>
          </a:p>
        </p:txBody>
      </p:sp>
      <p:sp>
        <p:nvSpPr>
          <p:cNvPr id="172" name="object 172"/>
          <p:cNvSpPr/>
          <p:nvPr/>
        </p:nvSpPr>
        <p:spPr>
          <a:xfrm>
            <a:off x="2154504" y="6079242"/>
            <a:ext cx="71107" cy="144716"/>
          </a:xfrm>
          <a:prstGeom prst="rect">
            <a:avLst/>
          </a:prstGeom>
          <a:blipFill>
            <a:blip r:embed="rId130" cstate="print"/>
            <a:stretch>
              <a:fillRect/>
            </a:stretch>
          </a:blipFill>
        </p:spPr>
        <p:txBody>
          <a:bodyPr wrap="square" lIns="0" tIns="0" rIns="0" bIns="0" rtlCol="0"/>
          <a:lstStyle/>
          <a:p>
            <a:endParaRPr/>
          </a:p>
        </p:txBody>
      </p:sp>
      <p:sp>
        <p:nvSpPr>
          <p:cNvPr id="173" name="object 173"/>
          <p:cNvSpPr/>
          <p:nvPr/>
        </p:nvSpPr>
        <p:spPr>
          <a:xfrm>
            <a:off x="2249342" y="6026204"/>
            <a:ext cx="32384" cy="198120"/>
          </a:xfrm>
          <a:custGeom>
            <a:avLst/>
            <a:gdLst/>
            <a:ahLst/>
            <a:cxnLst/>
            <a:rect l="l" t="t" r="r" b="b"/>
            <a:pathLst>
              <a:path w="32385" h="198120">
                <a:moveTo>
                  <a:pt x="25450" y="0"/>
                </a:moveTo>
                <a:lnTo>
                  <a:pt x="6413" y="0"/>
                </a:lnTo>
                <a:lnTo>
                  <a:pt x="0" y="7327"/>
                </a:lnTo>
                <a:lnTo>
                  <a:pt x="0" y="24879"/>
                </a:lnTo>
                <a:lnTo>
                  <a:pt x="6121" y="31902"/>
                </a:lnTo>
                <a:lnTo>
                  <a:pt x="25730" y="31902"/>
                </a:lnTo>
                <a:lnTo>
                  <a:pt x="31864" y="24879"/>
                </a:lnTo>
                <a:lnTo>
                  <a:pt x="31864" y="7023"/>
                </a:lnTo>
                <a:lnTo>
                  <a:pt x="25450" y="0"/>
                </a:lnTo>
                <a:close/>
              </a:path>
              <a:path w="32385" h="198120">
                <a:moveTo>
                  <a:pt x="28955" y="55994"/>
                </a:moveTo>
                <a:lnTo>
                  <a:pt x="3187" y="55994"/>
                </a:lnTo>
                <a:lnTo>
                  <a:pt x="3187" y="197751"/>
                </a:lnTo>
                <a:lnTo>
                  <a:pt x="28955" y="197751"/>
                </a:lnTo>
                <a:lnTo>
                  <a:pt x="28955" y="55994"/>
                </a:lnTo>
                <a:close/>
              </a:path>
            </a:pathLst>
          </a:custGeom>
          <a:solidFill>
            <a:srgbClr val="000000"/>
          </a:solidFill>
        </p:spPr>
        <p:txBody>
          <a:bodyPr wrap="square" lIns="0" tIns="0" rIns="0" bIns="0" rtlCol="0"/>
          <a:lstStyle/>
          <a:p>
            <a:endParaRPr/>
          </a:p>
        </p:txBody>
      </p:sp>
      <p:sp>
        <p:nvSpPr>
          <p:cNvPr id="174" name="object 174"/>
          <p:cNvSpPr/>
          <p:nvPr/>
        </p:nvSpPr>
        <p:spPr>
          <a:xfrm>
            <a:off x="2481082" y="6079252"/>
            <a:ext cx="203669" cy="144703"/>
          </a:xfrm>
          <a:prstGeom prst="rect">
            <a:avLst/>
          </a:prstGeom>
          <a:blipFill>
            <a:blip r:embed="rId131" cstate="print"/>
            <a:stretch>
              <a:fillRect/>
            </a:stretch>
          </a:blipFill>
        </p:spPr>
        <p:txBody>
          <a:bodyPr wrap="square" lIns="0" tIns="0" rIns="0" bIns="0" rtlCol="0"/>
          <a:lstStyle/>
          <a:p>
            <a:endParaRPr/>
          </a:p>
        </p:txBody>
      </p:sp>
      <p:sp>
        <p:nvSpPr>
          <p:cNvPr id="175" name="object 175"/>
          <p:cNvSpPr/>
          <p:nvPr/>
        </p:nvSpPr>
        <p:spPr>
          <a:xfrm>
            <a:off x="2320135" y="6082197"/>
            <a:ext cx="120573" cy="144919"/>
          </a:xfrm>
          <a:prstGeom prst="rect">
            <a:avLst/>
          </a:prstGeom>
          <a:blipFill>
            <a:blip r:embed="rId132" cstate="print"/>
            <a:stretch>
              <a:fillRect/>
            </a:stretch>
          </a:blipFill>
        </p:spPr>
        <p:txBody>
          <a:bodyPr wrap="square" lIns="0" tIns="0" rIns="0" bIns="0" rtlCol="0"/>
          <a:lstStyle/>
          <a:p>
            <a:endParaRPr/>
          </a:p>
        </p:txBody>
      </p:sp>
      <p:sp>
        <p:nvSpPr>
          <p:cNvPr id="176" name="object 176"/>
          <p:cNvSpPr/>
          <p:nvPr/>
        </p:nvSpPr>
        <p:spPr>
          <a:xfrm>
            <a:off x="1170945" y="7501606"/>
            <a:ext cx="128473" cy="198882"/>
          </a:xfrm>
          <a:prstGeom prst="rect">
            <a:avLst/>
          </a:prstGeom>
          <a:blipFill>
            <a:blip r:embed="rId133" cstate="print"/>
            <a:stretch>
              <a:fillRect/>
            </a:stretch>
          </a:blipFill>
        </p:spPr>
        <p:txBody>
          <a:bodyPr wrap="square" lIns="0" tIns="0" rIns="0" bIns="0" rtlCol="0"/>
          <a:lstStyle/>
          <a:p>
            <a:endParaRPr/>
          </a:p>
        </p:txBody>
      </p:sp>
      <p:sp>
        <p:nvSpPr>
          <p:cNvPr id="177" name="object 177"/>
          <p:cNvSpPr/>
          <p:nvPr/>
        </p:nvSpPr>
        <p:spPr>
          <a:xfrm>
            <a:off x="1327217" y="7502841"/>
            <a:ext cx="32384" cy="198120"/>
          </a:xfrm>
          <a:custGeom>
            <a:avLst/>
            <a:gdLst/>
            <a:ahLst/>
            <a:cxnLst/>
            <a:rect l="l" t="t" r="r" b="b"/>
            <a:pathLst>
              <a:path w="32384" h="198120">
                <a:moveTo>
                  <a:pt x="25450" y="0"/>
                </a:moveTo>
                <a:lnTo>
                  <a:pt x="6438" y="0"/>
                </a:lnTo>
                <a:lnTo>
                  <a:pt x="0" y="7277"/>
                </a:lnTo>
                <a:lnTo>
                  <a:pt x="0" y="24841"/>
                </a:lnTo>
                <a:lnTo>
                  <a:pt x="6134" y="31902"/>
                </a:lnTo>
                <a:lnTo>
                  <a:pt x="25755" y="31902"/>
                </a:lnTo>
                <a:lnTo>
                  <a:pt x="31889" y="24841"/>
                </a:lnTo>
                <a:lnTo>
                  <a:pt x="31889" y="6972"/>
                </a:lnTo>
                <a:lnTo>
                  <a:pt x="25450" y="0"/>
                </a:lnTo>
                <a:close/>
              </a:path>
              <a:path w="32384" h="198120">
                <a:moveTo>
                  <a:pt x="28955" y="55829"/>
                </a:moveTo>
                <a:lnTo>
                  <a:pt x="3213" y="55829"/>
                </a:lnTo>
                <a:lnTo>
                  <a:pt x="3213" y="197637"/>
                </a:lnTo>
                <a:lnTo>
                  <a:pt x="28955" y="197637"/>
                </a:lnTo>
                <a:lnTo>
                  <a:pt x="28955" y="55829"/>
                </a:lnTo>
                <a:close/>
              </a:path>
            </a:pathLst>
          </a:custGeom>
          <a:solidFill>
            <a:srgbClr val="000000"/>
          </a:solidFill>
        </p:spPr>
        <p:txBody>
          <a:bodyPr wrap="square" lIns="0" tIns="0" rIns="0" bIns="0" rtlCol="0"/>
          <a:lstStyle/>
          <a:p>
            <a:endParaRPr/>
          </a:p>
        </p:txBody>
      </p:sp>
      <p:sp>
        <p:nvSpPr>
          <p:cNvPr id="178" name="object 178"/>
          <p:cNvSpPr/>
          <p:nvPr/>
        </p:nvSpPr>
        <p:spPr>
          <a:xfrm>
            <a:off x="1388690" y="7555824"/>
            <a:ext cx="132537" cy="205917"/>
          </a:xfrm>
          <a:prstGeom prst="rect">
            <a:avLst/>
          </a:prstGeom>
          <a:blipFill>
            <a:blip r:embed="rId134" cstate="print"/>
            <a:stretch>
              <a:fillRect/>
            </a:stretch>
          </a:blipFill>
        </p:spPr>
        <p:txBody>
          <a:bodyPr wrap="square" lIns="0" tIns="0" rIns="0" bIns="0" rtlCol="0"/>
          <a:lstStyle/>
          <a:p>
            <a:endParaRPr/>
          </a:p>
        </p:txBody>
      </p:sp>
      <p:sp>
        <p:nvSpPr>
          <p:cNvPr id="179" name="object 179"/>
          <p:cNvSpPr/>
          <p:nvPr/>
        </p:nvSpPr>
        <p:spPr>
          <a:xfrm>
            <a:off x="1707658" y="7524712"/>
            <a:ext cx="83972" cy="178981"/>
          </a:xfrm>
          <a:prstGeom prst="rect">
            <a:avLst/>
          </a:prstGeom>
          <a:blipFill>
            <a:blip r:embed="rId135" cstate="print"/>
            <a:stretch>
              <a:fillRect/>
            </a:stretch>
          </a:blipFill>
        </p:spPr>
        <p:txBody>
          <a:bodyPr wrap="square" lIns="0" tIns="0" rIns="0" bIns="0" rtlCol="0"/>
          <a:lstStyle/>
          <a:p>
            <a:endParaRPr/>
          </a:p>
        </p:txBody>
      </p:sp>
      <p:sp>
        <p:nvSpPr>
          <p:cNvPr id="180" name="object 180"/>
          <p:cNvSpPr/>
          <p:nvPr/>
        </p:nvSpPr>
        <p:spPr>
          <a:xfrm>
            <a:off x="1562508" y="7492484"/>
            <a:ext cx="120535" cy="207987"/>
          </a:xfrm>
          <a:prstGeom prst="rect">
            <a:avLst/>
          </a:prstGeom>
          <a:blipFill>
            <a:blip r:embed="rId136" cstate="print"/>
            <a:stretch>
              <a:fillRect/>
            </a:stretch>
          </a:blipFill>
        </p:spPr>
        <p:txBody>
          <a:bodyPr wrap="square" lIns="0" tIns="0" rIns="0" bIns="0" rtlCol="0"/>
          <a:lstStyle/>
          <a:p>
            <a:endParaRPr/>
          </a:p>
        </p:txBody>
      </p:sp>
      <p:sp>
        <p:nvSpPr>
          <p:cNvPr id="181" name="object 181"/>
          <p:cNvSpPr/>
          <p:nvPr/>
        </p:nvSpPr>
        <p:spPr>
          <a:xfrm>
            <a:off x="1851632" y="7503082"/>
            <a:ext cx="288841" cy="200616"/>
          </a:xfrm>
          <a:prstGeom prst="rect">
            <a:avLst/>
          </a:prstGeom>
          <a:blipFill>
            <a:blip r:embed="rId137" cstate="print"/>
            <a:stretch>
              <a:fillRect/>
            </a:stretch>
          </a:blipFill>
        </p:spPr>
        <p:txBody>
          <a:bodyPr wrap="square" lIns="0" tIns="0" rIns="0" bIns="0" rtlCol="0"/>
          <a:lstStyle/>
          <a:p>
            <a:endParaRPr/>
          </a:p>
        </p:txBody>
      </p:sp>
      <p:sp>
        <p:nvSpPr>
          <p:cNvPr id="182" name="object 182"/>
          <p:cNvSpPr/>
          <p:nvPr/>
        </p:nvSpPr>
        <p:spPr>
          <a:xfrm>
            <a:off x="2171208" y="7555827"/>
            <a:ext cx="121716" cy="144640"/>
          </a:xfrm>
          <a:prstGeom prst="rect">
            <a:avLst/>
          </a:prstGeom>
          <a:blipFill>
            <a:blip r:embed="rId138" cstate="print"/>
            <a:stretch>
              <a:fillRect/>
            </a:stretch>
          </a:blipFill>
        </p:spPr>
        <p:txBody>
          <a:bodyPr wrap="square" lIns="0" tIns="0" rIns="0" bIns="0" rtlCol="0"/>
          <a:lstStyle/>
          <a:p>
            <a:endParaRPr/>
          </a:p>
        </p:txBody>
      </p:sp>
      <p:sp>
        <p:nvSpPr>
          <p:cNvPr id="183" name="object 183"/>
          <p:cNvSpPr/>
          <p:nvPr/>
        </p:nvSpPr>
        <p:spPr>
          <a:xfrm>
            <a:off x="2317513" y="7524712"/>
            <a:ext cx="83997" cy="178981"/>
          </a:xfrm>
          <a:prstGeom prst="rect">
            <a:avLst/>
          </a:prstGeom>
          <a:blipFill>
            <a:blip r:embed="rId139" cstate="print"/>
            <a:stretch>
              <a:fillRect/>
            </a:stretch>
          </a:blipFill>
        </p:spPr>
        <p:txBody>
          <a:bodyPr wrap="square" lIns="0" tIns="0" rIns="0" bIns="0" rtlCol="0"/>
          <a:lstStyle/>
          <a:p>
            <a:endParaRPr/>
          </a:p>
        </p:txBody>
      </p:sp>
      <p:sp>
        <p:nvSpPr>
          <p:cNvPr id="184" name="object 184"/>
          <p:cNvSpPr/>
          <p:nvPr/>
        </p:nvSpPr>
        <p:spPr>
          <a:xfrm>
            <a:off x="2429290" y="7555816"/>
            <a:ext cx="71107" cy="144665"/>
          </a:xfrm>
          <a:prstGeom prst="rect">
            <a:avLst/>
          </a:prstGeom>
          <a:blipFill>
            <a:blip r:embed="rId140" cstate="print"/>
            <a:stretch>
              <a:fillRect/>
            </a:stretch>
          </a:blipFill>
        </p:spPr>
        <p:txBody>
          <a:bodyPr wrap="square" lIns="0" tIns="0" rIns="0" bIns="0" rtlCol="0"/>
          <a:lstStyle/>
          <a:p>
            <a:endParaRPr/>
          </a:p>
        </p:txBody>
      </p:sp>
      <p:sp>
        <p:nvSpPr>
          <p:cNvPr id="185" name="object 185"/>
          <p:cNvSpPr/>
          <p:nvPr/>
        </p:nvSpPr>
        <p:spPr>
          <a:xfrm>
            <a:off x="2524117" y="7502841"/>
            <a:ext cx="32384" cy="198120"/>
          </a:xfrm>
          <a:custGeom>
            <a:avLst/>
            <a:gdLst/>
            <a:ahLst/>
            <a:cxnLst/>
            <a:rect l="l" t="t" r="r" b="b"/>
            <a:pathLst>
              <a:path w="32385" h="198120">
                <a:moveTo>
                  <a:pt x="25450" y="0"/>
                </a:moveTo>
                <a:lnTo>
                  <a:pt x="6426" y="0"/>
                </a:lnTo>
                <a:lnTo>
                  <a:pt x="0" y="7277"/>
                </a:lnTo>
                <a:lnTo>
                  <a:pt x="0" y="24841"/>
                </a:lnTo>
                <a:lnTo>
                  <a:pt x="6121" y="31902"/>
                </a:lnTo>
                <a:lnTo>
                  <a:pt x="25730" y="31902"/>
                </a:lnTo>
                <a:lnTo>
                  <a:pt x="31902" y="24841"/>
                </a:lnTo>
                <a:lnTo>
                  <a:pt x="31902" y="6972"/>
                </a:lnTo>
                <a:lnTo>
                  <a:pt x="25450" y="0"/>
                </a:lnTo>
                <a:close/>
              </a:path>
              <a:path w="32385" h="198120">
                <a:moveTo>
                  <a:pt x="28994" y="55829"/>
                </a:moveTo>
                <a:lnTo>
                  <a:pt x="3213" y="55829"/>
                </a:lnTo>
                <a:lnTo>
                  <a:pt x="3213" y="197637"/>
                </a:lnTo>
                <a:lnTo>
                  <a:pt x="28994" y="197637"/>
                </a:lnTo>
                <a:lnTo>
                  <a:pt x="28994" y="55829"/>
                </a:lnTo>
                <a:close/>
              </a:path>
            </a:pathLst>
          </a:custGeom>
          <a:solidFill>
            <a:srgbClr val="000000"/>
          </a:solidFill>
        </p:spPr>
        <p:txBody>
          <a:bodyPr wrap="square" lIns="0" tIns="0" rIns="0" bIns="0" rtlCol="0"/>
          <a:lstStyle/>
          <a:p>
            <a:endParaRPr/>
          </a:p>
        </p:txBody>
      </p:sp>
      <p:sp>
        <p:nvSpPr>
          <p:cNvPr id="186" name="object 186"/>
          <p:cNvSpPr/>
          <p:nvPr/>
        </p:nvSpPr>
        <p:spPr>
          <a:xfrm>
            <a:off x="2585573" y="7555835"/>
            <a:ext cx="111772" cy="147853"/>
          </a:xfrm>
          <a:prstGeom prst="rect">
            <a:avLst/>
          </a:prstGeom>
          <a:blipFill>
            <a:blip r:embed="rId141" cstate="print"/>
            <a:stretch>
              <a:fillRect/>
            </a:stretch>
          </a:blipFill>
        </p:spPr>
        <p:txBody>
          <a:bodyPr wrap="square" lIns="0" tIns="0" rIns="0" bIns="0" rtlCol="0"/>
          <a:lstStyle/>
          <a:p>
            <a:endParaRPr/>
          </a:p>
        </p:txBody>
      </p:sp>
      <p:sp>
        <p:nvSpPr>
          <p:cNvPr id="187" name="object 187"/>
          <p:cNvSpPr/>
          <p:nvPr/>
        </p:nvSpPr>
        <p:spPr>
          <a:xfrm>
            <a:off x="2739790" y="7492492"/>
            <a:ext cx="0" cy="208279"/>
          </a:xfrm>
          <a:custGeom>
            <a:avLst/>
            <a:gdLst/>
            <a:ahLst/>
            <a:cxnLst/>
            <a:rect l="l" t="t" r="r" b="b"/>
            <a:pathLst>
              <a:path h="208279">
                <a:moveTo>
                  <a:pt x="0" y="0"/>
                </a:moveTo>
                <a:lnTo>
                  <a:pt x="0" y="207987"/>
                </a:lnTo>
              </a:path>
            </a:pathLst>
          </a:custGeom>
          <a:ln w="25742">
            <a:solidFill>
              <a:srgbClr val="000000"/>
            </a:solidFill>
          </a:ln>
        </p:spPr>
        <p:txBody>
          <a:bodyPr wrap="square" lIns="0" tIns="0" rIns="0" bIns="0" rtlCol="0"/>
          <a:lstStyle/>
          <a:p>
            <a:endParaRPr/>
          </a:p>
        </p:txBody>
      </p:sp>
      <p:sp>
        <p:nvSpPr>
          <p:cNvPr id="188" name="object 188"/>
          <p:cNvSpPr/>
          <p:nvPr/>
        </p:nvSpPr>
        <p:spPr>
          <a:xfrm>
            <a:off x="2785727" y="7555820"/>
            <a:ext cx="124942" cy="147878"/>
          </a:xfrm>
          <a:prstGeom prst="rect">
            <a:avLst/>
          </a:prstGeom>
          <a:blipFill>
            <a:blip r:embed="rId142" cstate="print"/>
            <a:stretch>
              <a:fillRect/>
            </a:stretch>
          </a:blipFill>
        </p:spPr>
        <p:txBody>
          <a:bodyPr wrap="square" lIns="0" tIns="0" rIns="0" bIns="0" rtlCol="0"/>
          <a:lstStyle/>
          <a:p>
            <a:endParaRPr/>
          </a:p>
        </p:txBody>
      </p:sp>
      <p:sp>
        <p:nvSpPr>
          <p:cNvPr id="189" name="object 189"/>
          <p:cNvSpPr/>
          <p:nvPr/>
        </p:nvSpPr>
        <p:spPr>
          <a:xfrm>
            <a:off x="9473696" y="858529"/>
            <a:ext cx="165074" cy="197434"/>
          </a:xfrm>
          <a:prstGeom prst="rect">
            <a:avLst/>
          </a:prstGeom>
          <a:blipFill>
            <a:blip r:embed="rId143" cstate="print"/>
            <a:stretch>
              <a:fillRect/>
            </a:stretch>
          </a:blipFill>
        </p:spPr>
        <p:txBody>
          <a:bodyPr wrap="square" lIns="0" tIns="0" rIns="0" bIns="0" rtlCol="0"/>
          <a:lstStyle/>
          <a:p>
            <a:endParaRPr/>
          </a:p>
        </p:txBody>
      </p:sp>
      <p:sp>
        <p:nvSpPr>
          <p:cNvPr id="190" name="object 190"/>
          <p:cNvSpPr/>
          <p:nvPr/>
        </p:nvSpPr>
        <p:spPr>
          <a:xfrm>
            <a:off x="9664774" y="880200"/>
            <a:ext cx="313757" cy="178993"/>
          </a:xfrm>
          <a:prstGeom prst="rect">
            <a:avLst/>
          </a:prstGeom>
          <a:blipFill>
            <a:blip r:embed="rId144" cstate="print"/>
            <a:stretch>
              <a:fillRect/>
            </a:stretch>
          </a:blipFill>
        </p:spPr>
        <p:txBody>
          <a:bodyPr wrap="square" lIns="0" tIns="0" rIns="0" bIns="0" rtlCol="0"/>
          <a:lstStyle/>
          <a:p>
            <a:endParaRPr/>
          </a:p>
        </p:txBody>
      </p:sp>
      <p:sp>
        <p:nvSpPr>
          <p:cNvPr id="191" name="object 191"/>
          <p:cNvSpPr/>
          <p:nvPr/>
        </p:nvSpPr>
        <p:spPr>
          <a:xfrm>
            <a:off x="10009160" y="911256"/>
            <a:ext cx="71132" cy="144716"/>
          </a:xfrm>
          <a:prstGeom prst="rect">
            <a:avLst/>
          </a:prstGeom>
          <a:blipFill>
            <a:blip r:embed="rId145" cstate="print"/>
            <a:stretch>
              <a:fillRect/>
            </a:stretch>
          </a:blipFill>
        </p:spPr>
        <p:txBody>
          <a:bodyPr wrap="square" lIns="0" tIns="0" rIns="0" bIns="0" rtlCol="0"/>
          <a:lstStyle/>
          <a:p>
            <a:endParaRPr/>
          </a:p>
        </p:txBody>
      </p:sp>
      <p:sp>
        <p:nvSpPr>
          <p:cNvPr id="192" name="object 192"/>
          <p:cNvSpPr/>
          <p:nvPr/>
        </p:nvSpPr>
        <p:spPr>
          <a:xfrm>
            <a:off x="10104040" y="858240"/>
            <a:ext cx="32384" cy="198120"/>
          </a:xfrm>
          <a:custGeom>
            <a:avLst/>
            <a:gdLst/>
            <a:ahLst/>
            <a:cxnLst/>
            <a:rect l="l" t="t" r="r" b="b"/>
            <a:pathLst>
              <a:path w="32384" h="198119">
                <a:moveTo>
                  <a:pt x="25488" y="0"/>
                </a:moveTo>
                <a:lnTo>
                  <a:pt x="6413" y="0"/>
                </a:lnTo>
                <a:lnTo>
                  <a:pt x="0" y="7315"/>
                </a:lnTo>
                <a:lnTo>
                  <a:pt x="0" y="24917"/>
                </a:lnTo>
                <a:lnTo>
                  <a:pt x="6146" y="31940"/>
                </a:lnTo>
                <a:lnTo>
                  <a:pt x="25819" y="31940"/>
                </a:lnTo>
                <a:lnTo>
                  <a:pt x="31864" y="24917"/>
                </a:lnTo>
                <a:lnTo>
                  <a:pt x="31864" y="7023"/>
                </a:lnTo>
                <a:lnTo>
                  <a:pt x="25488" y="0"/>
                </a:lnTo>
                <a:close/>
              </a:path>
              <a:path w="32384" h="198119">
                <a:moveTo>
                  <a:pt x="28930" y="55943"/>
                </a:moveTo>
                <a:lnTo>
                  <a:pt x="3251" y="55943"/>
                </a:lnTo>
                <a:lnTo>
                  <a:pt x="3251" y="197726"/>
                </a:lnTo>
                <a:lnTo>
                  <a:pt x="28930" y="197726"/>
                </a:lnTo>
                <a:lnTo>
                  <a:pt x="28930" y="55943"/>
                </a:lnTo>
                <a:close/>
              </a:path>
            </a:pathLst>
          </a:custGeom>
          <a:solidFill>
            <a:srgbClr val="000000"/>
          </a:solidFill>
        </p:spPr>
        <p:txBody>
          <a:bodyPr wrap="square" lIns="0" tIns="0" rIns="0" bIns="0" rtlCol="0"/>
          <a:lstStyle/>
          <a:p>
            <a:endParaRPr/>
          </a:p>
        </p:txBody>
      </p:sp>
      <p:sp>
        <p:nvSpPr>
          <p:cNvPr id="193" name="object 193"/>
          <p:cNvSpPr/>
          <p:nvPr/>
        </p:nvSpPr>
        <p:spPr>
          <a:xfrm>
            <a:off x="10165498" y="911251"/>
            <a:ext cx="124942" cy="147942"/>
          </a:xfrm>
          <a:prstGeom prst="rect">
            <a:avLst/>
          </a:prstGeom>
          <a:blipFill>
            <a:blip r:embed="rId146" cstate="print"/>
            <a:stretch>
              <a:fillRect/>
            </a:stretch>
          </a:blipFill>
        </p:spPr>
        <p:txBody>
          <a:bodyPr wrap="square" lIns="0" tIns="0" rIns="0" bIns="0" rtlCol="0"/>
          <a:lstStyle/>
          <a:p>
            <a:endParaRPr/>
          </a:p>
        </p:txBody>
      </p:sp>
      <p:sp>
        <p:nvSpPr>
          <p:cNvPr id="194" name="object 194"/>
          <p:cNvSpPr/>
          <p:nvPr/>
        </p:nvSpPr>
        <p:spPr>
          <a:xfrm>
            <a:off x="10312726" y="911243"/>
            <a:ext cx="92392" cy="147942"/>
          </a:xfrm>
          <a:prstGeom prst="rect">
            <a:avLst/>
          </a:prstGeom>
          <a:blipFill>
            <a:blip r:embed="rId147" cstate="print"/>
            <a:stretch>
              <a:fillRect/>
            </a:stretch>
          </a:blipFill>
        </p:spPr>
        <p:txBody>
          <a:bodyPr wrap="square" lIns="0" tIns="0" rIns="0" bIns="0" rtlCol="0"/>
          <a:lstStyle/>
          <a:p>
            <a:endParaRPr/>
          </a:p>
        </p:txBody>
      </p:sp>
      <p:sp>
        <p:nvSpPr>
          <p:cNvPr id="195" name="object 195"/>
          <p:cNvSpPr/>
          <p:nvPr/>
        </p:nvSpPr>
        <p:spPr>
          <a:xfrm>
            <a:off x="9473696" y="1597605"/>
            <a:ext cx="317824" cy="200648"/>
          </a:xfrm>
          <a:prstGeom prst="rect">
            <a:avLst/>
          </a:prstGeom>
          <a:blipFill>
            <a:blip r:embed="rId148" cstate="print"/>
            <a:stretch>
              <a:fillRect/>
            </a:stretch>
          </a:blipFill>
        </p:spPr>
        <p:txBody>
          <a:bodyPr wrap="square" lIns="0" tIns="0" rIns="0" bIns="0" rtlCol="0"/>
          <a:lstStyle/>
          <a:p>
            <a:endParaRPr/>
          </a:p>
        </p:txBody>
      </p:sp>
      <p:sp>
        <p:nvSpPr>
          <p:cNvPr id="196" name="object 196"/>
          <p:cNvSpPr/>
          <p:nvPr/>
        </p:nvSpPr>
        <p:spPr>
          <a:xfrm>
            <a:off x="9822815" y="1619272"/>
            <a:ext cx="302315" cy="178982"/>
          </a:xfrm>
          <a:prstGeom prst="rect">
            <a:avLst/>
          </a:prstGeom>
          <a:blipFill>
            <a:blip r:embed="rId149" cstate="print"/>
            <a:stretch>
              <a:fillRect/>
            </a:stretch>
          </a:blipFill>
        </p:spPr>
        <p:txBody>
          <a:bodyPr wrap="square" lIns="0" tIns="0" rIns="0" bIns="0" rtlCol="0"/>
          <a:lstStyle/>
          <a:p>
            <a:endParaRPr/>
          </a:p>
        </p:txBody>
      </p:sp>
      <p:sp>
        <p:nvSpPr>
          <p:cNvPr id="197" name="object 197"/>
          <p:cNvSpPr/>
          <p:nvPr/>
        </p:nvSpPr>
        <p:spPr>
          <a:xfrm>
            <a:off x="9473696" y="8347502"/>
            <a:ext cx="317824" cy="200611"/>
          </a:xfrm>
          <a:prstGeom prst="rect">
            <a:avLst/>
          </a:prstGeom>
          <a:blipFill>
            <a:blip r:embed="rId150" cstate="print"/>
            <a:stretch>
              <a:fillRect/>
            </a:stretch>
          </a:blipFill>
        </p:spPr>
        <p:txBody>
          <a:bodyPr wrap="square" lIns="0" tIns="0" rIns="0" bIns="0" rtlCol="0"/>
          <a:lstStyle/>
          <a:p>
            <a:endParaRPr/>
          </a:p>
        </p:txBody>
      </p:sp>
      <p:sp>
        <p:nvSpPr>
          <p:cNvPr id="198" name="object 198"/>
          <p:cNvSpPr/>
          <p:nvPr/>
        </p:nvSpPr>
        <p:spPr>
          <a:xfrm>
            <a:off x="9822815" y="8369125"/>
            <a:ext cx="302315" cy="178992"/>
          </a:xfrm>
          <a:prstGeom prst="rect">
            <a:avLst/>
          </a:prstGeom>
          <a:blipFill>
            <a:blip r:embed="rId151" cstate="print"/>
            <a:stretch>
              <a:fillRect/>
            </a:stretch>
          </a:blipFill>
        </p:spPr>
        <p:txBody>
          <a:bodyPr wrap="square" lIns="0" tIns="0" rIns="0" bIns="0" rtlCol="0"/>
          <a:lstStyle/>
          <a:p>
            <a:endParaRPr/>
          </a:p>
        </p:txBody>
      </p:sp>
      <p:sp>
        <p:nvSpPr>
          <p:cNvPr id="199" name="object 199"/>
          <p:cNvSpPr/>
          <p:nvPr/>
        </p:nvSpPr>
        <p:spPr>
          <a:xfrm>
            <a:off x="9638164" y="2392315"/>
            <a:ext cx="120510" cy="144983"/>
          </a:xfrm>
          <a:prstGeom prst="rect">
            <a:avLst/>
          </a:prstGeom>
          <a:blipFill>
            <a:blip r:embed="rId152" cstate="print"/>
            <a:stretch>
              <a:fillRect/>
            </a:stretch>
          </a:blipFill>
        </p:spPr>
        <p:txBody>
          <a:bodyPr wrap="square" lIns="0" tIns="0" rIns="0" bIns="0" rtlCol="0"/>
          <a:lstStyle/>
          <a:p>
            <a:endParaRPr/>
          </a:p>
        </p:txBody>
      </p:sp>
      <p:sp>
        <p:nvSpPr>
          <p:cNvPr id="200" name="object 200"/>
          <p:cNvSpPr/>
          <p:nvPr/>
        </p:nvSpPr>
        <p:spPr>
          <a:xfrm>
            <a:off x="9488600" y="2335189"/>
            <a:ext cx="121424" cy="198894"/>
          </a:xfrm>
          <a:prstGeom prst="rect">
            <a:avLst/>
          </a:prstGeom>
          <a:blipFill>
            <a:blip r:embed="rId153" cstate="print"/>
            <a:stretch>
              <a:fillRect/>
            </a:stretch>
          </a:blipFill>
        </p:spPr>
        <p:txBody>
          <a:bodyPr wrap="square" lIns="0" tIns="0" rIns="0" bIns="0" rtlCol="0"/>
          <a:lstStyle/>
          <a:p>
            <a:endParaRPr/>
          </a:p>
        </p:txBody>
      </p:sp>
      <p:sp>
        <p:nvSpPr>
          <p:cNvPr id="201" name="object 201"/>
          <p:cNvSpPr/>
          <p:nvPr/>
        </p:nvSpPr>
        <p:spPr>
          <a:xfrm>
            <a:off x="9813213" y="2326132"/>
            <a:ext cx="0" cy="208279"/>
          </a:xfrm>
          <a:custGeom>
            <a:avLst/>
            <a:gdLst/>
            <a:ahLst/>
            <a:cxnLst/>
            <a:rect l="l" t="t" r="r" b="b"/>
            <a:pathLst>
              <a:path h="208280">
                <a:moveTo>
                  <a:pt x="0" y="0"/>
                </a:moveTo>
                <a:lnTo>
                  <a:pt x="0" y="207949"/>
                </a:lnTo>
              </a:path>
            </a:pathLst>
          </a:custGeom>
          <a:ln w="25780">
            <a:solidFill>
              <a:srgbClr val="000000"/>
            </a:solidFill>
          </a:ln>
        </p:spPr>
        <p:txBody>
          <a:bodyPr wrap="square" lIns="0" tIns="0" rIns="0" bIns="0" rtlCol="0"/>
          <a:lstStyle/>
          <a:p>
            <a:endParaRPr/>
          </a:p>
        </p:txBody>
      </p:sp>
      <p:sp>
        <p:nvSpPr>
          <p:cNvPr id="202" name="object 202"/>
          <p:cNvSpPr/>
          <p:nvPr/>
        </p:nvSpPr>
        <p:spPr>
          <a:xfrm>
            <a:off x="9868129" y="2389395"/>
            <a:ext cx="203669" cy="144691"/>
          </a:xfrm>
          <a:prstGeom prst="rect">
            <a:avLst/>
          </a:prstGeom>
          <a:blipFill>
            <a:blip r:embed="rId154" cstate="print"/>
            <a:stretch>
              <a:fillRect/>
            </a:stretch>
          </a:blipFill>
        </p:spPr>
        <p:txBody>
          <a:bodyPr wrap="square" lIns="0" tIns="0" rIns="0" bIns="0" rtlCol="0"/>
          <a:lstStyle/>
          <a:p>
            <a:endParaRPr/>
          </a:p>
        </p:txBody>
      </p:sp>
      <p:sp>
        <p:nvSpPr>
          <p:cNvPr id="203" name="object 203"/>
          <p:cNvSpPr/>
          <p:nvPr/>
        </p:nvSpPr>
        <p:spPr>
          <a:xfrm>
            <a:off x="10103111" y="2389385"/>
            <a:ext cx="138506" cy="147904"/>
          </a:xfrm>
          <a:prstGeom prst="rect">
            <a:avLst/>
          </a:prstGeom>
          <a:blipFill>
            <a:blip r:embed="rId155" cstate="print"/>
            <a:stretch>
              <a:fillRect/>
            </a:stretch>
          </a:blipFill>
        </p:spPr>
        <p:txBody>
          <a:bodyPr wrap="square" lIns="0" tIns="0" rIns="0" bIns="0" rtlCol="0"/>
          <a:lstStyle/>
          <a:p>
            <a:endParaRPr/>
          </a:p>
        </p:txBody>
      </p:sp>
      <p:sp>
        <p:nvSpPr>
          <p:cNvPr id="204" name="object 204"/>
          <p:cNvSpPr/>
          <p:nvPr/>
        </p:nvSpPr>
        <p:spPr>
          <a:xfrm>
            <a:off x="10425352" y="2389386"/>
            <a:ext cx="112649" cy="147916"/>
          </a:xfrm>
          <a:prstGeom prst="rect">
            <a:avLst/>
          </a:prstGeom>
          <a:blipFill>
            <a:blip r:embed="rId156" cstate="print"/>
            <a:stretch>
              <a:fillRect/>
            </a:stretch>
          </a:blipFill>
        </p:spPr>
        <p:txBody>
          <a:bodyPr wrap="square" lIns="0" tIns="0" rIns="0" bIns="0" rtlCol="0"/>
          <a:lstStyle/>
          <a:p>
            <a:endParaRPr/>
          </a:p>
        </p:txBody>
      </p:sp>
      <p:sp>
        <p:nvSpPr>
          <p:cNvPr id="205" name="object 205"/>
          <p:cNvSpPr/>
          <p:nvPr/>
        </p:nvSpPr>
        <p:spPr>
          <a:xfrm>
            <a:off x="10272873" y="2389395"/>
            <a:ext cx="121793" cy="144691"/>
          </a:xfrm>
          <a:prstGeom prst="rect">
            <a:avLst/>
          </a:prstGeom>
          <a:blipFill>
            <a:blip r:embed="rId157" cstate="print"/>
            <a:stretch>
              <a:fillRect/>
            </a:stretch>
          </a:blipFill>
        </p:spPr>
        <p:txBody>
          <a:bodyPr wrap="square" lIns="0" tIns="0" rIns="0" bIns="0" rtlCol="0"/>
          <a:lstStyle/>
          <a:p>
            <a:endParaRPr/>
          </a:p>
        </p:txBody>
      </p:sp>
      <p:sp>
        <p:nvSpPr>
          <p:cNvPr id="206" name="object 206"/>
          <p:cNvSpPr/>
          <p:nvPr/>
        </p:nvSpPr>
        <p:spPr>
          <a:xfrm>
            <a:off x="10576370" y="2389405"/>
            <a:ext cx="218636" cy="209133"/>
          </a:xfrm>
          <a:prstGeom prst="rect">
            <a:avLst/>
          </a:prstGeom>
          <a:blipFill>
            <a:blip r:embed="rId158" cstate="print"/>
            <a:stretch>
              <a:fillRect/>
            </a:stretch>
          </a:blipFill>
        </p:spPr>
        <p:txBody>
          <a:bodyPr wrap="square" lIns="0" tIns="0" rIns="0" bIns="0" rtlCol="0"/>
          <a:lstStyle/>
          <a:p>
            <a:endParaRPr/>
          </a:p>
        </p:txBody>
      </p:sp>
      <p:sp>
        <p:nvSpPr>
          <p:cNvPr id="207" name="object 207"/>
          <p:cNvSpPr/>
          <p:nvPr/>
        </p:nvSpPr>
        <p:spPr>
          <a:xfrm>
            <a:off x="10866373" y="2336668"/>
            <a:ext cx="165049" cy="197421"/>
          </a:xfrm>
          <a:prstGeom prst="rect">
            <a:avLst/>
          </a:prstGeom>
          <a:blipFill>
            <a:blip r:embed="rId159" cstate="print"/>
            <a:stretch>
              <a:fillRect/>
            </a:stretch>
          </a:blipFill>
        </p:spPr>
        <p:txBody>
          <a:bodyPr wrap="square" lIns="0" tIns="0" rIns="0" bIns="0" rtlCol="0"/>
          <a:lstStyle/>
          <a:p>
            <a:endParaRPr/>
          </a:p>
        </p:txBody>
      </p:sp>
      <p:sp>
        <p:nvSpPr>
          <p:cNvPr id="208" name="object 208"/>
          <p:cNvSpPr/>
          <p:nvPr/>
        </p:nvSpPr>
        <p:spPr>
          <a:xfrm>
            <a:off x="11057488" y="2358338"/>
            <a:ext cx="313688" cy="178968"/>
          </a:xfrm>
          <a:prstGeom prst="rect">
            <a:avLst/>
          </a:prstGeom>
          <a:blipFill>
            <a:blip r:embed="rId160" cstate="print"/>
            <a:stretch>
              <a:fillRect/>
            </a:stretch>
          </a:blipFill>
        </p:spPr>
        <p:txBody>
          <a:bodyPr wrap="square" lIns="0" tIns="0" rIns="0" bIns="0" rtlCol="0"/>
          <a:lstStyle/>
          <a:p>
            <a:endParaRPr/>
          </a:p>
        </p:txBody>
      </p:sp>
      <p:sp>
        <p:nvSpPr>
          <p:cNvPr id="209" name="object 209"/>
          <p:cNvSpPr/>
          <p:nvPr/>
        </p:nvSpPr>
        <p:spPr>
          <a:xfrm>
            <a:off x="11401870" y="2389405"/>
            <a:ext cx="218639" cy="209133"/>
          </a:xfrm>
          <a:prstGeom prst="rect">
            <a:avLst/>
          </a:prstGeom>
          <a:blipFill>
            <a:blip r:embed="rId161" cstate="print"/>
            <a:stretch>
              <a:fillRect/>
            </a:stretch>
          </a:blipFill>
        </p:spPr>
        <p:txBody>
          <a:bodyPr wrap="square" lIns="0" tIns="0" rIns="0" bIns="0" rtlCol="0"/>
          <a:lstStyle/>
          <a:p>
            <a:endParaRPr/>
          </a:p>
        </p:txBody>
      </p:sp>
      <p:sp>
        <p:nvSpPr>
          <p:cNvPr id="210" name="object 210"/>
          <p:cNvSpPr/>
          <p:nvPr/>
        </p:nvSpPr>
        <p:spPr>
          <a:xfrm>
            <a:off x="9561799" y="4466958"/>
            <a:ext cx="121424" cy="198882"/>
          </a:xfrm>
          <a:prstGeom prst="rect">
            <a:avLst/>
          </a:prstGeom>
          <a:blipFill>
            <a:blip r:embed="rId162" cstate="print"/>
            <a:stretch>
              <a:fillRect/>
            </a:stretch>
          </a:blipFill>
        </p:spPr>
        <p:txBody>
          <a:bodyPr wrap="square" lIns="0" tIns="0" rIns="0" bIns="0" rtlCol="0"/>
          <a:lstStyle/>
          <a:p>
            <a:endParaRPr/>
          </a:p>
        </p:txBody>
      </p:sp>
      <p:sp>
        <p:nvSpPr>
          <p:cNvPr id="211" name="object 211"/>
          <p:cNvSpPr/>
          <p:nvPr/>
        </p:nvSpPr>
        <p:spPr>
          <a:xfrm>
            <a:off x="9711369" y="4524084"/>
            <a:ext cx="120510" cy="144983"/>
          </a:xfrm>
          <a:prstGeom prst="rect">
            <a:avLst/>
          </a:prstGeom>
          <a:blipFill>
            <a:blip r:embed="rId163" cstate="print"/>
            <a:stretch>
              <a:fillRect/>
            </a:stretch>
          </a:blipFill>
        </p:spPr>
        <p:txBody>
          <a:bodyPr wrap="square" lIns="0" tIns="0" rIns="0" bIns="0" rtlCol="0"/>
          <a:lstStyle/>
          <a:p>
            <a:endParaRPr/>
          </a:p>
        </p:txBody>
      </p:sp>
      <p:sp>
        <p:nvSpPr>
          <p:cNvPr id="212" name="object 212"/>
          <p:cNvSpPr/>
          <p:nvPr/>
        </p:nvSpPr>
        <p:spPr>
          <a:xfrm>
            <a:off x="9886359" y="4457865"/>
            <a:ext cx="0" cy="208279"/>
          </a:xfrm>
          <a:custGeom>
            <a:avLst/>
            <a:gdLst/>
            <a:ahLst/>
            <a:cxnLst/>
            <a:rect l="l" t="t" r="r" b="b"/>
            <a:pathLst>
              <a:path h="208279">
                <a:moveTo>
                  <a:pt x="0" y="0"/>
                </a:moveTo>
                <a:lnTo>
                  <a:pt x="0" y="207975"/>
                </a:lnTo>
              </a:path>
            </a:pathLst>
          </a:custGeom>
          <a:ln w="25717">
            <a:solidFill>
              <a:srgbClr val="000000"/>
            </a:solidFill>
          </a:ln>
        </p:spPr>
        <p:txBody>
          <a:bodyPr wrap="square" lIns="0" tIns="0" rIns="0" bIns="0" rtlCol="0"/>
          <a:lstStyle/>
          <a:p>
            <a:endParaRPr/>
          </a:p>
        </p:txBody>
      </p:sp>
      <p:sp>
        <p:nvSpPr>
          <p:cNvPr id="213" name="object 213"/>
          <p:cNvSpPr/>
          <p:nvPr/>
        </p:nvSpPr>
        <p:spPr>
          <a:xfrm>
            <a:off x="9941333" y="4521133"/>
            <a:ext cx="203631" cy="144703"/>
          </a:xfrm>
          <a:prstGeom prst="rect">
            <a:avLst/>
          </a:prstGeom>
          <a:blipFill>
            <a:blip r:embed="rId164" cstate="print"/>
            <a:stretch>
              <a:fillRect/>
            </a:stretch>
          </a:blipFill>
        </p:spPr>
        <p:txBody>
          <a:bodyPr wrap="square" lIns="0" tIns="0" rIns="0" bIns="0" rtlCol="0"/>
          <a:lstStyle/>
          <a:p>
            <a:endParaRPr/>
          </a:p>
        </p:txBody>
      </p:sp>
      <p:sp>
        <p:nvSpPr>
          <p:cNvPr id="214" name="object 214"/>
          <p:cNvSpPr/>
          <p:nvPr/>
        </p:nvSpPr>
        <p:spPr>
          <a:xfrm>
            <a:off x="10176310" y="4521141"/>
            <a:ext cx="138468" cy="147916"/>
          </a:xfrm>
          <a:prstGeom prst="rect">
            <a:avLst/>
          </a:prstGeom>
          <a:blipFill>
            <a:blip r:embed="rId165" cstate="print"/>
            <a:stretch>
              <a:fillRect/>
            </a:stretch>
          </a:blipFill>
        </p:spPr>
        <p:txBody>
          <a:bodyPr wrap="square" lIns="0" tIns="0" rIns="0" bIns="0" rtlCol="0"/>
          <a:lstStyle/>
          <a:p>
            <a:endParaRPr/>
          </a:p>
        </p:txBody>
      </p:sp>
      <p:sp>
        <p:nvSpPr>
          <p:cNvPr id="215" name="object 215"/>
          <p:cNvSpPr/>
          <p:nvPr/>
        </p:nvSpPr>
        <p:spPr>
          <a:xfrm>
            <a:off x="10346048" y="4521133"/>
            <a:ext cx="121754" cy="144703"/>
          </a:xfrm>
          <a:prstGeom prst="rect">
            <a:avLst/>
          </a:prstGeom>
          <a:blipFill>
            <a:blip r:embed="rId166" cstate="print"/>
            <a:stretch>
              <a:fillRect/>
            </a:stretch>
          </a:blipFill>
        </p:spPr>
        <p:txBody>
          <a:bodyPr wrap="square" lIns="0" tIns="0" rIns="0" bIns="0" rtlCol="0"/>
          <a:lstStyle/>
          <a:p>
            <a:endParaRPr/>
          </a:p>
        </p:txBody>
      </p:sp>
      <p:sp>
        <p:nvSpPr>
          <p:cNvPr id="216" name="object 216"/>
          <p:cNvSpPr/>
          <p:nvPr/>
        </p:nvSpPr>
        <p:spPr>
          <a:xfrm>
            <a:off x="10498492" y="4521120"/>
            <a:ext cx="112712" cy="147942"/>
          </a:xfrm>
          <a:prstGeom prst="rect">
            <a:avLst/>
          </a:prstGeom>
          <a:blipFill>
            <a:blip r:embed="rId167" cstate="print"/>
            <a:stretch>
              <a:fillRect/>
            </a:stretch>
          </a:blipFill>
        </p:spPr>
        <p:txBody>
          <a:bodyPr wrap="square" lIns="0" tIns="0" rIns="0" bIns="0" rtlCol="0"/>
          <a:lstStyle/>
          <a:p>
            <a:endParaRPr/>
          </a:p>
        </p:txBody>
      </p:sp>
      <p:sp>
        <p:nvSpPr>
          <p:cNvPr id="217" name="object 217"/>
          <p:cNvSpPr/>
          <p:nvPr/>
        </p:nvSpPr>
        <p:spPr>
          <a:xfrm>
            <a:off x="10649505" y="4521139"/>
            <a:ext cx="218629" cy="209143"/>
          </a:xfrm>
          <a:prstGeom prst="rect">
            <a:avLst/>
          </a:prstGeom>
          <a:blipFill>
            <a:blip r:embed="rId168" cstate="print"/>
            <a:stretch>
              <a:fillRect/>
            </a:stretch>
          </a:blipFill>
        </p:spPr>
        <p:txBody>
          <a:bodyPr wrap="square" lIns="0" tIns="0" rIns="0" bIns="0" rtlCol="0"/>
          <a:lstStyle/>
          <a:p>
            <a:endParaRPr/>
          </a:p>
        </p:txBody>
      </p:sp>
      <p:sp>
        <p:nvSpPr>
          <p:cNvPr id="218" name="object 218"/>
          <p:cNvSpPr/>
          <p:nvPr/>
        </p:nvSpPr>
        <p:spPr>
          <a:xfrm>
            <a:off x="10922566" y="4468408"/>
            <a:ext cx="288829" cy="200662"/>
          </a:xfrm>
          <a:prstGeom prst="rect">
            <a:avLst/>
          </a:prstGeom>
          <a:blipFill>
            <a:blip r:embed="rId169" cstate="print"/>
            <a:stretch>
              <a:fillRect/>
            </a:stretch>
          </a:blipFill>
        </p:spPr>
        <p:txBody>
          <a:bodyPr wrap="square" lIns="0" tIns="0" rIns="0" bIns="0" rtlCol="0"/>
          <a:lstStyle/>
          <a:p>
            <a:endParaRPr/>
          </a:p>
        </p:txBody>
      </p:sp>
      <p:sp>
        <p:nvSpPr>
          <p:cNvPr id="219" name="object 219"/>
          <p:cNvSpPr/>
          <p:nvPr/>
        </p:nvSpPr>
        <p:spPr>
          <a:xfrm>
            <a:off x="11240082" y="4468105"/>
            <a:ext cx="32384" cy="198120"/>
          </a:xfrm>
          <a:custGeom>
            <a:avLst/>
            <a:gdLst/>
            <a:ahLst/>
            <a:cxnLst/>
            <a:rect l="l" t="t" r="r" b="b"/>
            <a:pathLst>
              <a:path w="32384" h="198120">
                <a:moveTo>
                  <a:pt x="25488" y="0"/>
                </a:moveTo>
                <a:lnTo>
                  <a:pt x="6413" y="0"/>
                </a:lnTo>
                <a:lnTo>
                  <a:pt x="0" y="7340"/>
                </a:lnTo>
                <a:lnTo>
                  <a:pt x="0" y="24917"/>
                </a:lnTo>
                <a:lnTo>
                  <a:pt x="6083" y="31940"/>
                </a:lnTo>
                <a:lnTo>
                  <a:pt x="25755" y="31940"/>
                </a:lnTo>
                <a:lnTo>
                  <a:pt x="31864" y="24917"/>
                </a:lnTo>
                <a:lnTo>
                  <a:pt x="31864" y="7061"/>
                </a:lnTo>
                <a:lnTo>
                  <a:pt x="25488" y="0"/>
                </a:lnTo>
                <a:close/>
              </a:path>
              <a:path w="32384" h="198120">
                <a:moveTo>
                  <a:pt x="28930" y="55981"/>
                </a:moveTo>
                <a:lnTo>
                  <a:pt x="3251" y="55981"/>
                </a:lnTo>
                <a:lnTo>
                  <a:pt x="3251" y="197738"/>
                </a:lnTo>
                <a:lnTo>
                  <a:pt x="28930" y="197738"/>
                </a:lnTo>
                <a:lnTo>
                  <a:pt x="28930" y="55981"/>
                </a:lnTo>
                <a:close/>
              </a:path>
            </a:pathLst>
          </a:custGeom>
          <a:solidFill>
            <a:srgbClr val="000000"/>
          </a:solidFill>
        </p:spPr>
        <p:txBody>
          <a:bodyPr wrap="square" lIns="0" tIns="0" rIns="0" bIns="0" rtlCol="0"/>
          <a:lstStyle/>
          <a:p>
            <a:endParaRPr/>
          </a:p>
        </p:txBody>
      </p:sp>
      <p:sp>
        <p:nvSpPr>
          <p:cNvPr id="220" name="object 220"/>
          <p:cNvSpPr/>
          <p:nvPr/>
        </p:nvSpPr>
        <p:spPr>
          <a:xfrm>
            <a:off x="11310573" y="4521133"/>
            <a:ext cx="121818" cy="144703"/>
          </a:xfrm>
          <a:prstGeom prst="rect">
            <a:avLst/>
          </a:prstGeom>
          <a:blipFill>
            <a:blip r:embed="rId170" cstate="print"/>
            <a:stretch>
              <a:fillRect/>
            </a:stretch>
          </a:blipFill>
        </p:spPr>
        <p:txBody>
          <a:bodyPr wrap="square" lIns="0" tIns="0" rIns="0" bIns="0" rtlCol="0"/>
          <a:lstStyle/>
          <a:p>
            <a:endParaRPr/>
          </a:p>
        </p:txBody>
      </p:sp>
      <p:sp>
        <p:nvSpPr>
          <p:cNvPr id="221" name="object 221"/>
          <p:cNvSpPr/>
          <p:nvPr/>
        </p:nvSpPr>
        <p:spPr>
          <a:xfrm>
            <a:off x="11464577" y="4521120"/>
            <a:ext cx="92392" cy="147942"/>
          </a:xfrm>
          <a:prstGeom prst="rect">
            <a:avLst/>
          </a:prstGeom>
          <a:blipFill>
            <a:blip r:embed="rId171" cstate="print"/>
            <a:stretch>
              <a:fillRect/>
            </a:stretch>
          </a:blipFill>
        </p:spPr>
        <p:txBody>
          <a:bodyPr wrap="square" lIns="0" tIns="0" rIns="0" bIns="0" rtlCol="0"/>
          <a:lstStyle/>
          <a:p>
            <a:endParaRPr/>
          </a:p>
        </p:txBody>
      </p:sp>
      <p:sp>
        <p:nvSpPr>
          <p:cNvPr id="222" name="object 222"/>
          <p:cNvSpPr/>
          <p:nvPr/>
        </p:nvSpPr>
        <p:spPr>
          <a:xfrm>
            <a:off x="9655463" y="3015566"/>
            <a:ext cx="205876" cy="150513"/>
          </a:xfrm>
          <a:prstGeom prst="rect">
            <a:avLst/>
          </a:prstGeom>
          <a:blipFill>
            <a:blip r:embed="rId172" cstate="print"/>
            <a:stretch>
              <a:fillRect/>
            </a:stretch>
          </a:blipFill>
        </p:spPr>
        <p:txBody>
          <a:bodyPr wrap="square" lIns="0" tIns="0" rIns="0" bIns="0" rtlCol="0"/>
          <a:lstStyle/>
          <a:p>
            <a:endParaRPr/>
          </a:p>
        </p:txBody>
      </p:sp>
      <p:sp>
        <p:nvSpPr>
          <p:cNvPr id="223" name="object 223"/>
          <p:cNvSpPr/>
          <p:nvPr/>
        </p:nvSpPr>
        <p:spPr>
          <a:xfrm>
            <a:off x="9932710" y="3005230"/>
            <a:ext cx="327460" cy="160839"/>
          </a:xfrm>
          <a:prstGeom prst="rect">
            <a:avLst/>
          </a:prstGeom>
          <a:blipFill>
            <a:blip r:embed="rId173" cstate="print"/>
            <a:stretch>
              <a:fillRect/>
            </a:stretch>
          </a:blipFill>
        </p:spPr>
        <p:txBody>
          <a:bodyPr wrap="square" lIns="0" tIns="0" rIns="0" bIns="0" rtlCol="0"/>
          <a:lstStyle/>
          <a:p>
            <a:endParaRPr/>
          </a:p>
        </p:txBody>
      </p:sp>
      <p:sp>
        <p:nvSpPr>
          <p:cNvPr id="224" name="object 224"/>
          <p:cNvSpPr/>
          <p:nvPr/>
        </p:nvSpPr>
        <p:spPr>
          <a:xfrm>
            <a:off x="10328857" y="3015560"/>
            <a:ext cx="189653" cy="150496"/>
          </a:xfrm>
          <a:prstGeom prst="rect">
            <a:avLst/>
          </a:prstGeom>
          <a:blipFill>
            <a:blip r:embed="rId174" cstate="print"/>
            <a:stretch>
              <a:fillRect/>
            </a:stretch>
          </a:blipFill>
        </p:spPr>
        <p:txBody>
          <a:bodyPr wrap="square" lIns="0" tIns="0" rIns="0" bIns="0" rtlCol="0"/>
          <a:lstStyle/>
          <a:p>
            <a:endParaRPr/>
          </a:p>
        </p:txBody>
      </p:sp>
      <p:sp>
        <p:nvSpPr>
          <p:cNvPr id="225" name="object 225"/>
          <p:cNvSpPr/>
          <p:nvPr/>
        </p:nvSpPr>
        <p:spPr>
          <a:xfrm>
            <a:off x="10548716" y="3055099"/>
            <a:ext cx="91363" cy="108546"/>
          </a:xfrm>
          <a:prstGeom prst="rect">
            <a:avLst/>
          </a:prstGeom>
          <a:blipFill>
            <a:blip r:embed="rId175" cstate="print"/>
            <a:stretch>
              <a:fillRect/>
            </a:stretch>
          </a:blipFill>
        </p:spPr>
        <p:txBody>
          <a:bodyPr wrap="square" lIns="0" tIns="0" rIns="0" bIns="0" rtlCol="0"/>
          <a:lstStyle/>
          <a:p>
            <a:endParaRPr/>
          </a:p>
        </p:txBody>
      </p:sp>
      <p:sp>
        <p:nvSpPr>
          <p:cNvPr id="226" name="object 226"/>
          <p:cNvSpPr/>
          <p:nvPr/>
        </p:nvSpPr>
        <p:spPr>
          <a:xfrm>
            <a:off x="10663760" y="3055116"/>
            <a:ext cx="99466" cy="154482"/>
          </a:xfrm>
          <a:prstGeom prst="rect">
            <a:avLst/>
          </a:prstGeom>
          <a:blipFill>
            <a:blip r:embed="rId176" cstate="print"/>
            <a:stretch>
              <a:fillRect/>
            </a:stretch>
          </a:blipFill>
        </p:spPr>
        <p:txBody>
          <a:bodyPr wrap="square" lIns="0" tIns="0" rIns="0" bIns="0" rtlCol="0"/>
          <a:lstStyle/>
          <a:p>
            <a:endParaRPr/>
          </a:p>
        </p:txBody>
      </p:sp>
      <p:sp>
        <p:nvSpPr>
          <p:cNvPr id="227" name="object 227"/>
          <p:cNvSpPr/>
          <p:nvPr/>
        </p:nvSpPr>
        <p:spPr>
          <a:xfrm>
            <a:off x="9805936" y="3729822"/>
            <a:ext cx="79717" cy="148082"/>
          </a:xfrm>
          <a:prstGeom prst="rect">
            <a:avLst/>
          </a:prstGeom>
          <a:blipFill>
            <a:blip r:embed="rId177" cstate="print"/>
            <a:stretch>
              <a:fillRect/>
            </a:stretch>
          </a:blipFill>
        </p:spPr>
        <p:txBody>
          <a:bodyPr wrap="square" lIns="0" tIns="0" rIns="0" bIns="0" rtlCol="0"/>
          <a:lstStyle/>
          <a:p>
            <a:endParaRPr/>
          </a:p>
        </p:txBody>
      </p:sp>
      <p:sp>
        <p:nvSpPr>
          <p:cNvPr id="228" name="object 228"/>
          <p:cNvSpPr/>
          <p:nvPr/>
        </p:nvSpPr>
        <p:spPr>
          <a:xfrm>
            <a:off x="9905866" y="3769369"/>
            <a:ext cx="166601" cy="110972"/>
          </a:xfrm>
          <a:prstGeom prst="rect">
            <a:avLst/>
          </a:prstGeom>
          <a:blipFill>
            <a:blip r:embed="rId178" cstate="print"/>
            <a:stretch>
              <a:fillRect/>
            </a:stretch>
          </a:blipFill>
        </p:spPr>
        <p:txBody>
          <a:bodyPr wrap="square" lIns="0" tIns="0" rIns="0" bIns="0" rtlCol="0"/>
          <a:lstStyle/>
          <a:p>
            <a:endParaRPr/>
          </a:p>
        </p:txBody>
      </p:sp>
      <p:sp>
        <p:nvSpPr>
          <p:cNvPr id="229" name="object 229"/>
          <p:cNvSpPr/>
          <p:nvPr/>
        </p:nvSpPr>
        <p:spPr>
          <a:xfrm>
            <a:off x="10095938" y="3769371"/>
            <a:ext cx="152755" cy="108546"/>
          </a:xfrm>
          <a:prstGeom prst="rect">
            <a:avLst/>
          </a:prstGeom>
          <a:blipFill>
            <a:blip r:embed="rId179" cstate="print"/>
            <a:stretch>
              <a:fillRect/>
            </a:stretch>
          </a:blipFill>
        </p:spPr>
        <p:txBody>
          <a:bodyPr wrap="square" lIns="0" tIns="0" rIns="0" bIns="0" rtlCol="0"/>
          <a:lstStyle/>
          <a:p>
            <a:endParaRPr/>
          </a:p>
        </p:txBody>
      </p:sp>
      <p:sp>
        <p:nvSpPr>
          <p:cNvPr id="230" name="object 230"/>
          <p:cNvSpPr/>
          <p:nvPr/>
        </p:nvSpPr>
        <p:spPr>
          <a:xfrm>
            <a:off x="10326830" y="3719492"/>
            <a:ext cx="327449" cy="160841"/>
          </a:xfrm>
          <a:prstGeom prst="rect">
            <a:avLst/>
          </a:prstGeom>
          <a:blipFill>
            <a:blip r:embed="rId180" cstate="print"/>
            <a:stretch>
              <a:fillRect/>
            </a:stretch>
          </a:blipFill>
        </p:spPr>
        <p:txBody>
          <a:bodyPr wrap="square" lIns="0" tIns="0" rIns="0" bIns="0" rtlCol="0"/>
          <a:lstStyle/>
          <a:p>
            <a:endParaRPr/>
          </a:p>
        </p:txBody>
      </p:sp>
      <p:sp>
        <p:nvSpPr>
          <p:cNvPr id="231" name="object 231"/>
          <p:cNvSpPr/>
          <p:nvPr/>
        </p:nvSpPr>
        <p:spPr>
          <a:xfrm>
            <a:off x="10722918" y="3729822"/>
            <a:ext cx="189647" cy="150517"/>
          </a:xfrm>
          <a:prstGeom prst="rect">
            <a:avLst/>
          </a:prstGeom>
          <a:blipFill>
            <a:blip r:embed="rId181" cstate="print"/>
            <a:stretch>
              <a:fillRect/>
            </a:stretch>
          </a:blipFill>
        </p:spPr>
        <p:txBody>
          <a:bodyPr wrap="square" lIns="0" tIns="0" rIns="0" bIns="0" rtlCol="0"/>
          <a:lstStyle/>
          <a:p>
            <a:endParaRPr/>
          </a:p>
        </p:txBody>
      </p:sp>
      <p:sp>
        <p:nvSpPr>
          <p:cNvPr id="232" name="object 232"/>
          <p:cNvSpPr/>
          <p:nvPr/>
        </p:nvSpPr>
        <p:spPr>
          <a:xfrm>
            <a:off x="10942902" y="3769371"/>
            <a:ext cx="91274" cy="108546"/>
          </a:xfrm>
          <a:prstGeom prst="rect">
            <a:avLst/>
          </a:prstGeom>
          <a:blipFill>
            <a:blip r:embed="rId182" cstate="print"/>
            <a:stretch>
              <a:fillRect/>
            </a:stretch>
          </a:blipFill>
        </p:spPr>
        <p:txBody>
          <a:bodyPr wrap="square" lIns="0" tIns="0" rIns="0" bIns="0" rtlCol="0"/>
          <a:lstStyle/>
          <a:p>
            <a:endParaRPr/>
          </a:p>
        </p:txBody>
      </p:sp>
      <p:sp>
        <p:nvSpPr>
          <p:cNvPr id="233" name="object 233"/>
          <p:cNvSpPr/>
          <p:nvPr/>
        </p:nvSpPr>
        <p:spPr>
          <a:xfrm>
            <a:off x="11057931" y="3769378"/>
            <a:ext cx="99352" cy="154444"/>
          </a:xfrm>
          <a:prstGeom prst="rect">
            <a:avLst/>
          </a:prstGeom>
          <a:blipFill>
            <a:blip r:embed="rId183" cstate="print"/>
            <a:stretch>
              <a:fillRect/>
            </a:stretch>
          </a:blipFill>
        </p:spPr>
        <p:txBody>
          <a:bodyPr wrap="square" lIns="0" tIns="0" rIns="0" bIns="0" rtlCol="0"/>
          <a:lstStyle/>
          <a:p>
            <a:endParaRPr/>
          </a:p>
        </p:txBody>
      </p:sp>
      <p:sp>
        <p:nvSpPr>
          <p:cNvPr id="234" name="object 234"/>
          <p:cNvSpPr/>
          <p:nvPr/>
        </p:nvSpPr>
        <p:spPr>
          <a:xfrm>
            <a:off x="9488280" y="5260859"/>
            <a:ext cx="436626" cy="214431"/>
          </a:xfrm>
          <a:prstGeom prst="rect">
            <a:avLst/>
          </a:prstGeom>
          <a:blipFill>
            <a:blip r:embed="rId184" cstate="print"/>
            <a:stretch>
              <a:fillRect/>
            </a:stretch>
          </a:blipFill>
        </p:spPr>
        <p:txBody>
          <a:bodyPr wrap="square" lIns="0" tIns="0" rIns="0" bIns="0" rtlCol="0"/>
          <a:lstStyle/>
          <a:p>
            <a:endParaRPr/>
          </a:p>
        </p:txBody>
      </p:sp>
      <p:sp>
        <p:nvSpPr>
          <p:cNvPr id="235" name="object 235"/>
          <p:cNvSpPr/>
          <p:nvPr/>
        </p:nvSpPr>
        <p:spPr>
          <a:xfrm>
            <a:off x="10001956" y="5274622"/>
            <a:ext cx="258130" cy="200666"/>
          </a:xfrm>
          <a:prstGeom prst="rect">
            <a:avLst/>
          </a:prstGeom>
          <a:blipFill>
            <a:blip r:embed="rId185" cstate="print"/>
            <a:stretch>
              <a:fillRect/>
            </a:stretch>
          </a:blipFill>
        </p:spPr>
        <p:txBody>
          <a:bodyPr wrap="square" lIns="0" tIns="0" rIns="0" bIns="0" rtlCol="0"/>
          <a:lstStyle/>
          <a:p>
            <a:endParaRPr/>
          </a:p>
        </p:txBody>
      </p:sp>
      <p:sp>
        <p:nvSpPr>
          <p:cNvPr id="236" name="object 236"/>
          <p:cNvSpPr/>
          <p:nvPr/>
        </p:nvSpPr>
        <p:spPr>
          <a:xfrm>
            <a:off x="10287804" y="5327305"/>
            <a:ext cx="71132" cy="144703"/>
          </a:xfrm>
          <a:prstGeom prst="rect">
            <a:avLst/>
          </a:prstGeom>
          <a:blipFill>
            <a:blip r:embed="rId186" cstate="print"/>
            <a:stretch>
              <a:fillRect/>
            </a:stretch>
          </a:blipFill>
        </p:spPr>
        <p:txBody>
          <a:bodyPr wrap="square" lIns="0" tIns="0" rIns="0" bIns="0" rtlCol="0"/>
          <a:lstStyle/>
          <a:p>
            <a:endParaRPr/>
          </a:p>
        </p:txBody>
      </p:sp>
      <p:sp>
        <p:nvSpPr>
          <p:cNvPr id="237" name="object 237"/>
          <p:cNvSpPr/>
          <p:nvPr/>
        </p:nvSpPr>
        <p:spPr>
          <a:xfrm>
            <a:off x="10382622" y="5274372"/>
            <a:ext cx="32384" cy="198120"/>
          </a:xfrm>
          <a:custGeom>
            <a:avLst/>
            <a:gdLst/>
            <a:ahLst/>
            <a:cxnLst/>
            <a:rect l="l" t="t" r="r" b="b"/>
            <a:pathLst>
              <a:path w="32384" h="198120">
                <a:moveTo>
                  <a:pt x="25450" y="0"/>
                </a:moveTo>
                <a:lnTo>
                  <a:pt x="6413" y="0"/>
                </a:lnTo>
                <a:lnTo>
                  <a:pt x="0" y="7226"/>
                </a:lnTo>
                <a:lnTo>
                  <a:pt x="0" y="24879"/>
                </a:lnTo>
                <a:lnTo>
                  <a:pt x="6146" y="31902"/>
                </a:lnTo>
                <a:lnTo>
                  <a:pt x="25755" y="31902"/>
                </a:lnTo>
                <a:lnTo>
                  <a:pt x="31864" y="24879"/>
                </a:lnTo>
                <a:lnTo>
                  <a:pt x="31864" y="7023"/>
                </a:lnTo>
                <a:lnTo>
                  <a:pt x="25450" y="0"/>
                </a:lnTo>
                <a:close/>
              </a:path>
              <a:path w="32384" h="198120">
                <a:moveTo>
                  <a:pt x="28994" y="55892"/>
                </a:moveTo>
                <a:lnTo>
                  <a:pt x="3251" y="55892"/>
                </a:lnTo>
                <a:lnTo>
                  <a:pt x="3251" y="197637"/>
                </a:lnTo>
                <a:lnTo>
                  <a:pt x="28994" y="197637"/>
                </a:lnTo>
                <a:lnTo>
                  <a:pt x="28994" y="55892"/>
                </a:lnTo>
                <a:close/>
              </a:path>
            </a:pathLst>
          </a:custGeom>
          <a:solidFill>
            <a:srgbClr val="000000"/>
          </a:solidFill>
        </p:spPr>
        <p:txBody>
          <a:bodyPr wrap="square" lIns="0" tIns="0" rIns="0" bIns="0" rtlCol="0"/>
          <a:lstStyle/>
          <a:p>
            <a:endParaRPr/>
          </a:p>
        </p:txBody>
      </p:sp>
      <p:sp>
        <p:nvSpPr>
          <p:cNvPr id="238" name="object 238"/>
          <p:cNvSpPr/>
          <p:nvPr/>
        </p:nvSpPr>
        <p:spPr>
          <a:xfrm>
            <a:off x="10453447" y="5330258"/>
            <a:ext cx="120573" cy="145034"/>
          </a:xfrm>
          <a:prstGeom prst="rect">
            <a:avLst/>
          </a:prstGeom>
          <a:blipFill>
            <a:blip r:embed="rId187" cstate="print"/>
            <a:stretch>
              <a:fillRect/>
            </a:stretch>
          </a:blipFill>
        </p:spPr>
        <p:txBody>
          <a:bodyPr wrap="square" lIns="0" tIns="0" rIns="0" bIns="0" rtlCol="0"/>
          <a:lstStyle/>
          <a:p>
            <a:endParaRPr/>
          </a:p>
        </p:txBody>
      </p:sp>
      <p:sp>
        <p:nvSpPr>
          <p:cNvPr id="239" name="object 239"/>
          <p:cNvSpPr/>
          <p:nvPr/>
        </p:nvSpPr>
        <p:spPr>
          <a:xfrm>
            <a:off x="10614417" y="5327299"/>
            <a:ext cx="203669" cy="144703"/>
          </a:xfrm>
          <a:prstGeom prst="rect">
            <a:avLst/>
          </a:prstGeom>
          <a:blipFill>
            <a:blip r:embed="rId188" cstate="print"/>
            <a:stretch>
              <a:fillRect/>
            </a:stretch>
          </a:blipFill>
        </p:spPr>
        <p:txBody>
          <a:bodyPr wrap="square" lIns="0" tIns="0" rIns="0" bIns="0" rtlCol="0"/>
          <a:lstStyle/>
          <a:p>
            <a:endParaRPr/>
          </a:p>
        </p:txBody>
      </p:sp>
      <p:sp>
        <p:nvSpPr>
          <p:cNvPr id="240" name="object 240"/>
          <p:cNvSpPr/>
          <p:nvPr/>
        </p:nvSpPr>
        <p:spPr>
          <a:xfrm>
            <a:off x="9488280" y="6757338"/>
            <a:ext cx="436626" cy="214378"/>
          </a:xfrm>
          <a:prstGeom prst="rect">
            <a:avLst/>
          </a:prstGeom>
          <a:blipFill>
            <a:blip r:embed="rId189" cstate="print"/>
            <a:stretch>
              <a:fillRect/>
            </a:stretch>
          </a:blipFill>
        </p:spPr>
        <p:txBody>
          <a:bodyPr wrap="square" lIns="0" tIns="0" rIns="0" bIns="0" rtlCol="0"/>
          <a:lstStyle/>
          <a:p>
            <a:endParaRPr/>
          </a:p>
        </p:txBody>
      </p:sp>
      <p:sp>
        <p:nvSpPr>
          <p:cNvPr id="241" name="object 241"/>
          <p:cNvSpPr/>
          <p:nvPr/>
        </p:nvSpPr>
        <p:spPr>
          <a:xfrm>
            <a:off x="9984907" y="6771054"/>
            <a:ext cx="288869" cy="200654"/>
          </a:xfrm>
          <a:prstGeom prst="rect">
            <a:avLst/>
          </a:prstGeom>
          <a:blipFill>
            <a:blip r:embed="rId190" cstate="print"/>
            <a:stretch>
              <a:fillRect/>
            </a:stretch>
          </a:blipFill>
        </p:spPr>
        <p:txBody>
          <a:bodyPr wrap="square" lIns="0" tIns="0" rIns="0" bIns="0" rtlCol="0"/>
          <a:lstStyle/>
          <a:p>
            <a:endParaRPr/>
          </a:p>
        </p:txBody>
      </p:sp>
      <p:sp>
        <p:nvSpPr>
          <p:cNvPr id="242" name="object 242"/>
          <p:cNvSpPr/>
          <p:nvPr/>
        </p:nvSpPr>
        <p:spPr>
          <a:xfrm>
            <a:off x="10304466" y="6823781"/>
            <a:ext cx="121754" cy="144665"/>
          </a:xfrm>
          <a:prstGeom prst="rect">
            <a:avLst/>
          </a:prstGeom>
          <a:blipFill>
            <a:blip r:embed="rId191" cstate="print"/>
            <a:stretch>
              <a:fillRect/>
            </a:stretch>
          </a:blipFill>
        </p:spPr>
        <p:txBody>
          <a:bodyPr wrap="square" lIns="0" tIns="0" rIns="0" bIns="0" rtlCol="0"/>
          <a:lstStyle/>
          <a:p>
            <a:endParaRPr/>
          </a:p>
        </p:txBody>
      </p:sp>
      <p:sp>
        <p:nvSpPr>
          <p:cNvPr id="243" name="object 243"/>
          <p:cNvSpPr/>
          <p:nvPr/>
        </p:nvSpPr>
        <p:spPr>
          <a:xfrm>
            <a:off x="10450786" y="6792685"/>
            <a:ext cx="84061" cy="179031"/>
          </a:xfrm>
          <a:prstGeom prst="rect">
            <a:avLst/>
          </a:prstGeom>
          <a:blipFill>
            <a:blip r:embed="rId192" cstate="print"/>
            <a:stretch>
              <a:fillRect/>
            </a:stretch>
          </a:blipFill>
        </p:spPr>
        <p:txBody>
          <a:bodyPr wrap="square" lIns="0" tIns="0" rIns="0" bIns="0" rtlCol="0"/>
          <a:lstStyle/>
          <a:p>
            <a:endParaRPr/>
          </a:p>
        </p:txBody>
      </p:sp>
      <p:sp>
        <p:nvSpPr>
          <p:cNvPr id="244" name="object 244"/>
          <p:cNvSpPr/>
          <p:nvPr/>
        </p:nvSpPr>
        <p:spPr>
          <a:xfrm>
            <a:off x="10562526" y="6823767"/>
            <a:ext cx="71196" cy="144678"/>
          </a:xfrm>
          <a:prstGeom prst="rect">
            <a:avLst/>
          </a:prstGeom>
          <a:blipFill>
            <a:blip r:embed="rId193" cstate="print"/>
            <a:stretch>
              <a:fillRect/>
            </a:stretch>
          </a:blipFill>
        </p:spPr>
        <p:txBody>
          <a:bodyPr wrap="square" lIns="0" tIns="0" rIns="0" bIns="0" rtlCol="0"/>
          <a:lstStyle/>
          <a:p>
            <a:endParaRPr/>
          </a:p>
        </p:txBody>
      </p:sp>
      <p:sp>
        <p:nvSpPr>
          <p:cNvPr id="245" name="object 245"/>
          <p:cNvSpPr/>
          <p:nvPr/>
        </p:nvSpPr>
        <p:spPr>
          <a:xfrm>
            <a:off x="10657444" y="6770792"/>
            <a:ext cx="32384" cy="198120"/>
          </a:xfrm>
          <a:custGeom>
            <a:avLst/>
            <a:gdLst/>
            <a:ahLst/>
            <a:cxnLst/>
            <a:rect l="l" t="t" r="r" b="b"/>
            <a:pathLst>
              <a:path w="32384" h="198120">
                <a:moveTo>
                  <a:pt x="25450" y="0"/>
                </a:moveTo>
                <a:lnTo>
                  <a:pt x="6375" y="0"/>
                </a:lnTo>
                <a:lnTo>
                  <a:pt x="0" y="7289"/>
                </a:lnTo>
                <a:lnTo>
                  <a:pt x="0" y="24879"/>
                </a:lnTo>
                <a:lnTo>
                  <a:pt x="6108" y="31889"/>
                </a:lnTo>
                <a:lnTo>
                  <a:pt x="25717" y="31889"/>
                </a:lnTo>
                <a:lnTo>
                  <a:pt x="31826" y="24879"/>
                </a:lnTo>
                <a:lnTo>
                  <a:pt x="31826" y="7023"/>
                </a:lnTo>
                <a:lnTo>
                  <a:pt x="25450" y="0"/>
                </a:lnTo>
                <a:close/>
              </a:path>
              <a:path w="32384" h="198120">
                <a:moveTo>
                  <a:pt x="28955" y="55892"/>
                </a:moveTo>
                <a:lnTo>
                  <a:pt x="3213" y="55892"/>
                </a:lnTo>
                <a:lnTo>
                  <a:pt x="3213" y="197650"/>
                </a:lnTo>
                <a:lnTo>
                  <a:pt x="28955" y="197650"/>
                </a:lnTo>
                <a:lnTo>
                  <a:pt x="28955" y="55892"/>
                </a:lnTo>
                <a:close/>
              </a:path>
            </a:pathLst>
          </a:custGeom>
          <a:solidFill>
            <a:srgbClr val="000000"/>
          </a:solidFill>
        </p:spPr>
        <p:txBody>
          <a:bodyPr wrap="square" lIns="0" tIns="0" rIns="0" bIns="0" rtlCol="0"/>
          <a:lstStyle/>
          <a:p>
            <a:endParaRPr/>
          </a:p>
        </p:txBody>
      </p:sp>
      <p:sp>
        <p:nvSpPr>
          <p:cNvPr id="246" name="object 246"/>
          <p:cNvSpPr/>
          <p:nvPr/>
        </p:nvSpPr>
        <p:spPr>
          <a:xfrm>
            <a:off x="10718841" y="6823789"/>
            <a:ext cx="111798" cy="147916"/>
          </a:xfrm>
          <a:prstGeom prst="rect">
            <a:avLst/>
          </a:prstGeom>
          <a:blipFill>
            <a:blip r:embed="rId194" cstate="print"/>
            <a:stretch>
              <a:fillRect/>
            </a:stretch>
          </a:blipFill>
        </p:spPr>
        <p:txBody>
          <a:bodyPr wrap="square" lIns="0" tIns="0" rIns="0" bIns="0" rtlCol="0"/>
          <a:lstStyle/>
          <a:p>
            <a:endParaRPr/>
          </a:p>
        </p:txBody>
      </p:sp>
      <p:sp>
        <p:nvSpPr>
          <p:cNvPr id="247" name="object 247"/>
          <p:cNvSpPr/>
          <p:nvPr/>
        </p:nvSpPr>
        <p:spPr>
          <a:xfrm>
            <a:off x="10873060" y="6760502"/>
            <a:ext cx="0" cy="208279"/>
          </a:xfrm>
          <a:custGeom>
            <a:avLst/>
            <a:gdLst/>
            <a:ahLst/>
            <a:cxnLst/>
            <a:rect l="l" t="t" r="r" b="b"/>
            <a:pathLst>
              <a:path h="208279">
                <a:moveTo>
                  <a:pt x="0" y="0"/>
                </a:moveTo>
                <a:lnTo>
                  <a:pt x="0" y="207949"/>
                </a:lnTo>
              </a:path>
            </a:pathLst>
          </a:custGeom>
          <a:ln w="25717">
            <a:solidFill>
              <a:srgbClr val="000000"/>
            </a:solidFill>
          </a:ln>
        </p:spPr>
        <p:txBody>
          <a:bodyPr wrap="square" lIns="0" tIns="0" rIns="0" bIns="0" rtlCol="0"/>
          <a:lstStyle/>
          <a:p>
            <a:endParaRPr/>
          </a:p>
        </p:txBody>
      </p:sp>
      <p:sp>
        <p:nvSpPr>
          <p:cNvPr id="248" name="object 248"/>
          <p:cNvSpPr/>
          <p:nvPr/>
        </p:nvSpPr>
        <p:spPr>
          <a:xfrm>
            <a:off x="10919059" y="6823767"/>
            <a:ext cx="124942" cy="147942"/>
          </a:xfrm>
          <a:prstGeom prst="rect">
            <a:avLst/>
          </a:prstGeom>
          <a:blipFill>
            <a:blip r:embed="rId195" cstate="print"/>
            <a:stretch>
              <a:fillRect/>
            </a:stretch>
          </a:blipFill>
        </p:spPr>
        <p:txBody>
          <a:bodyPr wrap="square" lIns="0" tIns="0" rIns="0" bIns="0" rtlCol="0"/>
          <a:lstStyle/>
          <a:p>
            <a:endParaRPr/>
          </a:p>
        </p:txBody>
      </p:sp>
      <p:sp>
        <p:nvSpPr>
          <p:cNvPr id="249" name="object 249"/>
          <p:cNvSpPr/>
          <p:nvPr/>
        </p:nvSpPr>
        <p:spPr>
          <a:xfrm>
            <a:off x="1161004" y="855305"/>
            <a:ext cx="119087" cy="203898"/>
          </a:xfrm>
          <a:prstGeom prst="rect">
            <a:avLst/>
          </a:prstGeom>
          <a:blipFill>
            <a:blip r:embed="rId196" cstate="print"/>
            <a:stretch>
              <a:fillRect/>
            </a:stretch>
          </a:blipFill>
        </p:spPr>
        <p:txBody>
          <a:bodyPr wrap="square" lIns="0" tIns="0" rIns="0" bIns="0" rtlCol="0"/>
          <a:lstStyle/>
          <a:p>
            <a:endParaRPr/>
          </a:p>
        </p:txBody>
      </p:sp>
      <p:sp>
        <p:nvSpPr>
          <p:cNvPr id="250" name="object 250"/>
          <p:cNvSpPr/>
          <p:nvPr/>
        </p:nvSpPr>
        <p:spPr>
          <a:xfrm>
            <a:off x="1313469" y="914183"/>
            <a:ext cx="120548" cy="145008"/>
          </a:xfrm>
          <a:prstGeom prst="rect">
            <a:avLst/>
          </a:prstGeom>
          <a:blipFill>
            <a:blip r:embed="rId197" cstate="print"/>
            <a:stretch>
              <a:fillRect/>
            </a:stretch>
          </a:blipFill>
        </p:spPr>
        <p:txBody>
          <a:bodyPr wrap="square" lIns="0" tIns="0" rIns="0" bIns="0" rtlCol="0"/>
          <a:lstStyle/>
          <a:p>
            <a:endParaRPr/>
          </a:p>
        </p:txBody>
      </p:sp>
      <p:sp>
        <p:nvSpPr>
          <p:cNvPr id="251" name="object 251"/>
          <p:cNvSpPr/>
          <p:nvPr/>
        </p:nvSpPr>
        <p:spPr>
          <a:xfrm>
            <a:off x="1474417" y="911242"/>
            <a:ext cx="135496" cy="202717"/>
          </a:xfrm>
          <a:prstGeom prst="rect">
            <a:avLst/>
          </a:prstGeom>
          <a:blipFill>
            <a:blip r:embed="rId198" cstate="print"/>
            <a:stretch>
              <a:fillRect/>
            </a:stretch>
          </a:blipFill>
        </p:spPr>
        <p:txBody>
          <a:bodyPr wrap="square" lIns="0" tIns="0" rIns="0" bIns="0" rtlCol="0"/>
          <a:lstStyle/>
          <a:p>
            <a:endParaRPr/>
          </a:p>
        </p:txBody>
      </p:sp>
      <p:sp>
        <p:nvSpPr>
          <p:cNvPr id="252" name="object 252"/>
          <p:cNvSpPr/>
          <p:nvPr/>
        </p:nvSpPr>
        <p:spPr>
          <a:xfrm>
            <a:off x="1631839" y="911251"/>
            <a:ext cx="124968" cy="147942"/>
          </a:xfrm>
          <a:prstGeom prst="rect">
            <a:avLst/>
          </a:prstGeom>
          <a:blipFill>
            <a:blip r:embed="rId199" cstate="print"/>
            <a:stretch>
              <a:fillRect/>
            </a:stretch>
          </a:blipFill>
        </p:spPr>
        <p:txBody>
          <a:bodyPr wrap="square" lIns="0" tIns="0" rIns="0" bIns="0" rtlCol="0"/>
          <a:lstStyle/>
          <a:p>
            <a:endParaRPr/>
          </a:p>
        </p:txBody>
      </p:sp>
      <p:sp>
        <p:nvSpPr>
          <p:cNvPr id="253" name="object 253"/>
          <p:cNvSpPr/>
          <p:nvPr/>
        </p:nvSpPr>
        <p:spPr>
          <a:xfrm>
            <a:off x="1787540" y="911256"/>
            <a:ext cx="71107" cy="144716"/>
          </a:xfrm>
          <a:prstGeom prst="rect">
            <a:avLst/>
          </a:prstGeom>
          <a:blipFill>
            <a:blip r:embed="rId200" cstate="print"/>
            <a:stretch>
              <a:fillRect/>
            </a:stretch>
          </a:blipFill>
        </p:spPr>
        <p:txBody>
          <a:bodyPr wrap="square" lIns="0" tIns="0" rIns="0" bIns="0" rtlCol="0"/>
          <a:lstStyle/>
          <a:p>
            <a:endParaRPr/>
          </a:p>
        </p:txBody>
      </p:sp>
      <p:sp>
        <p:nvSpPr>
          <p:cNvPr id="254" name="object 254"/>
          <p:cNvSpPr/>
          <p:nvPr/>
        </p:nvSpPr>
        <p:spPr>
          <a:xfrm>
            <a:off x="1882352" y="858240"/>
            <a:ext cx="32384" cy="198120"/>
          </a:xfrm>
          <a:custGeom>
            <a:avLst/>
            <a:gdLst/>
            <a:ahLst/>
            <a:cxnLst/>
            <a:rect l="l" t="t" r="r" b="b"/>
            <a:pathLst>
              <a:path w="32385" h="198119">
                <a:moveTo>
                  <a:pt x="25450" y="0"/>
                </a:moveTo>
                <a:lnTo>
                  <a:pt x="6438" y="0"/>
                </a:lnTo>
                <a:lnTo>
                  <a:pt x="0" y="7315"/>
                </a:lnTo>
                <a:lnTo>
                  <a:pt x="0" y="24917"/>
                </a:lnTo>
                <a:lnTo>
                  <a:pt x="6134" y="31940"/>
                </a:lnTo>
                <a:lnTo>
                  <a:pt x="25755" y="31940"/>
                </a:lnTo>
                <a:lnTo>
                  <a:pt x="31889" y="24917"/>
                </a:lnTo>
                <a:lnTo>
                  <a:pt x="31889" y="7023"/>
                </a:lnTo>
                <a:lnTo>
                  <a:pt x="25450" y="0"/>
                </a:lnTo>
                <a:close/>
              </a:path>
              <a:path w="32385" h="198119">
                <a:moveTo>
                  <a:pt x="28955" y="55943"/>
                </a:moveTo>
                <a:lnTo>
                  <a:pt x="3213" y="55943"/>
                </a:lnTo>
                <a:lnTo>
                  <a:pt x="3213" y="197726"/>
                </a:lnTo>
                <a:lnTo>
                  <a:pt x="28955" y="197726"/>
                </a:lnTo>
                <a:lnTo>
                  <a:pt x="28955" y="55943"/>
                </a:lnTo>
                <a:close/>
              </a:path>
            </a:pathLst>
          </a:custGeom>
          <a:solidFill>
            <a:srgbClr val="000000"/>
          </a:solidFill>
        </p:spPr>
        <p:txBody>
          <a:bodyPr wrap="square" lIns="0" tIns="0" rIns="0" bIns="0" rtlCol="0"/>
          <a:lstStyle/>
          <a:p>
            <a:endParaRPr/>
          </a:p>
        </p:txBody>
      </p:sp>
      <p:sp>
        <p:nvSpPr>
          <p:cNvPr id="255" name="object 255"/>
          <p:cNvSpPr/>
          <p:nvPr/>
        </p:nvSpPr>
        <p:spPr>
          <a:xfrm>
            <a:off x="1943822" y="911264"/>
            <a:ext cx="138404" cy="147916"/>
          </a:xfrm>
          <a:prstGeom prst="rect">
            <a:avLst/>
          </a:prstGeom>
          <a:blipFill>
            <a:blip r:embed="rId201" cstate="print"/>
            <a:stretch>
              <a:fillRect/>
            </a:stretch>
          </a:blipFill>
        </p:spPr>
        <p:txBody>
          <a:bodyPr wrap="square" lIns="0" tIns="0" rIns="0" bIns="0" rtlCol="0"/>
          <a:lstStyle/>
          <a:p>
            <a:endParaRPr/>
          </a:p>
        </p:txBody>
      </p:sp>
      <p:sp>
        <p:nvSpPr>
          <p:cNvPr id="256" name="object 256"/>
          <p:cNvSpPr/>
          <p:nvPr/>
        </p:nvSpPr>
        <p:spPr>
          <a:xfrm>
            <a:off x="2113545" y="911256"/>
            <a:ext cx="71107" cy="144716"/>
          </a:xfrm>
          <a:prstGeom prst="rect">
            <a:avLst/>
          </a:prstGeom>
          <a:blipFill>
            <a:blip r:embed="rId202" cstate="print"/>
            <a:stretch>
              <a:fillRect/>
            </a:stretch>
          </a:blipFill>
        </p:spPr>
        <p:txBody>
          <a:bodyPr wrap="square" lIns="0" tIns="0" rIns="0" bIns="0" rtlCol="0"/>
          <a:lstStyle/>
          <a:p>
            <a:endParaRPr/>
          </a:p>
        </p:txBody>
      </p:sp>
      <p:sp>
        <p:nvSpPr>
          <p:cNvPr id="257" name="object 257"/>
          <p:cNvSpPr/>
          <p:nvPr/>
        </p:nvSpPr>
        <p:spPr>
          <a:xfrm>
            <a:off x="2241434" y="858531"/>
            <a:ext cx="288815" cy="200662"/>
          </a:xfrm>
          <a:prstGeom prst="rect">
            <a:avLst/>
          </a:prstGeom>
          <a:blipFill>
            <a:blip r:embed="rId203" cstate="print"/>
            <a:stretch>
              <a:fillRect/>
            </a:stretch>
          </a:blipFill>
        </p:spPr>
        <p:txBody>
          <a:bodyPr wrap="square" lIns="0" tIns="0" rIns="0" bIns="0" rtlCol="0"/>
          <a:lstStyle/>
          <a:p>
            <a:endParaRPr/>
          </a:p>
        </p:txBody>
      </p:sp>
      <p:sp>
        <p:nvSpPr>
          <p:cNvPr id="258" name="object 258"/>
          <p:cNvSpPr/>
          <p:nvPr/>
        </p:nvSpPr>
        <p:spPr>
          <a:xfrm>
            <a:off x="2560972" y="911256"/>
            <a:ext cx="121754" cy="144703"/>
          </a:xfrm>
          <a:prstGeom prst="rect">
            <a:avLst/>
          </a:prstGeom>
          <a:blipFill>
            <a:blip r:embed="rId204" cstate="print"/>
            <a:stretch>
              <a:fillRect/>
            </a:stretch>
          </a:blipFill>
        </p:spPr>
        <p:txBody>
          <a:bodyPr wrap="square" lIns="0" tIns="0" rIns="0" bIns="0" rtlCol="0"/>
          <a:lstStyle/>
          <a:p>
            <a:endParaRPr/>
          </a:p>
        </p:txBody>
      </p:sp>
      <p:sp>
        <p:nvSpPr>
          <p:cNvPr id="259" name="object 259"/>
          <p:cNvSpPr/>
          <p:nvPr/>
        </p:nvSpPr>
        <p:spPr>
          <a:xfrm>
            <a:off x="2713442" y="911242"/>
            <a:ext cx="112661" cy="147942"/>
          </a:xfrm>
          <a:prstGeom prst="rect">
            <a:avLst/>
          </a:prstGeom>
          <a:blipFill>
            <a:blip r:embed="rId205" cstate="print"/>
            <a:stretch>
              <a:fillRect/>
            </a:stretch>
          </a:blipFill>
        </p:spPr>
        <p:txBody>
          <a:bodyPr wrap="square" lIns="0" tIns="0" rIns="0" bIns="0" rtlCol="0"/>
          <a:lstStyle/>
          <a:p>
            <a:endParaRPr/>
          </a:p>
        </p:txBody>
      </p:sp>
      <p:sp>
        <p:nvSpPr>
          <p:cNvPr id="260" name="object 260"/>
          <p:cNvSpPr/>
          <p:nvPr/>
        </p:nvSpPr>
        <p:spPr>
          <a:xfrm>
            <a:off x="2916825" y="855305"/>
            <a:ext cx="280082" cy="203878"/>
          </a:xfrm>
          <a:prstGeom prst="rect">
            <a:avLst/>
          </a:prstGeom>
          <a:blipFill>
            <a:blip r:embed="rId206" cstate="print"/>
            <a:stretch>
              <a:fillRect/>
            </a:stretch>
          </a:blipFill>
        </p:spPr>
        <p:txBody>
          <a:bodyPr wrap="square" lIns="0" tIns="0" rIns="0" bIns="0" rtlCol="0"/>
          <a:lstStyle/>
          <a:p>
            <a:endParaRPr/>
          </a:p>
        </p:txBody>
      </p:sp>
      <p:sp>
        <p:nvSpPr>
          <p:cNvPr id="261" name="object 261"/>
          <p:cNvSpPr/>
          <p:nvPr/>
        </p:nvSpPr>
        <p:spPr>
          <a:xfrm>
            <a:off x="3216504" y="911242"/>
            <a:ext cx="258676" cy="147942"/>
          </a:xfrm>
          <a:prstGeom prst="rect">
            <a:avLst/>
          </a:prstGeom>
          <a:blipFill>
            <a:blip r:embed="rId207" cstate="print"/>
            <a:stretch>
              <a:fillRect/>
            </a:stretch>
          </a:blipFill>
        </p:spPr>
        <p:txBody>
          <a:bodyPr wrap="square" lIns="0" tIns="0" rIns="0" bIns="0" rtlCol="0"/>
          <a:lstStyle/>
          <a:p>
            <a:endParaRPr/>
          </a:p>
        </p:txBody>
      </p:sp>
      <p:sp>
        <p:nvSpPr>
          <p:cNvPr id="262" name="object 262"/>
          <p:cNvSpPr/>
          <p:nvPr/>
        </p:nvSpPr>
        <p:spPr>
          <a:xfrm>
            <a:off x="1183538" y="8241321"/>
            <a:ext cx="0" cy="197485"/>
          </a:xfrm>
          <a:custGeom>
            <a:avLst/>
            <a:gdLst/>
            <a:ahLst/>
            <a:cxnLst/>
            <a:rect l="l" t="t" r="r" b="b"/>
            <a:pathLst>
              <a:path h="197484">
                <a:moveTo>
                  <a:pt x="0" y="0"/>
                </a:moveTo>
                <a:lnTo>
                  <a:pt x="0" y="197472"/>
                </a:lnTo>
              </a:path>
            </a:pathLst>
          </a:custGeom>
          <a:ln w="25781">
            <a:solidFill>
              <a:srgbClr val="000000"/>
            </a:solidFill>
          </a:ln>
        </p:spPr>
        <p:txBody>
          <a:bodyPr wrap="square" lIns="0" tIns="0" rIns="0" bIns="0" rtlCol="0"/>
          <a:lstStyle/>
          <a:p>
            <a:endParaRPr/>
          </a:p>
        </p:txBody>
      </p:sp>
      <p:sp>
        <p:nvSpPr>
          <p:cNvPr id="263" name="object 263"/>
          <p:cNvSpPr/>
          <p:nvPr/>
        </p:nvSpPr>
        <p:spPr>
          <a:xfrm>
            <a:off x="1241776" y="8294046"/>
            <a:ext cx="121729" cy="144741"/>
          </a:xfrm>
          <a:prstGeom prst="rect">
            <a:avLst/>
          </a:prstGeom>
          <a:blipFill>
            <a:blip r:embed="rId208" cstate="print"/>
            <a:stretch>
              <a:fillRect/>
            </a:stretch>
          </a:blipFill>
        </p:spPr>
        <p:txBody>
          <a:bodyPr wrap="square" lIns="0" tIns="0" rIns="0" bIns="0" rtlCol="0"/>
          <a:lstStyle/>
          <a:p>
            <a:endParaRPr/>
          </a:p>
        </p:txBody>
      </p:sp>
      <p:sp>
        <p:nvSpPr>
          <p:cNvPr id="264" name="object 264"/>
          <p:cNvSpPr/>
          <p:nvPr/>
        </p:nvSpPr>
        <p:spPr>
          <a:xfrm>
            <a:off x="1388385" y="8227519"/>
            <a:ext cx="213321" cy="214457"/>
          </a:xfrm>
          <a:prstGeom prst="rect">
            <a:avLst/>
          </a:prstGeom>
          <a:blipFill>
            <a:blip r:embed="rId209" cstate="print"/>
            <a:stretch>
              <a:fillRect/>
            </a:stretch>
          </a:blipFill>
        </p:spPr>
        <p:txBody>
          <a:bodyPr wrap="square" lIns="0" tIns="0" rIns="0" bIns="0" rtlCol="0"/>
          <a:lstStyle/>
          <a:p>
            <a:endParaRPr/>
          </a:p>
        </p:txBody>
      </p:sp>
      <p:sp>
        <p:nvSpPr>
          <p:cNvPr id="265" name="object 265"/>
          <p:cNvSpPr/>
          <p:nvPr/>
        </p:nvSpPr>
        <p:spPr>
          <a:xfrm>
            <a:off x="1632440" y="8294047"/>
            <a:ext cx="71107" cy="144741"/>
          </a:xfrm>
          <a:prstGeom prst="rect">
            <a:avLst/>
          </a:prstGeom>
          <a:blipFill>
            <a:blip r:embed="rId210" cstate="print"/>
            <a:stretch>
              <a:fillRect/>
            </a:stretch>
          </a:blipFill>
        </p:spPr>
        <p:txBody>
          <a:bodyPr wrap="square" lIns="0" tIns="0" rIns="0" bIns="0" rtlCol="0"/>
          <a:lstStyle/>
          <a:p>
            <a:endParaRPr/>
          </a:p>
        </p:txBody>
      </p:sp>
      <p:sp>
        <p:nvSpPr>
          <p:cNvPr id="266" name="object 266"/>
          <p:cNvSpPr/>
          <p:nvPr/>
        </p:nvSpPr>
        <p:spPr>
          <a:xfrm>
            <a:off x="1727259" y="8241060"/>
            <a:ext cx="32384" cy="198120"/>
          </a:xfrm>
          <a:custGeom>
            <a:avLst/>
            <a:gdLst/>
            <a:ahLst/>
            <a:cxnLst/>
            <a:rect l="l" t="t" r="r" b="b"/>
            <a:pathLst>
              <a:path w="32385" h="198120">
                <a:moveTo>
                  <a:pt x="25450" y="0"/>
                </a:moveTo>
                <a:lnTo>
                  <a:pt x="6426" y="0"/>
                </a:lnTo>
                <a:lnTo>
                  <a:pt x="0" y="7277"/>
                </a:lnTo>
                <a:lnTo>
                  <a:pt x="0" y="24879"/>
                </a:lnTo>
                <a:lnTo>
                  <a:pt x="6121" y="31889"/>
                </a:lnTo>
                <a:lnTo>
                  <a:pt x="25755" y="31889"/>
                </a:lnTo>
                <a:lnTo>
                  <a:pt x="31902" y="24879"/>
                </a:lnTo>
                <a:lnTo>
                  <a:pt x="31902" y="7010"/>
                </a:lnTo>
                <a:lnTo>
                  <a:pt x="25450" y="0"/>
                </a:lnTo>
                <a:close/>
              </a:path>
              <a:path w="32385" h="198120">
                <a:moveTo>
                  <a:pt x="28956" y="55981"/>
                </a:moveTo>
                <a:lnTo>
                  <a:pt x="3213" y="55981"/>
                </a:lnTo>
                <a:lnTo>
                  <a:pt x="3213" y="197739"/>
                </a:lnTo>
                <a:lnTo>
                  <a:pt x="28956" y="197739"/>
                </a:lnTo>
                <a:lnTo>
                  <a:pt x="28956" y="55981"/>
                </a:lnTo>
                <a:close/>
              </a:path>
            </a:pathLst>
          </a:custGeom>
          <a:solidFill>
            <a:srgbClr val="000000"/>
          </a:solidFill>
        </p:spPr>
        <p:txBody>
          <a:bodyPr wrap="square" lIns="0" tIns="0" rIns="0" bIns="0" rtlCol="0"/>
          <a:lstStyle/>
          <a:p>
            <a:endParaRPr/>
          </a:p>
        </p:txBody>
      </p:sp>
      <p:sp>
        <p:nvSpPr>
          <p:cNvPr id="267" name="object 267"/>
          <p:cNvSpPr/>
          <p:nvPr/>
        </p:nvSpPr>
        <p:spPr>
          <a:xfrm>
            <a:off x="1788722" y="8294041"/>
            <a:ext cx="138404" cy="147929"/>
          </a:xfrm>
          <a:prstGeom prst="rect">
            <a:avLst/>
          </a:prstGeom>
          <a:blipFill>
            <a:blip r:embed="rId211" cstate="print"/>
            <a:stretch>
              <a:fillRect/>
            </a:stretch>
          </a:blipFill>
        </p:spPr>
        <p:txBody>
          <a:bodyPr wrap="square" lIns="0" tIns="0" rIns="0" bIns="0" rtlCol="0"/>
          <a:lstStyle/>
          <a:p>
            <a:endParaRPr/>
          </a:p>
        </p:txBody>
      </p:sp>
      <p:sp>
        <p:nvSpPr>
          <p:cNvPr id="268" name="object 268"/>
          <p:cNvSpPr/>
          <p:nvPr/>
        </p:nvSpPr>
        <p:spPr>
          <a:xfrm>
            <a:off x="1958440" y="8294047"/>
            <a:ext cx="71107" cy="144741"/>
          </a:xfrm>
          <a:prstGeom prst="rect">
            <a:avLst/>
          </a:prstGeom>
          <a:blipFill>
            <a:blip r:embed="rId212" cstate="print"/>
            <a:stretch>
              <a:fillRect/>
            </a:stretch>
          </a:blipFill>
        </p:spPr>
        <p:txBody>
          <a:bodyPr wrap="square" lIns="0" tIns="0" rIns="0" bIns="0" rtlCol="0"/>
          <a:lstStyle/>
          <a:p>
            <a:endParaRPr/>
          </a:p>
        </p:txBody>
      </p:sp>
      <p:sp>
        <p:nvSpPr>
          <p:cNvPr id="269" name="object 269"/>
          <p:cNvSpPr/>
          <p:nvPr/>
        </p:nvSpPr>
        <p:spPr>
          <a:xfrm>
            <a:off x="2148371" y="8241324"/>
            <a:ext cx="288823" cy="200652"/>
          </a:xfrm>
          <a:prstGeom prst="rect">
            <a:avLst/>
          </a:prstGeom>
          <a:blipFill>
            <a:blip r:embed="rId213" cstate="print"/>
            <a:stretch>
              <a:fillRect/>
            </a:stretch>
          </a:blipFill>
        </p:spPr>
        <p:txBody>
          <a:bodyPr wrap="square" lIns="0" tIns="0" rIns="0" bIns="0" rtlCol="0"/>
          <a:lstStyle/>
          <a:p>
            <a:endParaRPr/>
          </a:p>
        </p:txBody>
      </p:sp>
      <p:sp>
        <p:nvSpPr>
          <p:cNvPr id="270" name="object 270"/>
          <p:cNvSpPr/>
          <p:nvPr/>
        </p:nvSpPr>
        <p:spPr>
          <a:xfrm>
            <a:off x="2467926" y="8294046"/>
            <a:ext cx="121729" cy="144741"/>
          </a:xfrm>
          <a:prstGeom prst="rect">
            <a:avLst/>
          </a:prstGeom>
          <a:blipFill>
            <a:blip r:embed="rId214" cstate="print"/>
            <a:stretch>
              <a:fillRect/>
            </a:stretch>
          </a:blipFill>
        </p:spPr>
        <p:txBody>
          <a:bodyPr wrap="square" lIns="0" tIns="0" rIns="0" bIns="0" rtlCol="0"/>
          <a:lstStyle/>
          <a:p>
            <a:endParaRPr/>
          </a:p>
        </p:txBody>
      </p:sp>
      <p:sp>
        <p:nvSpPr>
          <p:cNvPr id="271" name="object 271"/>
          <p:cNvSpPr/>
          <p:nvPr/>
        </p:nvSpPr>
        <p:spPr>
          <a:xfrm>
            <a:off x="2620404" y="8294041"/>
            <a:ext cx="112674" cy="147929"/>
          </a:xfrm>
          <a:prstGeom prst="rect">
            <a:avLst/>
          </a:prstGeom>
          <a:blipFill>
            <a:blip r:embed="rId215" cstate="print"/>
            <a:stretch>
              <a:fillRect/>
            </a:stretch>
          </a:blipFill>
        </p:spPr>
        <p:txBody>
          <a:bodyPr wrap="square" lIns="0" tIns="0" rIns="0" bIns="0" rtlCol="0"/>
          <a:lstStyle/>
          <a:p>
            <a:endParaRPr/>
          </a:p>
        </p:txBody>
      </p:sp>
      <p:sp>
        <p:nvSpPr>
          <p:cNvPr id="272" name="object 272"/>
          <p:cNvSpPr/>
          <p:nvPr/>
        </p:nvSpPr>
        <p:spPr>
          <a:xfrm>
            <a:off x="2823778" y="8238145"/>
            <a:ext cx="280056" cy="203834"/>
          </a:xfrm>
          <a:prstGeom prst="rect">
            <a:avLst/>
          </a:prstGeom>
          <a:blipFill>
            <a:blip r:embed="rId216" cstate="print"/>
            <a:stretch>
              <a:fillRect/>
            </a:stretch>
          </a:blipFill>
        </p:spPr>
        <p:txBody>
          <a:bodyPr wrap="square" lIns="0" tIns="0" rIns="0" bIns="0" rtlCol="0"/>
          <a:lstStyle/>
          <a:p>
            <a:endParaRPr/>
          </a:p>
        </p:txBody>
      </p:sp>
      <p:sp>
        <p:nvSpPr>
          <p:cNvPr id="273" name="object 273"/>
          <p:cNvSpPr/>
          <p:nvPr/>
        </p:nvSpPr>
        <p:spPr>
          <a:xfrm>
            <a:off x="3123440" y="8294041"/>
            <a:ext cx="258705" cy="147929"/>
          </a:xfrm>
          <a:prstGeom prst="rect">
            <a:avLst/>
          </a:prstGeom>
          <a:blipFill>
            <a:blip r:embed="rId217" cstate="print"/>
            <a:stretch>
              <a:fillRect/>
            </a:stretch>
          </a:blipFill>
        </p:spPr>
        <p:txBody>
          <a:bodyPr wrap="square" lIns="0" tIns="0" rIns="0" bIns="0" rtlCol="0"/>
          <a:lstStyle/>
          <a:p>
            <a:endParaRPr/>
          </a:p>
        </p:txBody>
      </p:sp>
      <p:sp>
        <p:nvSpPr>
          <p:cNvPr id="274" name="object 274"/>
          <p:cNvSpPr/>
          <p:nvPr/>
        </p:nvSpPr>
        <p:spPr>
          <a:xfrm>
            <a:off x="6480846" y="8504020"/>
            <a:ext cx="100330" cy="91440"/>
          </a:xfrm>
          <a:custGeom>
            <a:avLst/>
            <a:gdLst/>
            <a:ahLst/>
            <a:cxnLst/>
            <a:rect l="l" t="t" r="r" b="b"/>
            <a:pathLst>
              <a:path w="100329" h="91440">
                <a:moveTo>
                  <a:pt x="58254" y="0"/>
                </a:moveTo>
                <a:lnTo>
                  <a:pt x="0" y="81927"/>
                </a:lnTo>
                <a:lnTo>
                  <a:pt x="99961" y="91427"/>
                </a:lnTo>
                <a:lnTo>
                  <a:pt x="79044" y="45707"/>
                </a:lnTo>
                <a:lnTo>
                  <a:pt x="58254" y="0"/>
                </a:lnTo>
                <a:close/>
              </a:path>
            </a:pathLst>
          </a:custGeom>
          <a:solidFill>
            <a:srgbClr val="000000"/>
          </a:solidFill>
        </p:spPr>
        <p:txBody>
          <a:bodyPr wrap="square" lIns="0" tIns="0" rIns="0" bIns="0" rtlCol="0"/>
          <a:lstStyle/>
          <a:p>
            <a:endParaRPr/>
          </a:p>
        </p:txBody>
      </p:sp>
      <p:sp>
        <p:nvSpPr>
          <p:cNvPr id="275" name="object 275"/>
          <p:cNvSpPr/>
          <p:nvPr/>
        </p:nvSpPr>
        <p:spPr>
          <a:xfrm>
            <a:off x="6340965" y="8195778"/>
            <a:ext cx="191135" cy="367030"/>
          </a:xfrm>
          <a:custGeom>
            <a:avLst/>
            <a:gdLst/>
            <a:ahLst/>
            <a:cxnLst/>
            <a:rect l="l" t="t" r="r" b="b"/>
            <a:pathLst>
              <a:path w="191134" h="367029">
                <a:moveTo>
                  <a:pt x="21201" y="0"/>
                </a:moveTo>
                <a:lnTo>
                  <a:pt x="2153" y="49851"/>
                </a:lnTo>
                <a:lnTo>
                  <a:pt x="0" y="100247"/>
                </a:lnTo>
                <a:lnTo>
                  <a:pt x="11311" y="149885"/>
                </a:lnTo>
                <a:lnTo>
                  <a:pt x="32658" y="197463"/>
                </a:lnTo>
                <a:lnTo>
                  <a:pt x="60610" y="241677"/>
                </a:lnTo>
                <a:lnTo>
                  <a:pt x="91736" y="281226"/>
                </a:lnTo>
                <a:lnTo>
                  <a:pt x="122606" y="314806"/>
                </a:lnTo>
                <a:lnTo>
                  <a:pt x="169858" y="358852"/>
                </a:lnTo>
                <a:lnTo>
                  <a:pt x="179380" y="366712"/>
                </a:lnTo>
                <a:lnTo>
                  <a:pt x="190759" y="352234"/>
                </a:lnTo>
                <a:lnTo>
                  <a:pt x="183498" y="346239"/>
                </a:lnTo>
                <a:lnTo>
                  <a:pt x="165428" y="330271"/>
                </a:lnTo>
                <a:lnTo>
                  <a:pt x="110372" y="273940"/>
                </a:lnTo>
                <a:lnTo>
                  <a:pt x="80141" y="236340"/>
                </a:lnTo>
                <a:lnTo>
                  <a:pt x="52609" y="194292"/>
                </a:lnTo>
                <a:lnTo>
                  <a:pt x="31154" y="149175"/>
                </a:lnTo>
                <a:lnTo>
                  <a:pt x="19154" y="102373"/>
                </a:lnTo>
                <a:lnTo>
                  <a:pt x="19986" y="55265"/>
                </a:lnTo>
                <a:lnTo>
                  <a:pt x="37026" y="9232"/>
                </a:lnTo>
                <a:lnTo>
                  <a:pt x="21201" y="0"/>
                </a:lnTo>
                <a:close/>
              </a:path>
            </a:pathLst>
          </a:custGeom>
          <a:solidFill>
            <a:srgbClr val="000000"/>
          </a:solidFill>
        </p:spPr>
        <p:txBody>
          <a:bodyPr wrap="square" lIns="0" tIns="0" rIns="0" bIns="0" rtlCol="0"/>
          <a:lstStyle/>
          <a:p>
            <a:endParaRPr/>
          </a:p>
        </p:txBody>
      </p:sp>
      <p:sp>
        <p:nvSpPr>
          <p:cNvPr id="276" name="object 276"/>
          <p:cNvSpPr/>
          <p:nvPr/>
        </p:nvSpPr>
        <p:spPr>
          <a:xfrm>
            <a:off x="6480540" y="279979"/>
            <a:ext cx="211124" cy="194157"/>
          </a:xfrm>
          <a:prstGeom prst="rect">
            <a:avLst/>
          </a:prstGeom>
          <a:blipFill>
            <a:blip r:embed="rId218" cstate="print"/>
            <a:stretch>
              <a:fillRect/>
            </a:stretch>
          </a:blipFill>
        </p:spPr>
        <p:txBody>
          <a:bodyPr wrap="square" lIns="0" tIns="0" rIns="0" bIns="0" rtlCol="0"/>
          <a:lstStyle/>
          <a:p>
            <a:endParaRPr/>
          </a:p>
        </p:txBody>
      </p:sp>
      <p:sp>
        <p:nvSpPr>
          <p:cNvPr id="277" name="object 277"/>
          <p:cNvSpPr/>
          <p:nvPr/>
        </p:nvSpPr>
        <p:spPr>
          <a:xfrm>
            <a:off x="7874058" y="341197"/>
            <a:ext cx="168910" cy="367030"/>
          </a:xfrm>
          <a:custGeom>
            <a:avLst/>
            <a:gdLst/>
            <a:ahLst/>
            <a:cxnLst/>
            <a:rect l="l" t="t" r="r" b="b"/>
            <a:pathLst>
              <a:path w="168909" h="367030">
                <a:moveTo>
                  <a:pt x="10871" y="0"/>
                </a:moveTo>
                <a:lnTo>
                  <a:pt x="0" y="14757"/>
                </a:lnTo>
                <a:lnTo>
                  <a:pt x="57126" y="64657"/>
                </a:lnTo>
                <a:lnTo>
                  <a:pt x="98162" y="116214"/>
                </a:lnTo>
                <a:lnTo>
                  <a:pt x="125586" y="167505"/>
                </a:lnTo>
                <a:lnTo>
                  <a:pt x="141874" y="216603"/>
                </a:lnTo>
                <a:lnTo>
                  <a:pt x="149507" y="261586"/>
                </a:lnTo>
                <a:lnTo>
                  <a:pt x="150960" y="300528"/>
                </a:lnTo>
                <a:lnTo>
                  <a:pt x="148713" y="331504"/>
                </a:lnTo>
                <a:lnTo>
                  <a:pt x="145242" y="352590"/>
                </a:lnTo>
                <a:lnTo>
                  <a:pt x="143027" y="361861"/>
                </a:lnTo>
                <a:lnTo>
                  <a:pt x="160540" y="366941"/>
                </a:lnTo>
                <a:lnTo>
                  <a:pt x="162438" y="358837"/>
                </a:lnTo>
                <a:lnTo>
                  <a:pt x="165928" y="337414"/>
                </a:lnTo>
                <a:lnTo>
                  <a:pt x="168343" y="304879"/>
                </a:lnTo>
                <a:lnTo>
                  <a:pt x="167016" y="263440"/>
                </a:lnTo>
                <a:lnTo>
                  <a:pt x="159278" y="215307"/>
                </a:lnTo>
                <a:lnTo>
                  <a:pt x="142463" y="162688"/>
                </a:lnTo>
                <a:lnTo>
                  <a:pt x="113902" y="107791"/>
                </a:lnTo>
                <a:lnTo>
                  <a:pt x="70927" y="52826"/>
                </a:lnTo>
                <a:lnTo>
                  <a:pt x="10871" y="0"/>
                </a:lnTo>
                <a:close/>
              </a:path>
            </a:pathLst>
          </a:custGeom>
          <a:solidFill>
            <a:srgbClr val="000000"/>
          </a:solidFill>
        </p:spPr>
        <p:txBody>
          <a:bodyPr wrap="square" lIns="0" tIns="0" rIns="0" bIns="0" rtlCol="0"/>
          <a:lstStyle/>
          <a:p>
            <a:endParaRPr/>
          </a:p>
        </p:txBody>
      </p:sp>
      <p:sp>
        <p:nvSpPr>
          <p:cNvPr id="278" name="object 278"/>
          <p:cNvSpPr/>
          <p:nvPr/>
        </p:nvSpPr>
        <p:spPr>
          <a:xfrm>
            <a:off x="7493816" y="300626"/>
            <a:ext cx="58419" cy="118745"/>
          </a:xfrm>
          <a:custGeom>
            <a:avLst/>
            <a:gdLst/>
            <a:ahLst/>
            <a:cxnLst/>
            <a:rect l="l" t="t" r="r" b="b"/>
            <a:pathLst>
              <a:path w="58420" h="118745">
                <a:moveTo>
                  <a:pt x="12344" y="0"/>
                </a:moveTo>
                <a:lnTo>
                  <a:pt x="0" y="13512"/>
                </a:lnTo>
                <a:lnTo>
                  <a:pt x="27184" y="48345"/>
                </a:lnTo>
                <a:lnTo>
                  <a:pt x="38155" y="80408"/>
                </a:lnTo>
                <a:lnTo>
                  <a:pt x="39656" y="104286"/>
                </a:lnTo>
                <a:lnTo>
                  <a:pt x="38434" y="114529"/>
                </a:lnTo>
                <a:lnTo>
                  <a:pt x="47282" y="116586"/>
                </a:lnTo>
                <a:lnTo>
                  <a:pt x="56222" y="118668"/>
                </a:lnTo>
                <a:lnTo>
                  <a:pt x="57807" y="106507"/>
                </a:lnTo>
                <a:lnTo>
                  <a:pt x="56314" y="78341"/>
                </a:lnTo>
                <a:lnTo>
                  <a:pt x="43807" y="40671"/>
                </a:lnTo>
                <a:lnTo>
                  <a:pt x="12344" y="0"/>
                </a:lnTo>
                <a:close/>
              </a:path>
              <a:path w="58420" h="118745">
                <a:moveTo>
                  <a:pt x="46766" y="116468"/>
                </a:moveTo>
                <a:lnTo>
                  <a:pt x="47271" y="116586"/>
                </a:lnTo>
                <a:lnTo>
                  <a:pt x="46766" y="116468"/>
                </a:lnTo>
                <a:close/>
              </a:path>
              <a:path w="58420" h="118745">
                <a:moveTo>
                  <a:pt x="38434" y="114529"/>
                </a:moveTo>
                <a:lnTo>
                  <a:pt x="46766" y="116468"/>
                </a:lnTo>
                <a:lnTo>
                  <a:pt x="38434" y="114529"/>
                </a:lnTo>
                <a:close/>
              </a:path>
            </a:pathLst>
          </a:custGeom>
          <a:solidFill>
            <a:srgbClr val="000000"/>
          </a:solidFill>
        </p:spPr>
        <p:txBody>
          <a:bodyPr wrap="square" lIns="0" tIns="0" rIns="0" bIns="0" rtlCol="0"/>
          <a:lstStyle/>
          <a:p>
            <a:endParaRPr/>
          </a:p>
        </p:txBody>
      </p:sp>
      <p:sp>
        <p:nvSpPr>
          <p:cNvPr id="279" name="object 279"/>
          <p:cNvSpPr/>
          <p:nvPr/>
        </p:nvSpPr>
        <p:spPr>
          <a:xfrm>
            <a:off x="7834951" y="321430"/>
            <a:ext cx="73660" cy="63500"/>
          </a:xfrm>
          <a:custGeom>
            <a:avLst/>
            <a:gdLst/>
            <a:ahLst/>
            <a:cxnLst/>
            <a:rect l="l" t="t" r="r" b="b"/>
            <a:pathLst>
              <a:path w="73659" h="63500">
                <a:moveTo>
                  <a:pt x="73139" y="0"/>
                </a:moveTo>
                <a:lnTo>
                  <a:pt x="0" y="0"/>
                </a:lnTo>
                <a:lnTo>
                  <a:pt x="36525" y="63436"/>
                </a:lnTo>
                <a:lnTo>
                  <a:pt x="73139" y="0"/>
                </a:lnTo>
                <a:close/>
              </a:path>
            </a:pathLst>
          </a:custGeom>
          <a:solidFill>
            <a:srgbClr val="000000"/>
          </a:solidFill>
        </p:spPr>
        <p:txBody>
          <a:bodyPr wrap="square" lIns="0" tIns="0" rIns="0" bIns="0" rtlCol="0"/>
          <a:lstStyle/>
          <a:p>
            <a:endParaRPr/>
          </a:p>
        </p:txBody>
      </p:sp>
      <p:sp>
        <p:nvSpPr>
          <p:cNvPr id="280" name="object 280"/>
          <p:cNvSpPr/>
          <p:nvPr/>
        </p:nvSpPr>
        <p:spPr>
          <a:xfrm>
            <a:off x="7465267" y="274591"/>
            <a:ext cx="71120" cy="70485"/>
          </a:xfrm>
          <a:custGeom>
            <a:avLst/>
            <a:gdLst/>
            <a:ahLst/>
            <a:cxnLst/>
            <a:rect l="l" t="t" r="r" b="b"/>
            <a:pathLst>
              <a:path w="71120" h="70485">
                <a:moveTo>
                  <a:pt x="0" y="0"/>
                </a:moveTo>
                <a:lnTo>
                  <a:pt x="10121" y="35229"/>
                </a:lnTo>
                <a:lnTo>
                  <a:pt x="20142" y="70421"/>
                </a:lnTo>
                <a:lnTo>
                  <a:pt x="70980" y="17780"/>
                </a:lnTo>
                <a:lnTo>
                  <a:pt x="0" y="0"/>
                </a:lnTo>
                <a:close/>
              </a:path>
            </a:pathLst>
          </a:custGeom>
          <a:solidFill>
            <a:srgbClr val="000000"/>
          </a:solidFill>
        </p:spPr>
        <p:txBody>
          <a:bodyPr wrap="square" lIns="0" tIns="0" rIns="0" bIns="0" rtlCol="0"/>
          <a:lstStyle/>
          <a:p>
            <a:endParaRPr/>
          </a:p>
        </p:txBody>
      </p:sp>
      <p:sp>
        <p:nvSpPr>
          <p:cNvPr id="281" name="object 281"/>
          <p:cNvSpPr/>
          <p:nvPr/>
        </p:nvSpPr>
        <p:spPr>
          <a:xfrm>
            <a:off x="6662076" y="256276"/>
            <a:ext cx="71120" cy="70485"/>
          </a:xfrm>
          <a:custGeom>
            <a:avLst/>
            <a:gdLst/>
            <a:ahLst/>
            <a:cxnLst/>
            <a:rect l="l" t="t" r="r" b="b"/>
            <a:pathLst>
              <a:path w="71120" h="70485">
                <a:moveTo>
                  <a:pt x="0" y="0"/>
                </a:moveTo>
                <a:lnTo>
                  <a:pt x="10020" y="35229"/>
                </a:lnTo>
                <a:lnTo>
                  <a:pt x="20154" y="70446"/>
                </a:lnTo>
                <a:lnTo>
                  <a:pt x="70942" y="17780"/>
                </a:lnTo>
                <a:lnTo>
                  <a:pt x="0" y="0"/>
                </a:lnTo>
                <a:close/>
              </a:path>
            </a:pathLst>
          </a:custGeom>
          <a:solidFill>
            <a:srgbClr val="000000"/>
          </a:solidFill>
        </p:spPr>
        <p:txBody>
          <a:bodyPr wrap="square" lIns="0" tIns="0" rIns="0" bIns="0" rtlCol="0"/>
          <a:lstStyle/>
          <a:p>
            <a:endParaRPr/>
          </a:p>
        </p:txBody>
      </p:sp>
      <p:sp>
        <p:nvSpPr>
          <p:cNvPr id="282" name="object 282"/>
          <p:cNvSpPr/>
          <p:nvPr/>
        </p:nvSpPr>
        <p:spPr>
          <a:xfrm>
            <a:off x="5226072" y="1194148"/>
            <a:ext cx="172085" cy="156210"/>
          </a:xfrm>
          <a:custGeom>
            <a:avLst/>
            <a:gdLst/>
            <a:ahLst/>
            <a:cxnLst/>
            <a:rect l="l" t="t" r="r" b="b"/>
            <a:pathLst>
              <a:path w="172085" h="156209">
                <a:moveTo>
                  <a:pt x="0" y="0"/>
                </a:moveTo>
                <a:lnTo>
                  <a:pt x="73875" y="155663"/>
                </a:lnTo>
                <a:lnTo>
                  <a:pt x="171602" y="13779"/>
                </a:lnTo>
                <a:lnTo>
                  <a:pt x="0" y="0"/>
                </a:lnTo>
                <a:close/>
              </a:path>
            </a:pathLst>
          </a:custGeom>
          <a:solidFill>
            <a:srgbClr val="000000"/>
          </a:solidFill>
        </p:spPr>
        <p:txBody>
          <a:bodyPr wrap="square" lIns="0" tIns="0" rIns="0" bIns="0" rtlCol="0"/>
          <a:lstStyle/>
          <a:p>
            <a:endParaRPr/>
          </a:p>
        </p:txBody>
      </p:sp>
      <p:sp>
        <p:nvSpPr>
          <p:cNvPr id="283" name="object 283"/>
          <p:cNvSpPr/>
          <p:nvPr/>
        </p:nvSpPr>
        <p:spPr>
          <a:xfrm>
            <a:off x="4861247" y="215476"/>
            <a:ext cx="454659" cy="1050290"/>
          </a:xfrm>
          <a:custGeom>
            <a:avLst/>
            <a:gdLst/>
            <a:ahLst/>
            <a:cxnLst/>
            <a:rect l="l" t="t" r="r" b="b"/>
            <a:pathLst>
              <a:path w="454660" h="1050290">
                <a:moveTo>
                  <a:pt x="12928" y="0"/>
                </a:moveTo>
                <a:lnTo>
                  <a:pt x="0" y="12915"/>
                </a:lnTo>
                <a:lnTo>
                  <a:pt x="2652" y="15655"/>
                </a:lnTo>
                <a:lnTo>
                  <a:pt x="9306" y="22725"/>
                </a:lnTo>
                <a:lnTo>
                  <a:pt x="49658" y="68807"/>
                </a:lnTo>
                <a:lnTo>
                  <a:pt x="89937" y="119152"/>
                </a:lnTo>
                <a:lnTo>
                  <a:pt x="113006" y="149881"/>
                </a:lnTo>
                <a:lnTo>
                  <a:pt x="137544" y="184166"/>
                </a:lnTo>
                <a:lnTo>
                  <a:pt x="163192" y="221898"/>
                </a:lnTo>
                <a:lnTo>
                  <a:pt x="189588" y="262966"/>
                </a:lnTo>
                <a:lnTo>
                  <a:pt x="216369" y="307259"/>
                </a:lnTo>
                <a:lnTo>
                  <a:pt x="243176" y="354666"/>
                </a:lnTo>
                <a:lnTo>
                  <a:pt x="269645" y="405079"/>
                </a:lnTo>
                <a:lnTo>
                  <a:pt x="295416" y="458386"/>
                </a:lnTo>
                <a:lnTo>
                  <a:pt x="320127" y="514476"/>
                </a:lnTo>
                <a:lnTo>
                  <a:pt x="343417" y="573240"/>
                </a:lnTo>
                <a:lnTo>
                  <a:pt x="364924" y="634566"/>
                </a:lnTo>
                <a:lnTo>
                  <a:pt x="384286" y="698345"/>
                </a:lnTo>
                <a:lnTo>
                  <a:pt x="401143" y="764466"/>
                </a:lnTo>
                <a:lnTo>
                  <a:pt x="415133" y="832819"/>
                </a:lnTo>
                <a:lnTo>
                  <a:pt x="425893" y="903293"/>
                </a:lnTo>
                <a:lnTo>
                  <a:pt x="433064" y="975778"/>
                </a:lnTo>
                <a:lnTo>
                  <a:pt x="436283" y="1050162"/>
                </a:lnTo>
                <a:lnTo>
                  <a:pt x="454571" y="1049896"/>
                </a:lnTo>
                <a:lnTo>
                  <a:pt x="451310" y="974576"/>
                </a:lnTo>
                <a:lnTo>
                  <a:pt x="444050" y="901185"/>
                </a:lnTo>
                <a:lnTo>
                  <a:pt x="433156" y="829833"/>
                </a:lnTo>
                <a:lnTo>
                  <a:pt x="418994" y="760631"/>
                </a:lnTo>
                <a:lnTo>
                  <a:pt x="401930" y="693692"/>
                </a:lnTo>
                <a:lnTo>
                  <a:pt x="382330" y="629126"/>
                </a:lnTo>
                <a:lnTo>
                  <a:pt x="360559" y="567046"/>
                </a:lnTo>
                <a:lnTo>
                  <a:pt x="336983" y="507563"/>
                </a:lnTo>
                <a:lnTo>
                  <a:pt x="311969" y="450788"/>
                </a:lnTo>
                <a:lnTo>
                  <a:pt x="285882" y="396833"/>
                </a:lnTo>
                <a:lnTo>
                  <a:pt x="259089" y="345809"/>
                </a:lnTo>
                <a:lnTo>
                  <a:pt x="231954" y="297829"/>
                </a:lnTo>
                <a:lnTo>
                  <a:pt x="204844" y="253003"/>
                </a:lnTo>
                <a:lnTo>
                  <a:pt x="178125" y="211442"/>
                </a:lnTo>
                <a:lnTo>
                  <a:pt x="152163" y="173259"/>
                </a:lnTo>
                <a:lnTo>
                  <a:pt x="127324" y="138565"/>
                </a:lnTo>
                <a:lnTo>
                  <a:pt x="103973" y="107472"/>
                </a:lnTo>
                <a:lnTo>
                  <a:pt x="63200" y="56533"/>
                </a:lnTo>
                <a:lnTo>
                  <a:pt x="32771" y="21334"/>
                </a:lnTo>
                <a:lnTo>
                  <a:pt x="15615" y="2767"/>
                </a:lnTo>
                <a:lnTo>
                  <a:pt x="12928" y="0"/>
                </a:lnTo>
                <a:close/>
              </a:path>
            </a:pathLst>
          </a:custGeom>
          <a:solidFill>
            <a:srgbClr val="000000"/>
          </a:solidFill>
        </p:spPr>
        <p:txBody>
          <a:bodyPr wrap="square" lIns="0" tIns="0" rIns="0" bIns="0" rtlCol="0"/>
          <a:lstStyle/>
          <a:p>
            <a:endParaRPr/>
          </a:p>
        </p:txBody>
      </p:sp>
      <p:sp>
        <p:nvSpPr>
          <p:cNvPr id="284" name="object 284"/>
          <p:cNvSpPr/>
          <p:nvPr/>
        </p:nvSpPr>
        <p:spPr>
          <a:xfrm>
            <a:off x="5073684" y="8260735"/>
            <a:ext cx="88900" cy="99060"/>
          </a:xfrm>
          <a:custGeom>
            <a:avLst/>
            <a:gdLst/>
            <a:ahLst/>
            <a:cxnLst/>
            <a:rect l="l" t="t" r="r" b="b"/>
            <a:pathLst>
              <a:path w="88900" h="99059">
                <a:moveTo>
                  <a:pt x="82397" y="0"/>
                </a:moveTo>
                <a:lnTo>
                  <a:pt x="0" y="55029"/>
                </a:lnTo>
                <a:lnTo>
                  <a:pt x="88798" y="98958"/>
                </a:lnTo>
                <a:lnTo>
                  <a:pt x="82397" y="0"/>
                </a:lnTo>
                <a:close/>
              </a:path>
            </a:pathLst>
          </a:custGeom>
          <a:solidFill>
            <a:srgbClr val="000000"/>
          </a:solidFill>
        </p:spPr>
        <p:txBody>
          <a:bodyPr wrap="square" lIns="0" tIns="0" rIns="0" bIns="0" rtlCol="0"/>
          <a:lstStyle/>
          <a:p>
            <a:endParaRPr/>
          </a:p>
        </p:txBody>
      </p:sp>
      <p:sp>
        <p:nvSpPr>
          <p:cNvPr id="285" name="object 285"/>
          <p:cNvSpPr/>
          <p:nvPr/>
        </p:nvSpPr>
        <p:spPr>
          <a:xfrm>
            <a:off x="4807464" y="8318975"/>
            <a:ext cx="327660" cy="273685"/>
          </a:xfrm>
          <a:custGeom>
            <a:avLst/>
            <a:gdLst/>
            <a:ahLst/>
            <a:cxnLst/>
            <a:rect l="l" t="t" r="r" b="b"/>
            <a:pathLst>
              <a:path w="327660" h="273684">
                <a:moveTo>
                  <a:pt x="6477" y="245833"/>
                </a:moveTo>
                <a:lnTo>
                  <a:pt x="42794" y="273028"/>
                </a:lnTo>
                <a:lnTo>
                  <a:pt x="56565" y="273672"/>
                </a:lnTo>
                <a:lnTo>
                  <a:pt x="107638" y="264923"/>
                </a:lnTo>
                <a:lnTo>
                  <a:pt x="127326" y="255021"/>
                </a:lnTo>
                <a:lnTo>
                  <a:pt x="57178" y="255021"/>
                </a:lnTo>
                <a:lnTo>
                  <a:pt x="6477" y="245833"/>
                </a:lnTo>
                <a:close/>
              </a:path>
              <a:path w="327660" h="273684">
                <a:moveTo>
                  <a:pt x="310388" y="0"/>
                </a:moveTo>
                <a:lnTo>
                  <a:pt x="277020" y="66928"/>
                </a:lnTo>
                <a:lnTo>
                  <a:pt x="252904" y="106846"/>
                </a:lnTo>
                <a:lnTo>
                  <a:pt x="223116" y="148772"/>
                </a:lnTo>
                <a:lnTo>
                  <a:pt x="188154" y="188630"/>
                </a:lnTo>
                <a:lnTo>
                  <a:pt x="148513" y="222343"/>
                </a:lnTo>
                <a:lnTo>
                  <a:pt x="104683" y="245833"/>
                </a:lnTo>
                <a:lnTo>
                  <a:pt x="57178" y="255021"/>
                </a:lnTo>
                <a:lnTo>
                  <a:pt x="127326" y="255021"/>
                </a:lnTo>
                <a:lnTo>
                  <a:pt x="196448" y="207209"/>
                </a:lnTo>
                <a:lnTo>
                  <a:pt x="233383" y="166427"/>
                </a:lnTo>
                <a:lnTo>
                  <a:pt x="264802" y="123150"/>
                </a:lnTo>
                <a:lnTo>
                  <a:pt x="290304" y="81469"/>
                </a:lnTo>
                <a:lnTo>
                  <a:pt x="309487" y="45476"/>
                </a:lnTo>
                <a:lnTo>
                  <a:pt x="327291" y="6921"/>
                </a:lnTo>
                <a:lnTo>
                  <a:pt x="310388" y="0"/>
                </a:lnTo>
                <a:close/>
              </a:path>
            </a:pathLst>
          </a:custGeom>
          <a:solidFill>
            <a:srgbClr val="000000"/>
          </a:solidFill>
        </p:spPr>
        <p:txBody>
          <a:bodyPr wrap="square" lIns="0" tIns="0" rIns="0" bIns="0" rtlCol="0"/>
          <a:lstStyle/>
          <a:p>
            <a:endParaRPr/>
          </a:p>
        </p:txBody>
      </p:sp>
      <p:sp>
        <p:nvSpPr>
          <p:cNvPr id="286" name="object 286"/>
          <p:cNvSpPr/>
          <p:nvPr/>
        </p:nvSpPr>
        <p:spPr>
          <a:xfrm>
            <a:off x="3389256" y="7769194"/>
            <a:ext cx="1724025" cy="612140"/>
          </a:xfrm>
          <a:custGeom>
            <a:avLst/>
            <a:gdLst/>
            <a:ahLst/>
            <a:cxnLst/>
            <a:rect l="l" t="t" r="r" b="b"/>
            <a:pathLst>
              <a:path w="1724025" h="612140">
                <a:moveTo>
                  <a:pt x="1714715" y="0"/>
                </a:moveTo>
                <a:lnTo>
                  <a:pt x="683450" y="593826"/>
                </a:lnTo>
                <a:lnTo>
                  <a:pt x="0" y="593826"/>
                </a:lnTo>
                <a:lnTo>
                  <a:pt x="0" y="612114"/>
                </a:lnTo>
                <a:lnTo>
                  <a:pt x="688314" y="612114"/>
                </a:lnTo>
                <a:lnTo>
                  <a:pt x="1723847" y="15938"/>
                </a:lnTo>
                <a:lnTo>
                  <a:pt x="1714715" y="0"/>
                </a:lnTo>
                <a:close/>
              </a:path>
            </a:pathLst>
          </a:custGeom>
          <a:solidFill>
            <a:srgbClr val="000000"/>
          </a:solidFill>
        </p:spPr>
        <p:txBody>
          <a:bodyPr wrap="square" lIns="0" tIns="0" rIns="0" bIns="0" rtlCol="0"/>
          <a:lstStyle/>
          <a:p>
            <a:endParaRPr/>
          </a:p>
        </p:txBody>
      </p:sp>
      <p:sp>
        <p:nvSpPr>
          <p:cNvPr id="287" name="object 287"/>
          <p:cNvSpPr/>
          <p:nvPr/>
        </p:nvSpPr>
        <p:spPr>
          <a:xfrm>
            <a:off x="2931989" y="6286450"/>
            <a:ext cx="3096260" cy="1353820"/>
          </a:xfrm>
          <a:custGeom>
            <a:avLst/>
            <a:gdLst/>
            <a:ahLst/>
            <a:cxnLst/>
            <a:rect l="l" t="t" r="r" b="b"/>
            <a:pathLst>
              <a:path w="3096260" h="1353820">
                <a:moveTo>
                  <a:pt x="3086150" y="0"/>
                </a:moveTo>
                <a:lnTo>
                  <a:pt x="994155" y="1335087"/>
                </a:lnTo>
                <a:lnTo>
                  <a:pt x="0" y="1335087"/>
                </a:lnTo>
                <a:lnTo>
                  <a:pt x="0" y="1353375"/>
                </a:lnTo>
                <a:lnTo>
                  <a:pt x="999489" y="1353375"/>
                </a:lnTo>
                <a:lnTo>
                  <a:pt x="3095980" y="15430"/>
                </a:lnTo>
                <a:lnTo>
                  <a:pt x="3086150" y="0"/>
                </a:lnTo>
                <a:close/>
              </a:path>
            </a:pathLst>
          </a:custGeom>
          <a:solidFill>
            <a:srgbClr val="000000"/>
          </a:solidFill>
        </p:spPr>
        <p:txBody>
          <a:bodyPr wrap="square" lIns="0" tIns="0" rIns="0" bIns="0" rtlCol="0"/>
          <a:lstStyle/>
          <a:p>
            <a:endParaRPr/>
          </a:p>
        </p:txBody>
      </p:sp>
      <p:sp>
        <p:nvSpPr>
          <p:cNvPr id="288" name="object 288"/>
          <p:cNvSpPr/>
          <p:nvPr/>
        </p:nvSpPr>
        <p:spPr>
          <a:xfrm>
            <a:off x="2703372" y="4657841"/>
            <a:ext cx="2420620" cy="1526540"/>
          </a:xfrm>
          <a:custGeom>
            <a:avLst/>
            <a:gdLst/>
            <a:ahLst/>
            <a:cxnLst/>
            <a:rect l="l" t="t" r="r" b="b"/>
            <a:pathLst>
              <a:path w="2420620" h="1526539">
                <a:moveTo>
                  <a:pt x="2408262" y="0"/>
                </a:moveTo>
                <a:lnTo>
                  <a:pt x="691591" y="1508150"/>
                </a:lnTo>
                <a:lnTo>
                  <a:pt x="0" y="1508150"/>
                </a:lnTo>
                <a:lnTo>
                  <a:pt x="0" y="1526489"/>
                </a:lnTo>
                <a:lnTo>
                  <a:pt x="698474" y="1526489"/>
                </a:lnTo>
                <a:lnTo>
                  <a:pt x="2420327" y="13779"/>
                </a:lnTo>
                <a:lnTo>
                  <a:pt x="2408262" y="0"/>
                </a:lnTo>
                <a:close/>
              </a:path>
            </a:pathLst>
          </a:custGeom>
          <a:solidFill>
            <a:srgbClr val="000000"/>
          </a:solidFill>
        </p:spPr>
        <p:txBody>
          <a:bodyPr wrap="square" lIns="0" tIns="0" rIns="0" bIns="0" rtlCol="0"/>
          <a:lstStyle/>
          <a:p>
            <a:endParaRPr/>
          </a:p>
        </p:txBody>
      </p:sp>
      <p:sp>
        <p:nvSpPr>
          <p:cNvPr id="289" name="object 289"/>
          <p:cNvSpPr/>
          <p:nvPr/>
        </p:nvSpPr>
        <p:spPr>
          <a:xfrm>
            <a:off x="6821276" y="7846926"/>
            <a:ext cx="2609215" cy="636270"/>
          </a:xfrm>
          <a:custGeom>
            <a:avLst/>
            <a:gdLst/>
            <a:ahLst/>
            <a:cxnLst/>
            <a:rect l="l" t="t" r="r" b="b"/>
            <a:pathLst>
              <a:path w="2609215" h="636270">
                <a:moveTo>
                  <a:pt x="5524" y="0"/>
                </a:moveTo>
                <a:lnTo>
                  <a:pt x="0" y="17411"/>
                </a:lnTo>
                <a:lnTo>
                  <a:pt x="1920379" y="635279"/>
                </a:lnTo>
                <a:lnTo>
                  <a:pt x="1921700" y="635762"/>
                </a:lnTo>
                <a:lnTo>
                  <a:pt x="2609037" y="635762"/>
                </a:lnTo>
                <a:lnTo>
                  <a:pt x="2609037" y="617423"/>
                </a:lnTo>
                <a:lnTo>
                  <a:pt x="1924545" y="617423"/>
                </a:lnTo>
                <a:lnTo>
                  <a:pt x="5524" y="0"/>
                </a:lnTo>
                <a:close/>
              </a:path>
            </a:pathLst>
          </a:custGeom>
          <a:solidFill>
            <a:srgbClr val="000000"/>
          </a:solidFill>
        </p:spPr>
        <p:txBody>
          <a:bodyPr wrap="square" lIns="0" tIns="0" rIns="0" bIns="0" rtlCol="0"/>
          <a:lstStyle/>
          <a:p>
            <a:endParaRPr/>
          </a:p>
        </p:txBody>
      </p:sp>
      <p:sp>
        <p:nvSpPr>
          <p:cNvPr id="290" name="object 290"/>
          <p:cNvSpPr/>
          <p:nvPr/>
        </p:nvSpPr>
        <p:spPr>
          <a:xfrm>
            <a:off x="8150801" y="6477820"/>
            <a:ext cx="1292860" cy="393065"/>
          </a:xfrm>
          <a:custGeom>
            <a:avLst/>
            <a:gdLst/>
            <a:ahLst/>
            <a:cxnLst/>
            <a:rect l="l" t="t" r="r" b="b"/>
            <a:pathLst>
              <a:path w="1292859" h="393065">
                <a:moveTo>
                  <a:pt x="6134" y="0"/>
                </a:moveTo>
                <a:lnTo>
                  <a:pt x="0" y="17221"/>
                </a:lnTo>
                <a:lnTo>
                  <a:pt x="1071499" y="393052"/>
                </a:lnTo>
                <a:lnTo>
                  <a:pt x="1292517" y="393052"/>
                </a:lnTo>
                <a:lnTo>
                  <a:pt x="1292517" y="374726"/>
                </a:lnTo>
                <a:lnTo>
                  <a:pt x="1074547" y="374726"/>
                </a:lnTo>
                <a:lnTo>
                  <a:pt x="6134" y="0"/>
                </a:lnTo>
                <a:close/>
              </a:path>
            </a:pathLst>
          </a:custGeom>
          <a:solidFill>
            <a:srgbClr val="000000"/>
          </a:solidFill>
        </p:spPr>
        <p:txBody>
          <a:bodyPr wrap="square" lIns="0" tIns="0" rIns="0" bIns="0" rtlCol="0"/>
          <a:lstStyle/>
          <a:p>
            <a:endParaRPr/>
          </a:p>
        </p:txBody>
      </p:sp>
      <p:sp>
        <p:nvSpPr>
          <p:cNvPr id="291" name="object 291"/>
          <p:cNvSpPr/>
          <p:nvPr/>
        </p:nvSpPr>
        <p:spPr>
          <a:xfrm>
            <a:off x="3108104" y="3941936"/>
            <a:ext cx="723265" cy="417830"/>
          </a:xfrm>
          <a:custGeom>
            <a:avLst/>
            <a:gdLst/>
            <a:ahLst/>
            <a:cxnLst/>
            <a:rect l="l" t="t" r="r" b="b"/>
            <a:pathLst>
              <a:path w="723264" h="417829">
                <a:moveTo>
                  <a:pt x="717575" y="0"/>
                </a:moveTo>
                <a:lnTo>
                  <a:pt x="636566" y="25345"/>
                </a:lnTo>
                <a:lnTo>
                  <a:pt x="560344" y="52907"/>
                </a:lnTo>
                <a:lnTo>
                  <a:pt x="488923" y="82205"/>
                </a:lnTo>
                <a:lnTo>
                  <a:pt x="422313" y="112758"/>
                </a:lnTo>
                <a:lnTo>
                  <a:pt x="360529" y="144086"/>
                </a:lnTo>
                <a:lnTo>
                  <a:pt x="303582" y="175708"/>
                </a:lnTo>
                <a:lnTo>
                  <a:pt x="251485" y="207143"/>
                </a:lnTo>
                <a:lnTo>
                  <a:pt x="204251" y="237910"/>
                </a:lnTo>
                <a:lnTo>
                  <a:pt x="161891" y="267529"/>
                </a:lnTo>
                <a:lnTo>
                  <a:pt x="124418" y="295519"/>
                </a:lnTo>
                <a:lnTo>
                  <a:pt x="91845" y="321399"/>
                </a:lnTo>
                <a:lnTo>
                  <a:pt x="41448" y="364908"/>
                </a:lnTo>
                <a:lnTo>
                  <a:pt x="10800" y="394210"/>
                </a:lnTo>
                <a:lnTo>
                  <a:pt x="0" y="405460"/>
                </a:lnTo>
                <a:lnTo>
                  <a:pt x="13601" y="417690"/>
                </a:lnTo>
                <a:lnTo>
                  <a:pt x="16477" y="414603"/>
                </a:lnTo>
                <a:lnTo>
                  <a:pt x="24264" y="406593"/>
                </a:lnTo>
                <a:lnTo>
                  <a:pt x="54525" y="377701"/>
                </a:lnTo>
                <a:lnTo>
                  <a:pt x="104293" y="334798"/>
                </a:lnTo>
                <a:lnTo>
                  <a:pt x="136465" y="309276"/>
                </a:lnTo>
                <a:lnTo>
                  <a:pt x="173479" y="281672"/>
                </a:lnTo>
                <a:lnTo>
                  <a:pt x="215324" y="252457"/>
                </a:lnTo>
                <a:lnTo>
                  <a:pt x="261990" y="222107"/>
                </a:lnTo>
                <a:lnTo>
                  <a:pt x="313465" y="191093"/>
                </a:lnTo>
                <a:lnTo>
                  <a:pt x="369738" y="159890"/>
                </a:lnTo>
                <a:lnTo>
                  <a:pt x="430796" y="128970"/>
                </a:lnTo>
                <a:lnTo>
                  <a:pt x="496630" y="98807"/>
                </a:lnTo>
                <a:lnTo>
                  <a:pt x="567227" y="69873"/>
                </a:lnTo>
                <a:lnTo>
                  <a:pt x="642577" y="42643"/>
                </a:lnTo>
                <a:lnTo>
                  <a:pt x="722668" y="17589"/>
                </a:lnTo>
                <a:lnTo>
                  <a:pt x="717575" y="0"/>
                </a:lnTo>
                <a:close/>
              </a:path>
            </a:pathLst>
          </a:custGeom>
          <a:solidFill>
            <a:srgbClr val="000000"/>
          </a:solidFill>
        </p:spPr>
        <p:txBody>
          <a:bodyPr wrap="square" lIns="0" tIns="0" rIns="0" bIns="0" rtlCol="0"/>
          <a:lstStyle/>
          <a:p>
            <a:endParaRPr/>
          </a:p>
        </p:txBody>
      </p:sp>
      <p:sp>
        <p:nvSpPr>
          <p:cNvPr id="292" name="object 292"/>
          <p:cNvSpPr/>
          <p:nvPr/>
        </p:nvSpPr>
        <p:spPr>
          <a:xfrm>
            <a:off x="8189345" y="2202342"/>
            <a:ext cx="1283970" cy="218440"/>
          </a:xfrm>
          <a:custGeom>
            <a:avLst/>
            <a:gdLst/>
            <a:ahLst/>
            <a:cxnLst/>
            <a:rect l="l" t="t" r="r" b="b"/>
            <a:pathLst>
              <a:path w="1283970" h="218439">
                <a:moveTo>
                  <a:pt x="813273" y="18346"/>
                </a:moveTo>
                <a:lnTo>
                  <a:pt x="587054" y="18346"/>
                </a:lnTo>
                <a:lnTo>
                  <a:pt x="632513" y="18710"/>
                </a:lnTo>
                <a:lnTo>
                  <a:pt x="676496" y="20654"/>
                </a:lnTo>
                <a:lnTo>
                  <a:pt x="718935" y="24019"/>
                </a:lnTo>
                <a:lnTo>
                  <a:pt x="759767" y="28649"/>
                </a:lnTo>
                <a:lnTo>
                  <a:pt x="798925" y="34385"/>
                </a:lnTo>
                <a:lnTo>
                  <a:pt x="871957" y="48545"/>
                </a:lnTo>
                <a:lnTo>
                  <a:pt x="986092" y="80057"/>
                </a:lnTo>
                <a:lnTo>
                  <a:pt x="1057908" y="105968"/>
                </a:lnTo>
                <a:lnTo>
                  <a:pt x="1120509" y="132667"/>
                </a:lnTo>
                <a:lnTo>
                  <a:pt x="1173257" y="158435"/>
                </a:lnTo>
                <a:lnTo>
                  <a:pt x="1215513" y="181555"/>
                </a:lnTo>
                <a:lnTo>
                  <a:pt x="1265996" y="212976"/>
                </a:lnTo>
                <a:lnTo>
                  <a:pt x="1272946" y="217841"/>
                </a:lnTo>
                <a:lnTo>
                  <a:pt x="1283779" y="203109"/>
                </a:lnTo>
                <a:lnTo>
                  <a:pt x="1225464" y="166190"/>
                </a:lnTo>
                <a:lnTo>
                  <a:pt x="1182552" y="142663"/>
                </a:lnTo>
                <a:lnTo>
                  <a:pt x="1128997" y="116443"/>
                </a:lnTo>
                <a:lnTo>
                  <a:pt x="1065457" y="89281"/>
                </a:lnTo>
                <a:lnTo>
                  <a:pt x="992588" y="62925"/>
                </a:lnTo>
                <a:lnTo>
                  <a:pt x="911047" y="39127"/>
                </a:lnTo>
                <a:lnTo>
                  <a:pt x="840614" y="23250"/>
                </a:lnTo>
                <a:lnTo>
                  <a:pt x="813273" y="18346"/>
                </a:lnTo>
                <a:close/>
              </a:path>
              <a:path w="1283970" h="218439">
                <a:moveTo>
                  <a:pt x="587462" y="0"/>
                </a:moveTo>
                <a:lnTo>
                  <a:pt x="539871" y="1364"/>
                </a:lnTo>
                <a:lnTo>
                  <a:pt x="490915" y="4654"/>
                </a:lnTo>
                <a:lnTo>
                  <a:pt x="440662" y="10029"/>
                </a:lnTo>
                <a:lnTo>
                  <a:pt x="389180" y="17650"/>
                </a:lnTo>
                <a:lnTo>
                  <a:pt x="336535" y="27678"/>
                </a:lnTo>
                <a:lnTo>
                  <a:pt x="282794" y="40271"/>
                </a:lnTo>
                <a:lnTo>
                  <a:pt x="228024" y="55592"/>
                </a:lnTo>
                <a:lnTo>
                  <a:pt x="172293" y="73801"/>
                </a:lnTo>
                <a:lnTo>
                  <a:pt x="115667" y="95057"/>
                </a:lnTo>
                <a:lnTo>
                  <a:pt x="58213" y="119522"/>
                </a:lnTo>
                <a:lnTo>
                  <a:pt x="0" y="147356"/>
                </a:lnTo>
                <a:lnTo>
                  <a:pt x="8267" y="163726"/>
                </a:lnTo>
                <a:lnTo>
                  <a:pt x="65647" y="136300"/>
                </a:lnTo>
                <a:lnTo>
                  <a:pt x="122270" y="112189"/>
                </a:lnTo>
                <a:lnTo>
                  <a:pt x="178073" y="91236"/>
                </a:lnTo>
                <a:lnTo>
                  <a:pt x="232988" y="73282"/>
                </a:lnTo>
                <a:lnTo>
                  <a:pt x="286951" y="58171"/>
                </a:lnTo>
                <a:lnTo>
                  <a:pt x="339896" y="45743"/>
                </a:lnTo>
                <a:lnTo>
                  <a:pt x="391757" y="35842"/>
                </a:lnTo>
                <a:lnTo>
                  <a:pt x="442469" y="28310"/>
                </a:lnTo>
                <a:lnTo>
                  <a:pt x="491966" y="22988"/>
                </a:lnTo>
                <a:lnTo>
                  <a:pt x="540183" y="19719"/>
                </a:lnTo>
                <a:lnTo>
                  <a:pt x="587054" y="18346"/>
                </a:lnTo>
                <a:lnTo>
                  <a:pt x="813273" y="18346"/>
                </a:lnTo>
                <a:lnTo>
                  <a:pt x="802615" y="16434"/>
                </a:lnTo>
                <a:lnTo>
                  <a:pt x="762849" y="10581"/>
                </a:lnTo>
                <a:lnTo>
                  <a:pt x="721383" y="5850"/>
                </a:lnTo>
                <a:lnTo>
                  <a:pt x="678286" y="2403"/>
                </a:lnTo>
                <a:lnTo>
                  <a:pt x="633623" y="399"/>
                </a:lnTo>
                <a:lnTo>
                  <a:pt x="587462" y="0"/>
                </a:lnTo>
                <a:close/>
              </a:path>
            </a:pathLst>
          </a:custGeom>
          <a:solidFill>
            <a:srgbClr val="000000"/>
          </a:solidFill>
        </p:spPr>
        <p:txBody>
          <a:bodyPr wrap="square" lIns="0" tIns="0" rIns="0" bIns="0" rtlCol="0"/>
          <a:lstStyle/>
          <a:p>
            <a:endParaRPr/>
          </a:p>
        </p:txBody>
      </p:sp>
      <p:sp>
        <p:nvSpPr>
          <p:cNvPr id="293" name="object 293"/>
          <p:cNvSpPr/>
          <p:nvPr/>
        </p:nvSpPr>
        <p:spPr>
          <a:xfrm>
            <a:off x="7867228" y="969531"/>
            <a:ext cx="1576705" cy="219710"/>
          </a:xfrm>
          <a:custGeom>
            <a:avLst/>
            <a:gdLst/>
            <a:ahLst/>
            <a:cxnLst/>
            <a:rect l="l" t="t" r="r" b="b"/>
            <a:pathLst>
              <a:path w="1576704" h="219709">
                <a:moveTo>
                  <a:pt x="1576095" y="0"/>
                </a:moveTo>
                <a:lnTo>
                  <a:pt x="562432" y="0"/>
                </a:lnTo>
                <a:lnTo>
                  <a:pt x="0" y="201917"/>
                </a:lnTo>
                <a:lnTo>
                  <a:pt x="6235" y="219163"/>
                </a:lnTo>
                <a:lnTo>
                  <a:pt x="565670" y="18287"/>
                </a:lnTo>
                <a:lnTo>
                  <a:pt x="1576095" y="18287"/>
                </a:lnTo>
                <a:lnTo>
                  <a:pt x="1576095" y="0"/>
                </a:lnTo>
                <a:close/>
              </a:path>
            </a:pathLst>
          </a:custGeom>
          <a:solidFill>
            <a:srgbClr val="000000"/>
          </a:solidFill>
        </p:spPr>
        <p:txBody>
          <a:bodyPr wrap="square" lIns="0" tIns="0" rIns="0" bIns="0" rtlCol="0"/>
          <a:lstStyle/>
          <a:p>
            <a:endParaRPr/>
          </a:p>
        </p:txBody>
      </p:sp>
      <p:sp>
        <p:nvSpPr>
          <p:cNvPr id="294" name="object 294"/>
          <p:cNvSpPr/>
          <p:nvPr/>
        </p:nvSpPr>
        <p:spPr>
          <a:xfrm>
            <a:off x="7400576" y="996990"/>
            <a:ext cx="1031240" cy="0"/>
          </a:xfrm>
          <a:custGeom>
            <a:avLst/>
            <a:gdLst/>
            <a:ahLst/>
            <a:cxnLst/>
            <a:rect l="l" t="t" r="r" b="b"/>
            <a:pathLst>
              <a:path w="1031240">
                <a:moveTo>
                  <a:pt x="0" y="0"/>
                </a:moveTo>
                <a:lnTo>
                  <a:pt x="1031036" y="0"/>
                </a:lnTo>
              </a:path>
            </a:pathLst>
          </a:custGeom>
          <a:ln w="54889">
            <a:solidFill>
              <a:srgbClr val="000000"/>
            </a:solidFill>
          </a:ln>
        </p:spPr>
        <p:txBody>
          <a:bodyPr wrap="square" lIns="0" tIns="0" rIns="0" bIns="0" rtlCol="0"/>
          <a:lstStyle/>
          <a:p>
            <a:endParaRPr/>
          </a:p>
        </p:txBody>
      </p:sp>
      <p:sp>
        <p:nvSpPr>
          <p:cNvPr id="295" name="object 295"/>
          <p:cNvSpPr/>
          <p:nvPr/>
        </p:nvSpPr>
        <p:spPr>
          <a:xfrm>
            <a:off x="6558760" y="798683"/>
            <a:ext cx="1824989" cy="183515"/>
          </a:xfrm>
          <a:custGeom>
            <a:avLst/>
            <a:gdLst/>
            <a:ahLst/>
            <a:cxnLst/>
            <a:rect l="l" t="t" r="r" b="b"/>
            <a:pathLst>
              <a:path w="1824990" h="183515">
                <a:moveTo>
                  <a:pt x="1625" y="0"/>
                </a:moveTo>
                <a:lnTo>
                  <a:pt x="0" y="18237"/>
                </a:lnTo>
                <a:lnTo>
                  <a:pt x="1822907" y="182994"/>
                </a:lnTo>
                <a:lnTo>
                  <a:pt x="1824558" y="164757"/>
                </a:lnTo>
                <a:lnTo>
                  <a:pt x="1625" y="0"/>
                </a:lnTo>
                <a:close/>
              </a:path>
            </a:pathLst>
          </a:custGeom>
          <a:solidFill>
            <a:srgbClr val="000000"/>
          </a:solidFill>
        </p:spPr>
        <p:txBody>
          <a:bodyPr wrap="square" lIns="0" tIns="0" rIns="0" bIns="0" rtlCol="0"/>
          <a:lstStyle/>
          <a:p>
            <a:endParaRPr/>
          </a:p>
        </p:txBody>
      </p:sp>
      <p:sp>
        <p:nvSpPr>
          <p:cNvPr id="296" name="object 296"/>
          <p:cNvSpPr/>
          <p:nvPr/>
        </p:nvSpPr>
        <p:spPr>
          <a:xfrm>
            <a:off x="7474051" y="1723193"/>
            <a:ext cx="1914525" cy="0"/>
          </a:xfrm>
          <a:custGeom>
            <a:avLst/>
            <a:gdLst/>
            <a:ahLst/>
            <a:cxnLst/>
            <a:rect l="l" t="t" r="r" b="b"/>
            <a:pathLst>
              <a:path w="1914525">
                <a:moveTo>
                  <a:pt x="0" y="0"/>
                </a:moveTo>
                <a:lnTo>
                  <a:pt x="1914398" y="0"/>
                </a:lnTo>
              </a:path>
            </a:pathLst>
          </a:custGeom>
          <a:ln w="18326">
            <a:solidFill>
              <a:srgbClr val="000000"/>
            </a:solidFill>
          </a:ln>
        </p:spPr>
        <p:txBody>
          <a:bodyPr wrap="square" lIns="0" tIns="0" rIns="0" bIns="0" rtlCol="0"/>
          <a:lstStyle/>
          <a:p>
            <a:endParaRPr/>
          </a:p>
        </p:txBody>
      </p:sp>
      <p:sp>
        <p:nvSpPr>
          <p:cNvPr id="297" name="object 297"/>
          <p:cNvSpPr/>
          <p:nvPr/>
        </p:nvSpPr>
        <p:spPr>
          <a:xfrm>
            <a:off x="3431940" y="993932"/>
            <a:ext cx="1708785" cy="1497965"/>
          </a:xfrm>
          <a:custGeom>
            <a:avLst/>
            <a:gdLst/>
            <a:ahLst/>
            <a:cxnLst/>
            <a:rect l="l" t="t" r="r" b="b"/>
            <a:pathLst>
              <a:path w="1708785" h="1497964">
                <a:moveTo>
                  <a:pt x="565378" y="0"/>
                </a:moveTo>
                <a:lnTo>
                  <a:pt x="0" y="0"/>
                </a:lnTo>
                <a:lnTo>
                  <a:pt x="0" y="18326"/>
                </a:lnTo>
                <a:lnTo>
                  <a:pt x="556387" y="18326"/>
                </a:lnTo>
                <a:lnTo>
                  <a:pt x="1693748" y="1497723"/>
                </a:lnTo>
                <a:lnTo>
                  <a:pt x="1708251" y="1486535"/>
                </a:lnTo>
                <a:lnTo>
                  <a:pt x="565378" y="0"/>
                </a:lnTo>
                <a:close/>
              </a:path>
            </a:pathLst>
          </a:custGeom>
          <a:solidFill>
            <a:srgbClr val="000000"/>
          </a:solidFill>
        </p:spPr>
        <p:txBody>
          <a:bodyPr wrap="square" lIns="0" tIns="0" rIns="0" bIns="0" rtlCol="0"/>
          <a:lstStyle/>
          <a:p>
            <a:endParaRPr/>
          </a:p>
        </p:txBody>
      </p:sp>
      <p:sp>
        <p:nvSpPr>
          <p:cNvPr id="298" name="object 298"/>
          <p:cNvSpPr/>
          <p:nvPr/>
        </p:nvSpPr>
        <p:spPr>
          <a:xfrm>
            <a:off x="3043373" y="4467307"/>
            <a:ext cx="915669" cy="255904"/>
          </a:xfrm>
          <a:custGeom>
            <a:avLst/>
            <a:gdLst/>
            <a:ahLst/>
            <a:cxnLst/>
            <a:rect l="l" t="t" r="r" b="b"/>
            <a:pathLst>
              <a:path w="915670" h="255904">
                <a:moveTo>
                  <a:pt x="15024" y="0"/>
                </a:moveTo>
                <a:lnTo>
                  <a:pt x="0" y="10414"/>
                </a:lnTo>
                <a:lnTo>
                  <a:pt x="6769" y="19455"/>
                </a:lnTo>
                <a:lnTo>
                  <a:pt x="24637" y="40467"/>
                </a:lnTo>
                <a:lnTo>
                  <a:pt x="54055" y="70264"/>
                </a:lnTo>
                <a:lnTo>
                  <a:pt x="95479" y="105658"/>
                </a:lnTo>
                <a:lnTo>
                  <a:pt x="149361" y="143463"/>
                </a:lnTo>
                <a:lnTo>
                  <a:pt x="216153" y="180492"/>
                </a:lnTo>
                <a:lnTo>
                  <a:pt x="252961" y="197015"/>
                </a:lnTo>
                <a:lnTo>
                  <a:pt x="293755" y="212465"/>
                </a:lnTo>
                <a:lnTo>
                  <a:pt x="338919" y="226411"/>
                </a:lnTo>
                <a:lnTo>
                  <a:pt x="388357" y="238244"/>
                </a:lnTo>
                <a:lnTo>
                  <a:pt x="442096" y="247396"/>
                </a:lnTo>
                <a:lnTo>
                  <a:pt x="500159" y="253302"/>
                </a:lnTo>
                <a:lnTo>
                  <a:pt x="562571" y="255397"/>
                </a:lnTo>
                <a:lnTo>
                  <a:pt x="607012" y="254376"/>
                </a:lnTo>
                <a:lnTo>
                  <a:pt x="653438" y="251200"/>
                </a:lnTo>
                <a:lnTo>
                  <a:pt x="701857" y="245698"/>
                </a:lnTo>
                <a:lnTo>
                  <a:pt x="752276" y="237700"/>
                </a:lnTo>
                <a:lnTo>
                  <a:pt x="756188" y="236904"/>
                </a:lnTo>
                <a:lnTo>
                  <a:pt x="544664" y="236904"/>
                </a:lnTo>
                <a:lnTo>
                  <a:pt x="494368" y="234516"/>
                </a:lnTo>
                <a:lnTo>
                  <a:pt x="447061" y="229578"/>
                </a:lnTo>
                <a:lnTo>
                  <a:pt x="402729" y="222413"/>
                </a:lnTo>
                <a:lnTo>
                  <a:pt x="361354" y="213344"/>
                </a:lnTo>
                <a:lnTo>
                  <a:pt x="322920" y="202695"/>
                </a:lnTo>
                <a:lnTo>
                  <a:pt x="254813" y="177951"/>
                </a:lnTo>
                <a:lnTo>
                  <a:pt x="148464" y="120990"/>
                </a:lnTo>
                <a:lnTo>
                  <a:pt x="89635" y="77064"/>
                </a:lnTo>
                <a:lnTo>
                  <a:pt x="48119" y="38444"/>
                </a:lnTo>
                <a:lnTo>
                  <a:pt x="23416" y="10850"/>
                </a:lnTo>
                <a:lnTo>
                  <a:pt x="15024" y="0"/>
                </a:lnTo>
                <a:close/>
              </a:path>
              <a:path w="915670" h="255904">
                <a:moveTo>
                  <a:pt x="910132" y="179552"/>
                </a:moveTo>
                <a:lnTo>
                  <a:pt x="841558" y="199261"/>
                </a:lnTo>
                <a:lnTo>
                  <a:pt x="776070" y="214479"/>
                </a:lnTo>
                <a:lnTo>
                  <a:pt x="713653" y="225528"/>
                </a:lnTo>
                <a:lnTo>
                  <a:pt x="654291" y="232733"/>
                </a:lnTo>
                <a:lnTo>
                  <a:pt x="597966" y="236417"/>
                </a:lnTo>
                <a:lnTo>
                  <a:pt x="544664" y="236904"/>
                </a:lnTo>
                <a:lnTo>
                  <a:pt x="756188" y="236904"/>
                </a:lnTo>
                <a:lnTo>
                  <a:pt x="804702" y="227033"/>
                </a:lnTo>
                <a:lnTo>
                  <a:pt x="859143" y="213529"/>
                </a:lnTo>
                <a:lnTo>
                  <a:pt x="915606" y="197015"/>
                </a:lnTo>
                <a:lnTo>
                  <a:pt x="910132" y="179552"/>
                </a:lnTo>
                <a:close/>
              </a:path>
            </a:pathLst>
          </a:custGeom>
          <a:solidFill>
            <a:srgbClr val="000000"/>
          </a:solidFill>
        </p:spPr>
        <p:txBody>
          <a:bodyPr wrap="square" lIns="0" tIns="0" rIns="0" bIns="0" rtlCol="0"/>
          <a:lstStyle/>
          <a:p>
            <a:endParaRPr/>
          </a:p>
        </p:txBody>
      </p:sp>
      <p:sp>
        <p:nvSpPr>
          <p:cNvPr id="299" name="object 299"/>
          <p:cNvSpPr/>
          <p:nvPr/>
        </p:nvSpPr>
        <p:spPr>
          <a:xfrm>
            <a:off x="3331958" y="3546311"/>
            <a:ext cx="118110" cy="109220"/>
          </a:xfrm>
          <a:custGeom>
            <a:avLst/>
            <a:gdLst/>
            <a:ahLst/>
            <a:cxnLst/>
            <a:rect l="l" t="t" r="r" b="b"/>
            <a:pathLst>
              <a:path w="118110" h="109220">
                <a:moveTo>
                  <a:pt x="46685" y="0"/>
                </a:moveTo>
                <a:lnTo>
                  <a:pt x="0" y="108953"/>
                </a:lnTo>
                <a:lnTo>
                  <a:pt x="117601" y="94983"/>
                </a:lnTo>
                <a:lnTo>
                  <a:pt x="46685" y="0"/>
                </a:lnTo>
                <a:close/>
              </a:path>
            </a:pathLst>
          </a:custGeom>
          <a:solidFill>
            <a:srgbClr val="000000"/>
          </a:solidFill>
        </p:spPr>
        <p:txBody>
          <a:bodyPr wrap="square" lIns="0" tIns="0" rIns="0" bIns="0" rtlCol="0"/>
          <a:lstStyle/>
          <a:p>
            <a:endParaRPr/>
          </a:p>
        </p:txBody>
      </p:sp>
      <p:sp>
        <p:nvSpPr>
          <p:cNvPr id="300" name="object 300"/>
          <p:cNvSpPr/>
          <p:nvPr/>
        </p:nvSpPr>
        <p:spPr>
          <a:xfrm>
            <a:off x="2702382" y="3539034"/>
            <a:ext cx="709930" cy="102870"/>
          </a:xfrm>
          <a:custGeom>
            <a:avLst/>
            <a:gdLst/>
            <a:ahLst/>
            <a:cxnLst/>
            <a:rect l="l" t="t" r="r" b="b"/>
            <a:pathLst>
              <a:path w="709929" h="102870">
                <a:moveTo>
                  <a:pt x="405180" y="0"/>
                </a:moveTo>
                <a:lnTo>
                  <a:pt x="346631" y="1045"/>
                </a:lnTo>
                <a:lnTo>
                  <a:pt x="290426" y="5890"/>
                </a:lnTo>
                <a:lnTo>
                  <a:pt x="237229" y="13722"/>
                </a:lnTo>
                <a:lnTo>
                  <a:pt x="187709" y="23725"/>
                </a:lnTo>
                <a:lnTo>
                  <a:pt x="142531" y="35084"/>
                </a:lnTo>
                <a:lnTo>
                  <a:pt x="102363" y="46985"/>
                </a:lnTo>
                <a:lnTo>
                  <a:pt x="39722" y="69156"/>
                </a:lnTo>
                <a:lnTo>
                  <a:pt x="0" y="86110"/>
                </a:lnTo>
                <a:lnTo>
                  <a:pt x="8089" y="102557"/>
                </a:lnTo>
                <a:lnTo>
                  <a:pt x="13726" y="99927"/>
                </a:lnTo>
                <a:lnTo>
                  <a:pt x="28593" y="93433"/>
                </a:lnTo>
                <a:lnTo>
                  <a:pt x="82842" y="72711"/>
                </a:lnTo>
                <a:lnTo>
                  <a:pt x="120636" y="60411"/>
                </a:lnTo>
                <a:lnTo>
                  <a:pt x="164485" y="48104"/>
                </a:lnTo>
                <a:lnTo>
                  <a:pt x="213595" y="36755"/>
                </a:lnTo>
                <a:lnTo>
                  <a:pt x="267171" y="27329"/>
                </a:lnTo>
                <a:lnTo>
                  <a:pt x="324420" y="20789"/>
                </a:lnTo>
                <a:lnTo>
                  <a:pt x="384548" y="18101"/>
                </a:lnTo>
                <a:lnTo>
                  <a:pt x="548981" y="18101"/>
                </a:lnTo>
                <a:lnTo>
                  <a:pt x="526638" y="12569"/>
                </a:lnTo>
                <a:lnTo>
                  <a:pt x="465404" y="3570"/>
                </a:lnTo>
                <a:lnTo>
                  <a:pt x="405180" y="0"/>
                </a:lnTo>
                <a:close/>
              </a:path>
              <a:path w="709929" h="102870">
                <a:moveTo>
                  <a:pt x="548981" y="18101"/>
                </a:moveTo>
                <a:lnTo>
                  <a:pt x="384548" y="18101"/>
                </a:lnTo>
                <a:lnTo>
                  <a:pt x="446760" y="20228"/>
                </a:lnTo>
                <a:lnTo>
                  <a:pt x="510264" y="28135"/>
                </a:lnTo>
                <a:lnTo>
                  <a:pt x="574265" y="42787"/>
                </a:lnTo>
                <a:lnTo>
                  <a:pt x="637969" y="65147"/>
                </a:lnTo>
                <a:lnTo>
                  <a:pt x="700582" y="96181"/>
                </a:lnTo>
                <a:lnTo>
                  <a:pt x="709726" y="80294"/>
                </a:lnTo>
                <a:lnTo>
                  <a:pt x="649465" y="50117"/>
                </a:lnTo>
                <a:lnTo>
                  <a:pt x="588214" y="27813"/>
                </a:lnTo>
                <a:lnTo>
                  <a:pt x="548981" y="18101"/>
                </a:lnTo>
                <a:close/>
              </a:path>
            </a:pathLst>
          </a:custGeom>
          <a:solidFill>
            <a:srgbClr val="000000"/>
          </a:solidFill>
        </p:spPr>
        <p:txBody>
          <a:bodyPr wrap="square" lIns="0" tIns="0" rIns="0" bIns="0" rtlCol="0"/>
          <a:lstStyle/>
          <a:p>
            <a:endParaRPr/>
          </a:p>
        </p:txBody>
      </p:sp>
      <p:sp>
        <p:nvSpPr>
          <p:cNvPr id="301" name="object 301"/>
          <p:cNvSpPr/>
          <p:nvPr/>
        </p:nvSpPr>
        <p:spPr>
          <a:xfrm>
            <a:off x="3413674" y="2264314"/>
            <a:ext cx="118745" cy="104775"/>
          </a:xfrm>
          <a:custGeom>
            <a:avLst/>
            <a:gdLst/>
            <a:ahLst/>
            <a:cxnLst/>
            <a:rect l="l" t="t" r="r" b="b"/>
            <a:pathLst>
              <a:path w="118745" h="104775">
                <a:moveTo>
                  <a:pt x="56134" y="0"/>
                </a:moveTo>
                <a:lnTo>
                  <a:pt x="0" y="104406"/>
                </a:lnTo>
                <a:lnTo>
                  <a:pt x="118389" y="100914"/>
                </a:lnTo>
                <a:lnTo>
                  <a:pt x="56134" y="0"/>
                </a:lnTo>
                <a:close/>
              </a:path>
            </a:pathLst>
          </a:custGeom>
          <a:solidFill>
            <a:srgbClr val="000000"/>
          </a:solidFill>
        </p:spPr>
        <p:txBody>
          <a:bodyPr wrap="square" lIns="0" tIns="0" rIns="0" bIns="0" rtlCol="0"/>
          <a:lstStyle/>
          <a:p>
            <a:endParaRPr/>
          </a:p>
        </p:txBody>
      </p:sp>
      <p:sp>
        <p:nvSpPr>
          <p:cNvPr id="302" name="object 302"/>
          <p:cNvSpPr/>
          <p:nvPr/>
        </p:nvSpPr>
        <p:spPr>
          <a:xfrm>
            <a:off x="2688850" y="2137595"/>
            <a:ext cx="778510" cy="200660"/>
          </a:xfrm>
          <a:custGeom>
            <a:avLst/>
            <a:gdLst/>
            <a:ahLst/>
            <a:cxnLst/>
            <a:rect l="l" t="t" r="r" b="b"/>
            <a:pathLst>
              <a:path w="778510" h="200660">
                <a:moveTo>
                  <a:pt x="384749" y="18962"/>
                </a:moveTo>
                <a:lnTo>
                  <a:pt x="211363" y="18962"/>
                </a:lnTo>
                <a:lnTo>
                  <a:pt x="266620" y="20259"/>
                </a:lnTo>
                <a:lnTo>
                  <a:pt x="322447" y="26652"/>
                </a:lnTo>
                <a:lnTo>
                  <a:pt x="378108" y="37317"/>
                </a:lnTo>
                <a:lnTo>
                  <a:pt x="432865" y="51428"/>
                </a:lnTo>
                <a:lnTo>
                  <a:pt x="485982" y="68160"/>
                </a:lnTo>
                <a:lnTo>
                  <a:pt x="536723" y="86689"/>
                </a:lnTo>
                <a:lnTo>
                  <a:pt x="584349" y="106188"/>
                </a:lnTo>
                <a:lnTo>
                  <a:pt x="628126" y="125834"/>
                </a:lnTo>
                <a:lnTo>
                  <a:pt x="667315" y="144801"/>
                </a:lnTo>
                <a:lnTo>
                  <a:pt x="701180" y="162265"/>
                </a:lnTo>
                <a:lnTo>
                  <a:pt x="749992" y="189379"/>
                </a:lnTo>
                <a:lnTo>
                  <a:pt x="768667" y="200579"/>
                </a:lnTo>
                <a:lnTo>
                  <a:pt x="778446" y="185110"/>
                </a:lnTo>
                <a:lnTo>
                  <a:pt x="732512" y="158029"/>
                </a:lnTo>
                <a:lnTo>
                  <a:pt x="668101" y="123928"/>
                </a:lnTo>
                <a:lnTo>
                  <a:pt x="627858" y="104510"/>
                </a:lnTo>
                <a:lnTo>
                  <a:pt x="583191" y="84601"/>
                </a:lnTo>
                <a:lnTo>
                  <a:pt x="534799" y="65016"/>
                </a:lnTo>
                <a:lnTo>
                  <a:pt x="483382" y="46572"/>
                </a:lnTo>
                <a:lnTo>
                  <a:pt x="429640" y="30084"/>
                </a:lnTo>
                <a:lnTo>
                  <a:pt x="384749" y="18962"/>
                </a:lnTo>
                <a:close/>
              </a:path>
              <a:path w="778510" h="200660">
                <a:moveTo>
                  <a:pt x="205422" y="0"/>
                </a:moveTo>
                <a:lnTo>
                  <a:pt x="150555" y="5524"/>
                </a:lnTo>
                <a:lnTo>
                  <a:pt x="97562" y="17897"/>
                </a:lnTo>
                <a:lnTo>
                  <a:pt x="47143" y="37935"/>
                </a:lnTo>
                <a:lnTo>
                  <a:pt x="0" y="66454"/>
                </a:lnTo>
                <a:lnTo>
                  <a:pt x="10769" y="81237"/>
                </a:lnTo>
                <a:lnTo>
                  <a:pt x="56379" y="53898"/>
                </a:lnTo>
                <a:lnTo>
                  <a:pt x="105505" y="34957"/>
                </a:lnTo>
                <a:lnTo>
                  <a:pt x="157412" y="23586"/>
                </a:lnTo>
                <a:lnTo>
                  <a:pt x="211363" y="18962"/>
                </a:lnTo>
                <a:lnTo>
                  <a:pt x="384749" y="18962"/>
                </a:lnTo>
                <a:lnTo>
                  <a:pt x="374274" y="16367"/>
                </a:lnTo>
                <a:lnTo>
                  <a:pt x="317982" y="6237"/>
                </a:lnTo>
                <a:lnTo>
                  <a:pt x="261465" y="509"/>
                </a:lnTo>
                <a:lnTo>
                  <a:pt x="205422" y="0"/>
                </a:lnTo>
                <a:close/>
              </a:path>
            </a:pathLst>
          </a:custGeom>
          <a:solidFill>
            <a:srgbClr val="000000"/>
          </a:solidFill>
        </p:spPr>
        <p:txBody>
          <a:bodyPr wrap="square" lIns="0" tIns="0" rIns="0" bIns="0" rtlCol="0"/>
          <a:lstStyle/>
          <a:p>
            <a:endParaRPr/>
          </a:p>
        </p:txBody>
      </p:sp>
      <p:sp>
        <p:nvSpPr>
          <p:cNvPr id="303" name="object 303"/>
          <p:cNvSpPr/>
          <p:nvPr/>
        </p:nvSpPr>
        <p:spPr>
          <a:xfrm>
            <a:off x="7718441" y="4263830"/>
            <a:ext cx="1706880" cy="1124585"/>
          </a:xfrm>
          <a:custGeom>
            <a:avLst/>
            <a:gdLst/>
            <a:ahLst/>
            <a:cxnLst/>
            <a:rect l="l" t="t" r="r" b="b"/>
            <a:pathLst>
              <a:path w="1706879" h="1124585">
                <a:moveTo>
                  <a:pt x="11150" y="0"/>
                </a:moveTo>
                <a:lnTo>
                  <a:pt x="0" y="14566"/>
                </a:lnTo>
                <a:lnTo>
                  <a:pt x="1454073" y="1122260"/>
                </a:lnTo>
                <a:lnTo>
                  <a:pt x="1456550" y="1124077"/>
                </a:lnTo>
                <a:lnTo>
                  <a:pt x="1706562" y="1124077"/>
                </a:lnTo>
                <a:lnTo>
                  <a:pt x="1706562" y="1105750"/>
                </a:lnTo>
                <a:lnTo>
                  <a:pt x="1462747" y="1105750"/>
                </a:lnTo>
                <a:lnTo>
                  <a:pt x="11150" y="0"/>
                </a:lnTo>
                <a:close/>
              </a:path>
            </a:pathLst>
          </a:custGeom>
          <a:solidFill>
            <a:srgbClr val="000000"/>
          </a:solidFill>
        </p:spPr>
        <p:txBody>
          <a:bodyPr wrap="square" lIns="0" tIns="0" rIns="0" bIns="0" rtlCol="0"/>
          <a:lstStyle/>
          <a:p>
            <a:endParaRPr/>
          </a:p>
        </p:txBody>
      </p:sp>
      <p:sp>
        <p:nvSpPr>
          <p:cNvPr id="304" name="object 304"/>
          <p:cNvSpPr/>
          <p:nvPr/>
        </p:nvSpPr>
        <p:spPr>
          <a:xfrm>
            <a:off x="8880306" y="4300575"/>
            <a:ext cx="655955" cy="281940"/>
          </a:xfrm>
          <a:custGeom>
            <a:avLst/>
            <a:gdLst/>
            <a:ahLst/>
            <a:cxnLst/>
            <a:rect l="l" t="t" r="r" b="b"/>
            <a:pathLst>
              <a:path w="655954" h="281939">
                <a:moveTo>
                  <a:pt x="16357" y="0"/>
                </a:moveTo>
                <a:lnTo>
                  <a:pt x="25220" y="46020"/>
                </a:lnTo>
                <a:lnTo>
                  <a:pt x="60323" y="80633"/>
                </a:lnTo>
                <a:lnTo>
                  <a:pt x="103631" y="112126"/>
                </a:lnTo>
                <a:lnTo>
                  <a:pt x="153470" y="140595"/>
                </a:lnTo>
                <a:lnTo>
                  <a:pt x="208163" y="166137"/>
                </a:lnTo>
                <a:lnTo>
                  <a:pt x="266033" y="188847"/>
                </a:lnTo>
                <a:lnTo>
                  <a:pt x="325406" y="208821"/>
                </a:lnTo>
                <a:lnTo>
                  <a:pt x="384604" y="226156"/>
                </a:lnTo>
                <a:lnTo>
                  <a:pt x="441951" y="240948"/>
                </a:lnTo>
                <a:lnTo>
                  <a:pt x="495772" y="253293"/>
                </a:lnTo>
                <a:lnTo>
                  <a:pt x="544390" y="263286"/>
                </a:lnTo>
                <a:lnTo>
                  <a:pt x="586129" y="271025"/>
                </a:lnTo>
                <a:lnTo>
                  <a:pt x="642267" y="280122"/>
                </a:lnTo>
                <a:lnTo>
                  <a:pt x="653313" y="281673"/>
                </a:lnTo>
                <a:lnTo>
                  <a:pt x="655675" y="263550"/>
                </a:lnTo>
                <a:lnTo>
                  <a:pt x="647761" y="262412"/>
                </a:lnTo>
                <a:lnTo>
                  <a:pt x="627343" y="259245"/>
                </a:lnTo>
                <a:lnTo>
                  <a:pt x="555963" y="246529"/>
                </a:lnTo>
                <a:lnTo>
                  <a:pt x="508482" y="236833"/>
                </a:lnTo>
                <a:lnTo>
                  <a:pt x="455463" y="224814"/>
                </a:lnTo>
                <a:lnTo>
                  <a:pt x="398646" y="210398"/>
                </a:lnTo>
                <a:lnTo>
                  <a:pt x="339774" y="193513"/>
                </a:lnTo>
                <a:lnTo>
                  <a:pt x="280586" y="174085"/>
                </a:lnTo>
                <a:lnTo>
                  <a:pt x="222825" y="152040"/>
                </a:lnTo>
                <a:lnTo>
                  <a:pt x="168232" y="127305"/>
                </a:lnTo>
                <a:lnTo>
                  <a:pt x="118547" y="99807"/>
                </a:lnTo>
                <a:lnTo>
                  <a:pt x="75512" y="69473"/>
                </a:lnTo>
                <a:lnTo>
                  <a:pt x="40868" y="36228"/>
                </a:lnTo>
                <a:lnTo>
                  <a:pt x="16357" y="0"/>
                </a:lnTo>
                <a:close/>
              </a:path>
            </a:pathLst>
          </a:custGeom>
          <a:solidFill>
            <a:srgbClr val="000000"/>
          </a:solidFill>
        </p:spPr>
        <p:txBody>
          <a:bodyPr wrap="square" lIns="0" tIns="0" rIns="0" bIns="0" rtlCol="0"/>
          <a:lstStyle/>
          <a:p>
            <a:endParaRPr/>
          </a:p>
        </p:txBody>
      </p:sp>
      <p:sp>
        <p:nvSpPr>
          <p:cNvPr id="305" name="object 305"/>
          <p:cNvSpPr/>
          <p:nvPr/>
        </p:nvSpPr>
        <p:spPr>
          <a:xfrm>
            <a:off x="8410006" y="3596262"/>
            <a:ext cx="724535" cy="899794"/>
          </a:xfrm>
          <a:custGeom>
            <a:avLst/>
            <a:gdLst/>
            <a:ahLst/>
            <a:cxnLst/>
            <a:rect l="l" t="t" r="r" b="b"/>
            <a:pathLst>
              <a:path w="724534" h="899795">
                <a:moveTo>
                  <a:pt x="18224" y="0"/>
                </a:moveTo>
                <a:lnTo>
                  <a:pt x="0" y="977"/>
                </a:lnTo>
                <a:lnTo>
                  <a:pt x="4145" y="62354"/>
                </a:lnTo>
                <a:lnTo>
                  <a:pt x="9840" y="121660"/>
                </a:lnTo>
                <a:lnTo>
                  <a:pt x="17080" y="178886"/>
                </a:lnTo>
                <a:lnTo>
                  <a:pt x="25864" y="234027"/>
                </a:lnTo>
                <a:lnTo>
                  <a:pt x="36188" y="287074"/>
                </a:lnTo>
                <a:lnTo>
                  <a:pt x="48048" y="338019"/>
                </a:lnTo>
                <a:lnTo>
                  <a:pt x="61441" y="386855"/>
                </a:lnTo>
                <a:lnTo>
                  <a:pt x="76365" y="433576"/>
                </a:lnTo>
                <a:lnTo>
                  <a:pt x="92816" y="478172"/>
                </a:lnTo>
                <a:lnTo>
                  <a:pt x="110791" y="520637"/>
                </a:lnTo>
                <a:lnTo>
                  <a:pt x="130286" y="560963"/>
                </a:lnTo>
                <a:lnTo>
                  <a:pt x="151299" y="599143"/>
                </a:lnTo>
                <a:lnTo>
                  <a:pt x="173826" y="635168"/>
                </a:lnTo>
                <a:lnTo>
                  <a:pt x="197865" y="669033"/>
                </a:lnTo>
                <a:lnTo>
                  <a:pt x="223411" y="700728"/>
                </a:lnTo>
                <a:lnTo>
                  <a:pt x="250462" y="730247"/>
                </a:lnTo>
                <a:lnTo>
                  <a:pt x="279015" y="757582"/>
                </a:lnTo>
                <a:lnTo>
                  <a:pt x="309067" y="782726"/>
                </a:lnTo>
                <a:lnTo>
                  <a:pt x="363985" y="820468"/>
                </a:lnTo>
                <a:lnTo>
                  <a:pt x="418936" y="849309"/>
                </a:lnTo>
                <a:lnTo>
                  <a:pt x="472761" y="870377"/>
                </a:lnTo>
                <a:lnTo>
                  <a:pt x="524301" y="884800"/>
                </a:lnTo>
                <a:lnTo>
                  <a:pt x="572399" y="893706"/>
                </a:lnTo>
                <a:lnTo>
                  <a:pt x="615895" y="898222"/>
                </a:lnTo>
                <a:lnTo>
                  <a:pt x="653630" y="899477"/>
                </a:lnTo>
                <a:lnTo>
                  <a:pt x="682619" y="898697"/>
                </a:lnTo>
                <a:lnTo>
                  <a:pt x="704667" y="896974"/>
                </a:lnTo>
                <a:lnTo>
                  <a:pt x="718812" y="895228"/>
                </a:lnTo>
                <a:lnTo>
                  <a:pt x="724090" y="894384"/>
                </a:lnTo>
                <a:lnTo>
                  <a:pt x="721588" y="881261"/>
                </a:lnTo>
                <a:lnTo>
                  <a:pt x="657836" y="881261"/>
                </a:lnTo>
                <a:lnTo>
                  <a:pt x="614927" y="879942"/>
                </a:lnTo>
                <a:lnTo>
                  <a:pt x="564172" y="874078"/>
                </a:lnTo>
                <a:lnTo>
                  <a:pt x="507452" y="861825"/>
                </a:lnTo>
                <a:lnTo>
                  <a:pt x="446648" y="841339"/>
                </a:lnTo>
                <a:lnTo>
                  <a:pt x="383643" y="810774"/>
                </a:lnTo>
                <a:lnTo>
                  <a:pt x="320319" y="768286"/>
                </a:lnTo>
                <a:lnTo>
                  <a:pt x="289292" y="742207"/>
                </a:lnTo>
                <a:lnTo>
                  <a:pt x="259904" y="713695"/>
                </a:lnTo>
                <a:lnTo>
                  <a:pt x="232157" y="682759"/>
                </a:lnTo>
                <a:lnTo>
                  <a:pt x="206057" y="649407"/>
                </a:lnTo>
                <a:lnTo>
                  <a:pt x="181606" y="613647"/>
                </a:lnTo>
                <a:lnTo>
                  <a:pt x="158809" y="575490"/>
                </a:lnTo>
                <a:lnTo>
                  <a:pt x="137669" y="534944"/>
                </a:lnTo>
                <a:lnTo>
                  <a:pt x="118189" y="492016"/>
                </a:lnTo>
                <a:lnTo>
                  <a:pt x="100374" y="446718"/>
                </a:lnTo>
                <a:lnTo>
                  <a:pt x="84228" y="399056"/>
                </a:lnTo>
                <a:lnTo>
                  <a:pt x="69753" y="349040"/>
                </a:lnTo>
                <a:lnTo>
                  <a:pt x="56954" y="296679"/>
                </a:lnTo>
                <a:lnTo>
                  <a:pt x="45834" y="241981"/>
                </a:lnTo>
                <a:lnTo>
                  <a:pt x="36398" y="184955"/>
                </a:lnTo>
                <a:lnTo>
                  <a:pt x="28648" y="125610"/>
                </a:lnTo>
                <a:lnTo>
                  <a:pt x="22589" y="63956"/>
                </a:lnTo>
                <a:lnTo>
                  <a:pt x="18224" y="0"/>
                </a:lnTo>
                <a:close/>
              </a:path>
              <a:path w="724534" h="899795">
                <a:moveTo>
                  <a:pt x="720661" y="876401"/>
                </a:moveTo>
                <a:lnTo>
                  <a:pt x="712585" y="877646"/>
                </a:lnTo>
                <a:lnTo>
                  <a:pt x="691016" y="879881"/>
                </a:lnTo>
                <a:lnTo>
                  <a:pt x="657836" y="881261"/>
                </a:lnTo>
                <a:lnTo>
                  <a:pt x="721588" y="881261"/>
                </a:lnTo>
                <a:lnTo>
                  <a:pt x="720661" y="876401"/>
                </a:lnTo>
                <a:close/>
              </a:path>
            </a:pathLst>
          </a:custGeom>
          <a:solidFill>
            <a:srgbClr val="000000"/>
          </a:solidFill>
        </p:spPr>
        <p:txBody>
          <a:bodyPr wrap="square" lIns="0" tIns="0" rIns="0" bIns="0" rtlCol="0"/>
          <a:lstStyle/>
          <a:p>
            <a:endParaRPr/>
          </a:p>
        </p:txBody>
      </p:sp>
      <p:sp>
        <p:nvSpPr>
          <p:cNvPr id="306" name="object 306"/>
          <p:cNvSpPr/>
          <p:nvPr/>
        </p:nvSpPr>
        <p:spPr>
          <a:xfrm>
            <a:off x="9129948" y="3830640"/>
            <a:ext cx="109855" cy="100330"/>
          </a:xfrm>
          <a:custGeom>
            <a:avLst/>
            <a:gdLst/>
            <a:ahLst/>
            <a:cxnLst/>
            <a:rect l="l" t="t" r="r" b="b"/>
            <a:pathLst>
              <a:path w="109854" h="100329">
                <a:moveTo>
                  <a:pt x="44945" y="0"/>
                </a:moveTo>
                <a:lnTo>
                  <a:pt x="0" y="100304"/>
                </a:lnTo>
                <a:lnTo>
                  <a:pt x="109283" y="89052"/>
                </a:lnTo>
                <a:lnTo>
                  <a:pt x="44945" y="0"/>
                </a:lnTo>
                <a:close/>
              </a:path>
            </a:pathLst>
          </a:custGeom>
          <a:solidFill>
            <a:srgbClr val="000000"/>
          </a:solidFill>
        </p:spPr>
        <p:txBody>
          <a:bodyPr wrap="square" lIns="0" tIns="0" rIns="0" bIns="0" rtlCol="0"/>
          <a:lstStyle/>
          <a:p>
            <a:endParaRPr/>
          </a:p>
        </p:txBody>
      </p:sp>
      <p:sp>
        <p:nvSpPr>
          <p:cNvPr id="307" name="object 307"/>
          <p:cNvSpPr/>
          <p:nvPr/>
        </p:nvSpPr>
        <p:spPr>
          <a:xfrm>
            <a:off x="9143998" y="3765343"/>
            <a:ext cx="629285" cy="153035"/>
          </a:xfrm>
          <a:custGeom>
            <a:avLst/>
            <a:gdLst/>
            <a:ahLst/>
            <a:cxnLst/>
            <a:rect l="l" t="t" r="r" b="b"/>
            <a:pathLst>
              <a:path w="629284" h="153035">
                <a:moveTo>
                  <a:pt x="628332" y="0"/>
                </a:moveTo>
                <a:lnTo>
                  <a:pt x="588676" y="1284"/>
                </a:lnTo>
                <a:lnTo>
                  <a:pt x="549680" y="3200"/>
                </a:lnTo>
                <a:lnTo>
                  <a:pt x="500945" y="6364"/>
                </a:lnTo>
                <a:lnTo>
                  <a:pt x="444748" y="11075"/>
                </a:lnTo>
                <a:lnTo>
                  <a:pt x="383368" y="17630"/>
                </a:lnTo>
                <a:lnTo>
                  <a:pt x="319084" y="26329"/>
                </a:lnTo>
                <a:lnTo>
                  <a:pt x="254175" y="37469"/>
                </a:lnTo>
                <a:lnTo>
                  <a:pt x="190919" y="51349"/>
                </a:lnTo>
                <a:lnTo>
                  <a:pt x="131595" y="68269"/>
                </a:lnTo>
                <a:lnTo>
                  <a:pt x="78481" y="88526"/>
                </a:lnTo>
                <a:lnTo>
                  <a:pt x="33856" y="112418"/>
                </a:lnTo>
                <a:lnTo>
                  <a:pt x="0" y="140246"/>
                </a:lnTo>
                <a:lnTo>
                  <a:pt x="13360" y="152717"/>
                </a:lnTo>
                <a:lnTo>
                  <a:pt x="46241" y="126102"/>
                </a:lnTo>
                <a:lnTo>
                  <a:pt x="90250" y="103232"/>
                </a:lnTo>
                <a:lnTo>
                  <a:pt x="143011" y="83825"/>
                </a:lnTo>
                <a:lnTo>
                  <a:pt x="202144" y="67600"/>
                </a:lnTo>
                <a:lnTo>
                  <a:pt x="265272" y="54275"/>
                </a:lnTo>
                <a:lnTo>
                  <a:pt x="330016" y="43569"/>
                </a:lnTo>
                <a:lnTo>
                  <a:pt x="393998" y="35201"/>
                </a:lnTo>
                <a:lnTo>
                  <a:pt x="454840" y="28889"/>
                </a:lnTo>
                <a:lnTo>
                  <a:pt x="510164" y="24353"/>
                </a:lnTo>
                <a:lnTo>
                  <a:pt x="557592" y="21309"/>
                </a:lnTo>
                <a:lnTo>
                  <a:pt x="619244" y="18577"/>
                </a:lnTo>
                <a:lnTo>
                  <a:pt x="628713" y="18326"/>
                </a:lnTo>
                <a:lnTo>
                  <a:pt x="628332" y="0"/>
                </a:lnTo>
                <a:close/>
              </a:path>
            </a:pathLst>
          </a:custGeom>
          <a:solidFill>
            <a:srgbClr val="000000"/>
          </a:solidFill>
        </p:spPr>
        <p:txBody>
          <a:bodyPr wrap="square" lIns="0" tIns="0" rIns="0" bIns="0" rtlCol="0"/>
          <a:lstStyle/>
          <a:p>
            <a:endParaRPr/>
          </a:p>
        </p:txBody>
      </p:sp>
      <p:sp>
        <p:nvSpPr>
          <p:cNvPr id="308" name="object 308"/>
          <p:cNvSpPr/>
          <p:nvPr/>
        </p:nvSpPr>
        <p:spPr>
          <a:xfrm>
            <a:off x="9060517" y="2615253"/>
            <a:ext cx="109220" cy="102235"/>
          </a:xfrm>
          <a:custGeom>
            <a:avLst/>
            <a:gdLst/>
            <a:ahLst/>
            <a:cxnLst/>
            <a:rect l="l" t="t" r="r" b="b"/>
            <a:pathLst>
              <a:path w="109220" h="102235">
                <a:moveTo>
                  <a:pt x="108839" y="0"/>
                </a:moveTo>
                <a:lnTo>
                  <a:pt x="0" y="15392"/>
                </a:lnTo>
                <a:lnTo>
                  <a:pt x="67729" y="101980"/>
                </a:lnTo>
                <a:lnTo>
                  <a:pt x="108839" y="0"/>
                </a:lnTo>
                <a:close/>
              </a:path>
            </a:pathLst>
          </a:custGeom>
          <a:solidFill>
            <a:srgbClr val="000000"/>
          </a:solidFill>
        </p:spPr>
        <p:txBody>
          <a:bodyPr wrap="square" lIns="0" tIns="0" rIns="0" bIns="0" rtlCol="0"/>
          <a:lstStyle/>
          <a:p>
            <a:endParaRPr/>
          </a:p>
        </p:txBody>
      </p:sp>
      <p:sp>
        <p:nvSpPr>
          <p:cNvPr id="309" name="object 309"/>
          <p:cNvSpPr/>
          <p:nvPr/>
        </p:nvSpPr>
        <p:spPr>
          <a:xfrm>
            <a:off x="9068940" y="2629819"/>
            <a:ext cx="542290" cy="481330"/>
          </a:xfrm>
          <a:custGeom>
            <a:avLst/>
            <a:gdLst/>
            <a:ahLst/>
            <a:cxnLst/>
            <a:rect l="l" t="t" r="r" b="b"/>
            <a:pathLst>
              <a:path w="542290" h="481330">
                <a:moveTo>
                  <a:pt x="5041" y="0"/>
                </a:moveTo>
                <a:lnTo>
                  <a:pt x="0" y="17602"/>
                </a:lnTo>
                <a:lnTo>
                  <a:pt x="77463" y="43385"/>
                </a:lnTo>
                <a:lnTo>
                  <a:pt x="147203" y="73292"/>
                </a:lnTo>
                <a:lnTo>
                  <a:pt x="209598" y="106529"/>
                </a:lnTo>
                <a:lnTo>
                  <a:pt x="265025" y="142304"/>
                </a:lnTo>
                <a:lnTo>
                  <a:pt x="313861" y="179824"/>
                </a:lnTo>
                <a:lnTo>
                  <a:pt x="356485" y="218296"/>
                </a:lnTo>
                <a:lnTo>
                  <a:pt x="393272" y="256927"/>
                </a:lnTo>
                <a:lnTo>
                  <a:pt x="424602" y="294924"/>
                </a:lnTo>
                <a:lnTo>
                  <a:pt x="450851" y="331494"/>
                </a:lnTo>
                <a:lnTo>
                  <a:pt x="472396" y="365845"/>
                </a:lnTo>
                <a:lnTo>
                  <a:pt x="502887" y="424719"/>
                </a:lnTo>
                <a:lnTo>
                  <a:pt x="519095" y="465201"/>
                </a:lnTo>
                <a:lnTo>
                  <a:pt x="524040" y="480949"/>
                </a:lnTo>
                <a:lnTo>
                  <a:pt x="541782" y="476478"/>
                </a:lnTo>
                <a:lnTo>
                  <a:pt x="520113" y="418595"/>
                </a:lnTo>
                <a:lnTo>
                  <a:pt x="488890" y="357989"/>
                </a:lnTo>
                <a:lnTo>
                  <a:pt x="466827" y="322633"/>
                </a:lnTo>
                <a:lnTo>
                  <a:pt x="439947" y="284997"/>
                </a:lnTo>
                <a:lnTo>
                  <a:pt x="407862" y="245900"/>
                </a:lnTo>
                <a:lnTo>
                  <a:pt x="370186" y="206160"/>
                </a:lnTo>
                <a:lnTo>
                  <a:pt x="326532" y="166594"/>
                </a:lnTo>
                <a:lnTo>
                  <a:pt x="276513" y="128020"/>
                </a:lnTo>
                <a:lnTo>
                  <a:pt x="219741" y="91256"/>
                </a:lnTo>
                <a:lnTo>
                  <a:pt x="155830" y="57119"/>
                </a:lnTo>
                <a:lnTo>
                  <a:pt x="84392" y="26428"/>
                </a:lnTo>
                <a:lnTo>
                  <a:pt x="5041" y="0"/>
                </a:lnTo>
                <a:close/>
              </a:path>
            </a:pathLst>
          </a:custGeom>
          <a:solidFill>
            <a:srgbClr val="000000"/>
          </a:solidFill>
        </p:spPr>
        <p:txBody>
          <a:bodyPr wrap="square" lIns="0" tIns="0" rIns="0" bIns="0" rtlCol="0"/>
          <a:lstStyle/>
          <a:p>
            <a:endParaRPr/>
          </a:p>
        </p:txBody>
      </p:sp>
      <p:sp>
        <p:nvSpPr>
          <p:cNvPr id="310" name="object 310"/>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219" action="ppaction://hlinksldjump"/>
              </a:rPr>
              <a:t>NEXT</a:t>
            </a:r>
            <a:endParaRPr sz="6000">
              <a:latin typeface="Arial"/>
              <a:cs typeface="Arial"/>
            </a:endParaRPr>
          </a:p>
        </p:txBody>
      </p:sp>
      <p:sp>
        <p:nvSpPr>
          <p:cNvPr id="311" name="object 311"/>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220" action="ppaction://hlinksldjump"/>
              </a:rPr>
              <a:t>B</a:t>
            </a:r>
            <a:r>
              <a:rPr sz="6000" spc="-320" dirty="0">
                <a:solidFill>
                  <a:srgbClr val="FFFFFF"/>
                </a:solidFill>
                <a:latin typeface="Arial"/>
                <a:cs typeface="Arial"/>
                <a:hlinkClick r:id="rId220" action="ppaction://hlinksldjump"/>
              </a:rPr>
              <a:t>A</a:t>
            </a:r>
            <a:r>
              <a:rPr sz="6000" spc="-819" dirty="0">
                <a:solidFill>
                  <a:srgbClr val="FFFFFF"/>
                </a:solidFill>
                <a:latin typeface="Arial"/>
                <a:cs typeface="Arial"/>
                <a:hlinkClick r:id="rId220" action="ppaction://hlinksldjump"/>
              </a:rPr>
              <a:t>C</a:t>
            </a:r>
            <a:r>
              <a:rPr sz="6000" spc="-495" dirty="0">
                <a:solidFill>
                  <a:srgbClr val="FFFFFF"/>
                </a:solidFill>
                <a:latin typeface="Arial"/>
                <a:cs typeface="Arial"/>
                <a:hlinkClick r:id="rId220" action="ppaction://hlinksldjump"/>
              </a:rPr>
              <a:t>K</a:t>
            </a:r>
            <a:endParaRPr sz="6000">
              <a:latin typeface="Arial"/>
              <a:cs typeface="Arial"/>
            </a:endParaRPr>
          </a:p>
        </p:txBody>
      </p:sp>
      <p:sp>
        <p:nvSpPr>
          <p:cNvPr id="312" name="object 312"/>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221"/>
              </a:rPr>
              <a:t>www.planbee.com</a:t>
            </a:r>
            <a:endParaRPr sz="1800">
              <a:latin typeface="Century Gothic"/>
              <a:cs typeface="Century Gothic"/>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8900" y="3390900"/>
            <a:ext cx="6134100" cy="53213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127000" y="3416300"/>
            <a:ext cx="6057900" cy="5245100"/>
          </a:xfrm>
          <a:custGeom>
            <a:avLst/>
            <a:gdLst/>
            <a:ahLst/>
            <a:cxnLst/>
            <a:rect l="l" t="t" r="r" b="b"/>
            <a:pathLst>
              <a:path w="6057900" h="5245100">
                <a:moveTo>
                  <a:pt x="0" y="0"/>
                </a:moveTo>
                <a:lnTo>
                  <a:pt x="6057900" y="0"/>
                </a:lnTo>
                <a:lnTo>
                  <a:pt x="6057900" y="5245100"/>
                </a:lnTo>
                <a:lnTo>
                  <a:pt x="0" y="5245100"/>
                </a:lnTo>
                <a:lnTo>
                  <a:pt x="0" y="0"/>
                </a:lnTo>
                <a:close/>
              </a:path>
            </a:pathLst>
          </a:custGeom>
          <a:solidFill>
            <a:srgbClr val="FFFFFF"/>
          </a:solidFill>
        </p:spPr>
        <p:txBody>
          <a:bodyPr wrap="square" lIns="0" tIns="0" rIns="0" bIns="0" rtlCol="0"/>
          <a:lstStyle/>
          <a:p>
            <a:endParaRPr/>
          </a:p>
        </p:txBody>
      </p:sp>
      <p:sp>
        <p:nvSpPr>
          <p:cNvPr id="4" name="object 4"/>
          <p:cNvSpPr/>
          <p:nvPr/>
        </p:nvSpPr>
        <p:spPr>
          <a:xfrm>
            <a:off x="0" y="8775700"/>
            <a:ext cx="13004800" cy="9779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0" y="8801100"/>
            <a:ext cx="13004800" cy="952499"/>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0909300"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11036300" y="8915400"/>
            <a:ext cx="18923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300" y="9334500"/>
            <a:ext cx="2336800" cy="4064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0" y="8458200"/>
            <a:ext cx="2438400" cy="12954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63500" y="8915400"/>
            <a:ext cx="1854200" cy="6350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3007867" y="5854014"/>
            <a:ext cx="1400441" cy="1980768"/>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3007868" y="5814490"/>
            <a:ext cx="1400441" cy="2020297"/>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3526354" y="6459715"/>
            <a:ext cx="568134" cy="750874"/>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3691020" y="6653059"/>
            <a:ext cx="250018" cy="237528"/>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3567595" y="6469672"/>
            <a:ext cx="228307" cy="128833"/>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4063238" y="6712775"/>
            <a:ext cx="308267" cy="449024"/>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4166079" y="6724942"/>
            <a:ext cx="159769" cy="180644"/>
          </a:xfrm>
          <a:prstGeom prst="rect">
            <a:avLst/>
          </a:prstGeom>
          <a:blipFill>
            <a:blip r:embed="rId17" cstate="print"/>
            <a:stretch>
              <a:fillRect/>
            </a:stretch>
          </a:blipFill>
        </p:spPr>
        <p:txBody>
          <a:bodyPr wrap="square" lIns="0" tIns="0" rIns="0" bIns="0" rtlCol="0"/>
          <a:lstStyle/>
          <a:p>
            <a:endParaRPr/>
          </a:p>
        </p:txBody>
      </p:sp>
      <p:sp>
        <p:nvSpPr>
          <p:cNvPr id="18" name="object 18"/>
          <p:cNvSpPr/>
          <p:nvPr/>
        </p:nvSpPr>
        <p:spPr>
          <a:xfrm>
            <a:off x="4067137" y="6725958"/>
            <a:ext cx="190436" cy="418426"/>
          </a:xfrm>
          <a:prstGeom prst="rect">
            <a:avLst/>
          </a:prstGeom>
          <a:blipFill>
            <a:blip r:embed="rId18" cstate="print"/>
            <a:stretch>
              <a:fillRect/>
            </a:stretch>
          </a:blipFill>
        </p:spPr>
        <p:txBody>
          <a:bodyPr wrap="square" lIns="0" tIns="0" rIns="0" bIns="0" rtlCol="0"/>
          <a:lstStyle/>
          <a:p>
            <a:endParaRPr/>
          </a:p>
        </p:txBody>
      </p:sp>
      <p:sp>
        <p:nvSpPr>
          <p:cNvPr id="19" name="object 19"/>
          <p:cNvSpPr/>
          <p:nvPr/>
        </p:nvSpPr>
        <p:spPr>
          <a:xfrm>
            <a:off x="1442307" y="5825781"/>
            <a:ext cx="926260" cy="364959"/>
          </a:xfrm>
          <a:prstGeom prst="rect">
            <a:avLst/>
          </a:prstGeom>
          <a:blipFill>
            <a:blip r:embed="rId19" cstate="print"/>
            <a:stretch>
              <a:fillRect/>
            </a:stretch>
          </a:blipFill>
        </p:spPr>
        <p:txBody>
          <a:bodyPr wrap="square" lIns="0" tIns="0" rIns="0" bIns="0" rtlCol="0"/>
          <a:lstStyle/>
          <a:p>
            <a:endParaRPr/>
          </a:p>
        </p:txBody>
      </p:sp>
      <p:sp>
        <p:nvSpPr>
          <p:cNvPr id="20" name="object 20"/>
          <p:cNvSpPr/>
          <p:nvPr/>
        </p:nvSpPr>
        <p:spPr>
          <a:xfrm>
            <a:off x="1548889" y="5434863"/>
            <a:ext cx="941478" cy="372135"/>
          </a:xfrm>
          <a:prstGeom prst="rect">
            <a:avLst/>
          </a:prstGeom>
          <a:blipFill>
            <a:blip r:embed="rId20" cstate="print"/>
            <a:stretch>
              <a:fillRect/>
            </a:stretch>
          </a:blipFill>
        </p:spPr>
        <p:txBody>
          <a:bodyPr wrap="square" lIns="0" tIns="0" rIns="0" bIns="0" rtlCol="0"/>
          <a:lstStyle/>
          <a:p>
            <a:endParaRPr/>
          </a:p>
        </p:txBody>
      </p:sp>
      <p:sp>
        <p:nvSpPr>
          <p:cNvPr id="21" name="object 21"/>
          <p:cNvSpPr/>
          <p:nvPr/>
        </p:nvSpPr>
        <p:spPr>
          <a:xfrm>
            <a:off x="1601393" y="4726724"/>
            <a:ext cx="939229" cy="403553"/>
          </a:xfrm>
          <a:prstGeom prst="rect">
            <a:avLst/>
          </a:prstGeom>
          <a:blipFill>
            <a:blip r:embed="rId21" cstate="print"/>
            <a:stretch>
              <a:fillRect/>
            </a:stretch>
          </a:blipFill>
        </p:spPr>
        <p:txBody>
          <a:bodyPr wrap="square" lIns="0" tIns="0" rIns="0" bIns="0" rtlCol="0"/>
          <a:lstStyle/>
          <a:p>
            <a:endParaRPr/>
          </a:p>
        </p:txBody>
      </p:sp>
      <p:sp>
        <p:nvSpPr>
          <p:cNvPr id="22" name="object 22"/>
          <p:cNvSpPr/>
          <p:nvPr/>
        </p:nvSpPr>
        <p:spPr>
          <a:xfrm>
            <a:off x="2515857" y="4733328"/>
            <a:ext cx="865212" cy="454888"/>
          </a:xfrm>
          <a:prstGeom prst="rect">
            <a:avLst/>
          </a:prstGeom>
          <a:blipFill>
            <a:blip r:embed="rId22" cstate="print"/>
            <a:stretch>
              <a:fillRect/>
            </a:stretch>
          </a:blipFill>
        </p:spPr>
        <p:txBody>
          <a:bodyPr wrap="square" lIns="0" tIns="0" rIns="0" bIns="0" rtlCol="0"/>
          <a:lstStyle/>
          <a:p>
            <a:endParaRPr/>
          </a:p>
        </p:txBody>
      </p:sp>
      <p:sp>
        <p:nvSpPr>
          <p:cNvPr id="23" name="object 23"/>
          <p:cNvSpPr/>
          <p:nvPr/>
        </p:nvSpPr>
        <p:spPr>
          <a:xfrm>
            <a:off x="3094291" y="4847488"/>
            <a:ext cx="1582159" cy="996188"/>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2101723" y="4426000"/>
            <a:ext cx="796939" cy="1367002"/>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2116825" y="5776938"/>
            <a:ext cx="604276" cy="2415214"/>
          </a:xfrm>
          <a:prstGeom prst="rect">
            <a:avLst/>
          </a:prstGeom>
          <a:blipFill>
            <a:blip r:embed="rId25" cstate="print"/>
            <a:stretch>
              <a:fillRect/>
            </a:stretch>
          </a:blipFill>
        </p:spPr>
        <p:txBody>
          <a:bodyPr wrap="square" lIns="0" tIns="0" rIns="0" bIns="0" rtlCol="0"/>
          <a:lstStyle/>
          <a:p>
            <a:endParaRPr/>
          </a:p>
        </p:txBody>
      </p:sp>
      <p:sp>
        <p:nvSpPr>
          <p:cNvPr id="26" name="object 26"/>
          <p:cNvSpPr/>
          <p:nvPr/>
        </p:nvSpPr>
        <p:spPr>
          <a:xfrm>
            <a:off x="2005980" y="5492343"/>
            <a:ext cx="990827" cy="1167636"/>
          </a:xfrm>
          <a:prstGeom prst="rect">
            <a:avLst/>
          </a:prstGeom>
          <a:blipFill>
            <a:blip r:embed="rId26" cstate="print"/>
            <a:stretch>
              <a:fillRect/>
            </a:stretch>
          </a:blipFill>
        </p:spPr>
        <p:txBody>
          <a:bodyPr wrap="square" lIns="0" tIns="0" rIns="0" bIns="0" rtlCol="0"/>
          <a:lstStyle/>
          <a:p>
            <a:endParaRPr/>
          </a:p>
        </p:txBody>
      </p:sp>
      <p:sp>
        <p:nvSpPr>
          <p:cNvPr id="27" name="object 27"/>
          <p:cNvSpPr/>
          <p:nvPr/>
        </p:nvSpPr>
        <p:spPr>
          <a:xfrm>
            <a:off x="2282563" y="5492750"/>
            <a:ext cx="362856" cy="310680"/>
          </a:xfrm>
          <a:prstGeom prst="rect">
            <a:avLst/>
          </a:prstGeom>
          <a:blipFill>
            <a:blip r:embed="rId27" cstate="print"/>
            <a:stretch>
              <a:fillRect/>
            </a:stretch>
          </a:blipFill>
        </p:spPr>
        <p:txBody>
          <a:bodyPr wrap="square" lIns="0" tIns="0" rIns="0" bIns="0" rtlCol="0"/>
          <a:lstStyle/>
          <a:p>
            <a:endParaRPr/>
          </a:p>
        </p:txBody>
      </p:sp>
      <p:sp>
        <p:nvSpPr>
          <p:cNvPr id="28" name="object 28"/>
          <p:cNvSpPr/>
          <p:nvPr/>
        </p:nvSpPr>
        <p:spPr>
          <a:xfrm>
            <a:off x="2705524" y="5286560"/>
            <a:ext cx="0" cy="186055"/>
          </a:xfrm>
          <a:custGeom>
            <a:avLst/>
            <a:gdLst/>
            <a:ahLst/>
            <a:cxnLst/>
            <a:rect l="l" t="t" r="r" b="b"/>
            <a:pathLst>
              <a:path h="186054">
                <a:moveTo>
                  <a:pt x="0" y="0"/>
                </a:moveTo>
                <a:lnTo>
                  <a:pt x="0" y="185902"/>
                </a:lnTo>
              </a:path>
            </a:pathLst>
          </a:custGeom>
          <a:ln w="14579">
            <a:solidFill>
              <a:srgbClr val="4256A6"/>
            </a:solidFill>
          </a:ln>
        </p:spPr>
        <p:txBody>
          <a:bodyPr wrap="square" lIns="0" tIns="0" rIns="0" bIns="0" rtlCol="0"/>
          <a:lstStyle/>
          <a:p>
            <a:endParaRPr/>
          </a:p>
        </p:txBody>
      </p:sp>
      <p:sp>
        <p:nvSpPr>
          <p:cNvPr id="29" name="object 29"/>
          <p:cNvSpPr/>
          <p:nvPr/>
        </p:nvSpPr>
        <p:spPr>
          <a:xfrm>
            <a:off x="3891445" y="5341594"/>
            <a:ext cx="649947" cy="377193"/>
          </a:xfrm>
          <a:prstGeom prst="rect">
            <a:avLst/>
          </a:prstGeom>
          <a:blipFill>
            <a:blip r:embed="rId28" cstate="print"/>
            <a:stretch>
              <a:fillRect/>
            </a:stretch>
          </a:blipFill>
        </p:spPr>
        <p:txBody>
          <a:bodyPr wrap="square" lIns="0" tIns="0" rIns="0" bIns="0" rtlCol="0"/>
          <a:lstStyle/>
          <a:p>
            <a:endParaRPr/>
          </a:p>
        </p:txBody>
      </p:sp>
      <p:sp>
        <p:nvSpPr>
          <p:cNvPr id="30" name="object 30"/>
          <p:cNvSpPr/>
          <p:nvPr/>
        </p:nvSpPr>
        <p:spPr>
          <a:xfrm>
            <a:off x="2703478" y="4412363"/>
            <a:ext cx="194284" cy="109956"/>
          </a:xfrm>
          <a:prstGeom prst="rect">
            <a:avLst/>
          </a:prstGeom>
          <a:blipFill>
            <a:blip r:embed="rId29" cstate="print"/>
            <a:stretch>
              <a:fillRect/>
            </a:stretch>
          </a:blipFill>
        </p:spPr>
        <p:txBody>
          <a:bodyPr wrap="square" lIns="0" tIns="0" rIns="0" bIns="0" rtlCol="0"/>
          <a:lstStyle/>
          <a:p>
            <a:endParaRPr/>
          </a:p>
        </p:txBody>
      </p:sp>
      <p:sp>
        <p:nvSpPr>
          <p:cNvPr id="31" name="object 31"/>
          <p:cNvSpPr/>
          <p:nvPr/>
        </p:nvSpPr>
        <p:spPr>
          <a:xfrm>
            <a:off x="2053339" y="6068345"/>
            <a:ext cx="1808454" cy="1538121"/>
          </a:xfrm>
          <a:prstGeom prst="rect">
            <a:avLst/>
          </a:prstGeom>
          <a:blipFill>
            <a:blip r:embed="rId30" cstate="print"/>
            <a:stretch>
              <a:fillRect/>
            </a:stretch>
          </a:blipFill>
        </p:spPr>
        <p:txBody>
          <a:bodyPr wrap="square" lIns="0" tIns="0" rIns="0" bIns="0" rtlCol="0"/>
          <a:lstStyle/>
          <a:p>
            <a:endParaRPr/>
          </a:p>
        </p:txBody>
      </p:sp>
      <p:sp>
        <p:nvSpPr>
          <p:cNvPr id="32" name="object 32"/>
          <p:cNvSpPr/>
          <p:nvPr/>
        </p:nvSpPr>
        <p:spPr>
          <a:xfrm>
            <a:off x="2163794" y="4419462"/>
            <a:ext cx="436880" cy="116205"/>
          </a:xfrm>
          <a:custGeom>
            <a:avLst/>
            <a:gdLst/>
            <a:ahLst/>
            <a:cxnLst/>
            <a:rect l="l" t="t" r="r" b="b"/>
            <a:pathLst>
              <a:path w="436880" h="116204">
                <a:moveTo>
                  <a:pt x="56464" y="0"/>
                </a:moveTo>
                <a:lnTo>
                  <a:pt x="0" y="584"/>
                </a:lnTo>
                <a:lnTo>
                  <a:pt x="736" y="8661"/>
                </a:lnTo>
                <a:lnTo>
                  <a:pt x="14076" y="34360"/>
                </a:lnTo>
                <a:lnTo>
                  <a:pt x="78977" y="74840"/>
                </a:lnTo>
                <a:lnTo>
                  <a:pt x="126372" y="89766"/>
                </a:lnTo>
                <a:lnTo>
                  <a:pt x="180955" y="101248"/>
                </a:lnTo>
                <a:lnTo>
                  <a:pt x="240643" y="109359"/>
                </a:lnTo>
                <a:lnTo>
                  <a:pt x="303353" y="114172"/>
                </a:lnTo>
                <a:lnTo>
                  <a:pt x="367004" y="115760"/>
                </a:lnTo>
                <a:lnTo>
                  <a:pt x="384431" y="115639"/>
                </a:lnTo>
                <a:lnTo>
                  <a:pt x="401913" y="115277"/>
                </a:lnTo>
                <a:lnTo>
                  <a:pt x="419400" y="114678"/>
                </a:lnTo>
                <a:lnTo>
                  <a:pt x="436841" y="113842"/>
                </a:lnTo>
                <a:lnTo>
                  <a:pt x="434849" y="96748"/>
                </a:lnTo>
                <a:lnTo>
                  <a:pt x="433060" y="81915"/>
                </a:lnTo>
                <a:lnTo>
                  <a:pt x="367004" y="81915"/>
                </a:lnTo>
                <a:lnTo>
                  <a:pt x="296695" y="79760"/>
                </a:lnTo>
                <a:lnTo>
                  <a:pt x="232055" y="73619"/>
                </a:lnTo>
                <a:lnTo>
                  <a:pt x="174872" y="63974"/>
                </a:lnTo>
                <a:lnTo>
                  <a:pt x="126934" y="51307"/>
                </a:lnTo>
                <a:lnTo>
                  <a:pt x="90028" y="36100"/>
                </a:lnTo>
                <a:lnTo>
                  <a:pt x="65942" y="18837"/>
                </a:lnTo>
                <a:lnTo>
                  <a:pt x="56464" y="0"/>
                </a:lnTo>
                <a:close/>
              </a:path>
              <a:path w="436880" h="116204">
                <a:moveTo>
                  <a:pt x="432828" y="79997"/>
                </a:moveTo>
                <a:lnTo>
                  <a:pt x="416760" y="80822"/>
                </a:lnTo>
                <a:lnTo>
                  <a:pt x="400421" y="81422"/>
                </a:lnTo>
                <a:lnTo>
                  <a:pt x="383829" y="81790"/>
                </a:lnTo>
                <a:lnTo>
                  <a:pt x="367004" y="81915"/>
                </a:lnTo>
                <a:lnTo>
                  <a:pt x="433060" y="81915"/>
                </a:lnTo>
                <a:lnTo>
                  <a:pt x="432828" y="79997"/>
                </a:lnTo>
                <a:close/>
              </a:path>
            </a:pathLst>
          </a:custGeom>
          <a:solidFill>
            <a:srgbClr val="6D78BA"/>
          </a:solidFill>
        </p:spPr>
        <p:txBody>
          <a:bodyPr wrap="square" lIns="0" tIns="0" rIns="0" bIns="0" rtlCol="0"/>
          <a:lstStyle/>
          <a:p>
            <a:endParaRPr/>
          </a:p>
        </p:txBody>
      </p:sp>
      <p:sp>
        <p:nvSpPr>
          <p:cNvPr id="33" name="object 33"/>
          <p:cNvSpPr/>
          <p:nvPr/>
        </p:nvSpPr>
        <p:spPr>
          <a:xfrm>
            <a:off x="2701838" y="4412974"/>
            <a:ext cx="139649" cy="74256"/>
          </a:xfrm>
          <a:prstGeom prst="rect">
            <a:avLst/>
          </a:prstGeom>
          <a:blipFill>
            <a:blip r:embed="rId31" cstate="print"/>
            <a:stretch>
              <a:fillRect/>
            </a:stretch>
          </a:blipFill>
        </p:spPr>
        <p:txBody>
          <a:bodyPr wrap="square" lIns="0" tIns="0" rIns="0" bIns="0" rtlCol="0"/>
          <a:lstStyle/>
          <a:p>
            <a:endParaRPr/>
          </a:p>
        </p:txBody>
      </p:sp>
      <p:sp>
        <p:nvSpPr>
          <p:cNvPr id="34" name="object 34"/>
          <p:cNvSpPr/>
          <p:nvPr/>
        </p:nvSpPr>
        <p:spPr>
          <a:xfrm>
            <a:off x="2220258" y="4419187"/>
            <a:ext cx="376555" cy="82550"/>
          </a:xfrm>
          <a:custGeom>
            <a:avLst/>
            <a:gdLst/>
            <a:ahLst/>
            <a:cxnLst/>
            <a:rect l="l" t="t" r="r" b="b"/>
            <a:pathLst>
              <a:path w="376555" h="82550">
                <a:moveTo>
                  <a:pt x="26708" y="0"/>
                </a:moveTo>
                <a:lnTo>
                  <a:pt x="0" y="279"/>
                </a:lnTo>
                <a:lnTo>
                  <a:pt x="9478" y="19116"/>
                </a:lnTo>
                <a:lnTo>
                  <a:pt x="33564" y="36377"/>
                </a:lnTo>
                <a:lnTo>
                  <a:pt x="70470" y="51581"/>
                </a:lnTo>
                <a:lnTo>
                  <a:pt x="118408" y="64245"/>
                </a:lnTo>
                <a:lnTo>
                  <a:pt x="175591" y="73888"/>
                </a:lnTo>
                <a:lnTo>
                  <a:pt x="240231" y="80028"/>
                </a:lnTo>
                <a:lnTo>
                  <a:pt x="310540" y="82181"/>
                </a:lnTo>
                <a:lnTo>
                  <a:pt x="327365" y="82057"/>
                </a:lnTo>
                <a:lnTo>
                  <a:pt x="343957" y="81691"/>
                </a:lnTo>
                <a:lnTo>
                  <a:pt x="360296" y="81094"/>
                </a:lnTo>
                <a:lnTo>
                  <a:pt x="376364" y="80276"/>
                </a:lnTo>
                <a:lnTo>
                  <a:pt x="375780" y="75476"/>
                </a:lnTo>
                <a:lnTo>
                  <a:pt x="374815" y="67856"/>
                </a:lnTo>
                <a:lnTo>
                  <a:pt x="310540" y="67856"/>
                </a:lnTo>
                <a:lnTo>
                  <a:pt x="253143" y="66351"/>
                </a:lnTo>
                <a:lnTo>
                  <a:pt x="198837" y="61933"/>
                </a:lnTo>
                <a:lnTo>
                  <a:pt x="148884" y="54745"/>
                </a:lnTo>
                <a:lnTo>
                  <a:pt x="104546" y="44932"/>
                </a:lnTo>
                <a:lnTo>
                  <a:pt x="48601" y="23504"/>
                </a:lnTo>
                <a:lnTo>
                  <a:pt x="33003" y="11774"/>
                </a:lnTo>
                <a:lnTo>
                  <a:pt x="26708" y="0"/>
                </a:lnTo>
                <a:close/>
              </a:path>
              <a:path w="376555" h="82550">
                <a:moveTo>
                  <a:pt x="374573" y="65951"/>
                </a:moveTo>
                <a:lnTo>
                  <a:pt x="358871" y="66763"/>
                </a:lnTo>
                <a:lnTo>
                  <a:pt x="342947" y="67360"/>
                </a:lnTo>
                <a:lnTo>
                  <a:pt x="326828" y="67729"/>
                </a:lnTo>
                <a:lnTo>
                  <a:pt x="310540" y="67856"/>
                </a:lnTo>
                <a:lnTo>
                  <a:pt x="374815" y="67856"/>
                </a:lnTo>
                <a:lnTo>
                  <a:pt x="374573" y="65951"/>
                </a:lnTo>
                <a:close/>
              </a:path>
            </a:pathLst>
          </a:custGeom>
          <a:solidFill>
            <a:srgbClr val="5764AE"/>
          </a:solidFill>
        </p:spPr>
        <p:txBody>
          <a:bodyPr wrap="square" lIns="0" tIns="0" rIns="0" bIns="0" rtlCol="0"/>
          <a:lstStyle/>
          <a:p>
            <a:endParaRPr/>
          </a:p>
        </p:txBody>
      </p:sp>
      <p:sp>
        <p:nvSpPr>
          <p:cNvPr id="35" name="object 35"/>
          <p:cNvSpPr/>
          <p:nvPr/>
        </p:nvSpPr>
        <p:spPr>
          <a:xfrm>
            <a:off x="4138979" y="5692356"/>
            <a:ext cx="601232" cy="322770"/>
          </a:xfrm>
          <a:prstGeom prst="rect">
            <a:avLst/>
          </a:prstGeom>
          <a:blipFill>
            <a:blip r:embed="rId32" cstate="print"/>
            <a:stretch>
              <a:fillRect/>
            </a:stretch>
          </a:blipFill>
        </p:spPr>
        <p:txBody>
          <a:bodyPr wrap="square" lIns="0" tIns="0" rIns="0" bIns="0" rtlCol="0"/>
          <a:lstStyle/>
          <a:p>
            <a:endParaRPr/>
          </a:p>
        </p:txBody>
      </p:sp>
      <p:sp>
        <p:nvSpPr>
          <p:cNvPr id="36" name="object 36"/>
          <p:cNvSpPr/>
          <p:nvPr/>
        </p:nvSpPr>
        <p:spPr>
          <a:xfrm>
            <a:off x="2596624" y="4487232"/>
            <a:ext cx="110489" cy="46355"/>
          </a:xfrm>
          <a:custGeom>
            <a:avLst/>
            <a:gdLst/>
            <a:ahLst/>
            <a:cxnLst/>
            <a:rect l="l" t="t" r="r" b="b"/>
            <a:pathLst>
              <a:path w="110489" h="46354">
                <a:moveTo>
                  <a:pt x="106857" y="0"/>
                </a:moveTo>
                <a:lnTo>
                  <a:pt x="82149" y="4034"/>
                </a:lnTo>
                <a:lnTo>
                  <a:pt x="56010" y="7443"/>
                </a:lnTo>
                <a:lnTo>
                  <a:pt x="28580" y="10188"/>
                </a:lnTo>
                <a:lnTo>
                  <a:pt x="0" y="12230"/>
                </a:lnTo>
                <a:lnTo>
                  <a:pt x="2019" y="28976"/>
                </a:lnTo>
                <a:lnTo>
                  <a:pt x="4000" y="46075"/>
                </a:lnTo>
                <a:lnTo>
                  <a:pt x="31335" y="44250"/>
                </a:lnTo>
                <a:lnTo>
                  <a:pt x="58285" y="41816"/>
                </a:lnTo>
                <a:lnTo>
                  <a:pt x="84680" y="38765"/>
                </a:lnTo>
                <a:lnTo>
                  <a:pt x="110350" y="35090"/>
                </a:lnTo>
                <a:lnTo>
                  <a:pt x="109515" y="26312"/>
                </a:lnTo>
                <a:lnTo>
                  <a:pt x="107764" y="8770"/>
                </a:lnTo>
                <a:lnTo>
                  <a:pt x="106857" y="0"/>
                </a:lnTo>
                <a:close/>
              </a:path>
            </a:pathLst>
          </a:custGeom>
          <a:solidFill>
            <a:srgbClr val="5B6AB1"/>
          </a:solidFill>
        </p:spPr>
        <p:txBody>
          <a:bodyPr wrap="square" lIns="0" tIns="0" rIns="0" bIns="0" rtlCol="0"/>
          <a:lstStyle/>
          <a:p>
            <a:endParaRPr/>
          </a:p>
        </p:txBody>
      </p:sp>
      <p:sp>
        <p:nvSpPr>
          <p:cNvPr id="37" name="object 37"/>
          <p:cNvSpPr/>
          <p:nvPr/>
        </p:nvSpPr>
        <p:spPr>
          <a:xfrm>
            <a:off x="2594839" y="4472140"/>
            <a:ext cx="109220" cy="27940"/>
          </a:xfrm>
          <a:custGeom>
            <a:avLst/>
            <a:gdLst/>
            <a:ahLst/>
            <a:cxnLst/>
            <a:rect l="l" t="t" r="r" b="b"/>
            <a:pathLst>
              <a:path w="109219" h="27939">
                <a:moveTo>
                  <a:pt x="106997" y="0"/>
                </a:moveTo>
                <a:lnTo>
                  <a:pt x="82187" y="4360"/>
                </a:lnTo>
                <a:lnTo>
                  <a:pt x="55960" y="7997"/>
                </a:lnTo>
                <a:lnTo>
                  <a:pt x="28503" y="10887"/>
                </a:lnTo>
                <a:lnTo>
                  <a:pt x="0" y="13004"/>
                </a:lnTo>
                <a:lnTo>
                  <a:pt x="1196" y="22537"/>
                </a:lnTo>
                <a:lnTo>
                  <a:pt x="1778" y="27330"/>
                </a:lnTo>
                <a:lnTo>
                  <a:pt x="30365" y="25283"/>
                </a:lnTo>
                <a:lnTo>
                  <a:pt x="57799" y="22537"/>
                </a:lnTo>
                <a:lnTo>
                  <a:pt x="83940" y="19127"/>
                </a:lnTo>
                <a:lnTo>
                  <a:pt x="108648" y="15087"/>
                </a:lnTo>
                <a:lnTo>
                  <a:pt x="106997" y="0"/>
                </a:lnTo>
                <a:close/>
              </a:path>
            </a:pathLst>
          </a:custGeom>
          <a:solidFill>
            <a:srgbClr val="4A5BA9"/>
          </a:solidFill>
        </p:spPr>
        <p:txBody>
          <a:bodyPr wrap="square" lIns="0" tIns="0" rIns="0" bIns="0" rtlCol="0"/>
          <a:lstStyle/>
          <a:p>
            <a:endParaRPr/>
          </a:p>
        </p:txBody>
      </p:sp>
      <p:sp>
        <p:nvSpPr>
          <p:cNvPr id="38" name="object 38"/>
          <p:cNvSpPr/>
          <p:nvPr/>
        </p:nvSpPr>
        <p:spPr>
          <a:xfrm>
            <a:off x="3035236" y="7673022"/>
            <a:ext cx="473710" cy="546998"/>
          </a:xfrm>
          <a:prstGeom prst="rect">
            <a:avLst/>
          </a:prstGeom>
          <a:blipFill>
            <a:blip r:embed="rId33" cstate="print"/>
            <a:stretch>
              <a:fillRect/>
            </a:stretch>
          </a:blipFill>
        </p:spPr>
        <p:txBody>
          <a:bodyPr wrap="square" lIns="0" tIns="0" rIns="0" bIns="0" rtlCol="0"/>
          <a:lstStyle/>
          <a:p>
            <a:endParaRPr/>
          </a:p>
        </p:txBody>
      </p:sp>
      <p:sp>
        <p:nvSpPr>
          <p:cNvPr id="39" name="object 39"/>
          <p:cNvSpPr/>
          <p:nvPr/>
        </p:nvSpPr>
        <p:spPr>
          <a:xfrm>
            <a:off x="3819181" y="3940340"/>
            <a:ext cx="325140" cy="411518"/>
          </a:xfrm>
          <a:prstGeom prst="rect">
            <a:avLst/>
          </a:prstGeom>
          <a:blipFill>
            <a:blip r:embed="rId34" cstate="print"/>
            <a:stretch>
              <a:fillRect/>
            </a:stretch>
          </a:blipFill>
        </p:spPr>
        <p:txBody>
          <a:bodyPr wrap="square" lIns="0" tIns="0" rIns="0" bIns="0" rtlCol="0"/>
          <a:lstStyle/>
          <a:p>
            <a:endParaRPr/>
          </a:p>
        </p:txBody>
      </p:sp>
      <p:sp>
        <p:nvSpPr>
          <p:cNvPr id="40" name="object 40"/>
          <p:cNvSpPr/>
          <p:nvPr/>
        </p:nvSpPr>
        <p:spPr>
          <a:xfrm>
            <a:off x="3481070" y="3816629"/>
            <a:ext cx="490156" cy="515797"/>
          </a:xfrm>
          <a:prstGeom prst="rect">
            <a:avLst/>
          </a:prstGeom>
          <a:blipFill>
            <a:blip r:embed="rId35" cstate="print"/>
            <a:stretch>
              <a:fillRect/>
            </a:stretch>
          </a:blipFill>
        </p:spPr>
        <p:txBody>
          <a:bodyPr wrap="square" lIns="0" tIns="0" rIns="0" bIns="0" rtlCol="0"/>
          <a:lstStyle/>
          <a:p>
            <a:endParaRPr/>
          </a:p>
        </p:txBody>
      </p:sp>
      <p:sp>
        <p:nvSpPr>
          <p:cNvPr id="41" name="object 41"/>
          <p:cNvSpPr/>
          <p:nvPr/>
        </p:nvSpPr>
        <p:spPr>
          <a:xfrm>
            <a:off x="3135541" y="3845750"/>
            <a:ext cx="348881" cy="616446"/>
          </a:xfrm>
          <a:prstGeom prst="rect">
            <a:avLst/>
          </a:prstGeom>
          <a:blipFill>
            <a:blip r:embed="rId36" cstate="print"/>
            <a:stretch>
              <a:fillRect/>
            </a:stretch>
          </a:blipFill>
        </p:spPr>
        <p:txBody>
          <a:bodyPr wrap="square" lIns="0" tIns="0" rIns="0" bIns="0" rtlCol="0"/>
          <a:lstStyle/>
          <a:p>
            <a:endParaRPr/>
          </a:p>
        </p:txBody>
      </p:sp>
      <p:sp>
        <p:nvSpPr>
          <p:cNvPr id="42" name="object 42"/>
          <p:cNvSpPr/>
          <p:nvPr/>
        </p:nvSpPr>
        <p:spPr>
          <a:xfrm>
            <a:off x="3384840" y="5485307"/>
            <a:ext cx="869120" cy="684701"/>
          </a:xfrm>
          <a:prstGeom prst="rect">
            <a:avLst/>
          </a:prstGeom>
          <a:blipFill>
            <a:blip r:embed="rId37" cstate="print"/>
            <a:stretch>
              <a:fillRect/>
            </a:stretch>
          </a:blipFill>
        </p:spPr>
        <p:txBody>
          <a:bodyPr wrap="square" lIns="0" tIns="0" rIns="0" bIns="0" rtlCol="0"/>
          <a:lstStyle/>
          <a:p>
            <a:endParaRPr/>
          </a:p>
        </p:txBody>
      </p:sp>
      <p:sp>
        <p:nvSpPr>
          <p:cNvPr id="43" name="object 43"/>
          <p:cNvSpPr/>
          <p:nvPr/>
        </p:nvSpPr>
        <p:spPr>
          <a:xfrm>
            <a:off x="2683713" y="5022596"/>
            <a:ext cx="657593" cy="1094587"/>
          </a:xfrm>
          <a:prstGeom prst="rect">
            <a:avLst/>
          </a:prstGeom>
          <a:blipFill>
            <a:blip r:embed="rId38" cstate="print"/>
            <a:stretch>
              <a:fillRect/>
            </a:stretch>
          </a:blipFill>
        </p:spPr>
        <p:txBody>
          <a:bodyPr wrap="square" lIns="0" tIns="0" rIns="0" bIns="0" rtlCol="0"/>
          <a:lstStyle/>
          <a:p>
            <a:endParaRPr/>
          </a:p>
        </p:txBody>
      </p:sp>
      <p:sp>
        <p:nvSpPr>
          <p:cNvPr id="44" name="object 44"/>
          <p:cNvSpPr/>
          <p:nvPr/>
        </p:nvSpPr>
        <p:spPr>
          <a:xfrm>
            <a:off x="3648656" y="6021524"/>
            <a:ext cx="577215" cy="460375"/>
          </a:xfrm>
          <a:custGeom>
            <a:avLst/>
            <a:gdLst/>
            <a:ahLst/>
            <a:cxnLst/>
            <a:rect l="l" t="t" r="r" b="b"/>
            <a:pathLst>
              <a:path w="577214" h="460375">
                <a:moveTo>
                  <a:pt x="524927" y="311797"/>
                </a:moveTo>
                <a:lnTo>
                  <a:pt x="310032" y="311797"/>
                </a:lnTo>
                <a:lnTo>
                  <a:pt x="314752" y="324347"/>
                </a:lnTo>
                <a:lnTo>
                  <a:pt x="322259" y="346767"/>
                </a:lnTo>
                <a:lnTo>
                  <a:pt x="332056" y="378188"/>
                </a:lnTo>
                <a:lnTo>
                  <a:pt x="343649" y="417741"/>
                </a:lnTo>
                <a:lnTo>
                  <a:pt x="356763" y="420998"/>
                </a:lnTo>
                <a:lnTo>
                  <a:pt x="396252" y="433616"/>
                </a:lnTo>
                <a:lnTo>
                  <a:pt x="399605" y="450900"/>
                </a:lnTo>
                <a:lnTo>
                  <a:pt x="408711" y="456260"/>
                </a:lnTo>
                <a:lnTo>
                  <a:pt x="413054" y="457682"/>
                </a:lnTo>
                <a:lnTo>
                  <a:pt x="419988" y="459854"/>
                </a:lnTo>
                <a:lnTo>
                  <a:pt x="418049" y="453796"/>
                </a:lnTo>
                <a:lnTo>
                  <a:pt x="413864" y="439566"/>
                </a:lnTo>
                <a:lnTo>
                  <a:pt x="409884" y="423078"/>
                </a:lnTo>
                <a:lnTo>
                  <a:pt x="408558" y="410248"/>
                </a:lnTo>
                <a:lnTo>
                  <a:pt x="417993" y="384488"/>
                </a:lnTo>
                <a:lnTo>
                  <a:pt x="439680" y="358084"/>
                </a:lnTo>
                <a:lnTo>
                  <a:pt x="469805" y="338655"/>
                </a:lnTo>
                <a:lnTo>
                  <a:pt x="504558" y="333819"/>
                </a:lnTo>
                <a:lnTo>
                  <a:pt x="524927" y="311797"/>
                </a:lnTo>
                <a:close/>
              </a:path>
              <a:path w="577214" h="460375">
                <a:moveTo>
                  <a:pt x="558960" y="205130"/>
                </a:moveTo>
                <a:lnTo>
                  <a:pt x="232016" y="205130"/>
                </a:lnTo>
                <a:lnTo>
                  <a:pt x="242577" y="225011"/>
                </a:lnTo>
                <a:lnTo>
                  <a:pt x="253888" y="268370"/>
                </a:lnTo>
                <a:lnTo>
                  <a:pt x="265366" y="327920"/>
                </a:lnTo>
                <a:lnTo>
                  <a:pt x="276428" y="396379"/>
                </a:lnTo>
                <a:lnTo>
                  <a:pt x="303237" y="404952"/>
                </a:lnTo>
                <a:lnTo>
                  <a:pt x="303749" y="363875"/>
                </a:lnTo>
                <a:lnTo>
                  <a:pt x="304930" y="331971"/>
                </a:lnTo>
                <a:lnTo>
                  <a:pt x="306963" y="313269"/>
                </a:lnTo>
                <a:lnTo>
                  <a:pt x="310032" y="311797"/>
                </a:lnTo>
                <a:lnTo>
                  <a:pt x="524927" y="311797"/>
                </a:lnTo>
                <a:lnTo>
                  <a:pt x="535362" y="300514"/>
                </a:lnTo>
                <a:lnTo>
                  <a:pt x="556599" y="220706"/>
                </a:lnTo>
                <a:lnTo>
                  <a:pt x="558960" y="205130"/>
                </a:lnTo>
                <a:close/>
              </a:path>
              <a:path w="577214" h="460375">
                <a:moveTo>
                  <a:pt x="240908" y="385267"/>
                </a:moveTo>
                <a:lnTo>
                  <a:pt x="231533" y="385267"/>
                </a:lnTo>
                <a:lnTo>
                  <a:pt x="241134" y="387057"/>
                </a:lnTo>
                <a:lnTo>
                  <a:pt x="240908" y="385267"/>
                </a:lnTo>
                <a:close/>
              </a:path>
              <a:path w="577214" h="460375">
                <a:moveTo>
                  <a:pt x="0" y="0"/>
                </a:moveTo>
                <a:lnTo>
                  <a:pt x="7151" y="12650"/>
                </a:lnTo>
                <a:lnTo>
                  <a:pt x="34602" y="45132"/>
                </a:lnTo>
                <a:lnTo>
                  <a:pt x="72888" y="89238"/>
                </a:lnTo>
                <a:lnTo>
                  <a:pt x="112543" y="136761"/>
                </a:lnTo>
                <a:lnTo>
                  <a:pt x="144103" y="179494"/>
                </a:lnTo>
                <a:lnTo>
                  <a:pt x="158102" y="209232"/>
                </a:lnTo>
                <a:lnTo>
                  <a:pt x="164349" y="240000"/>
                </a:lnTo>
                <a:lnTo>
                  <a:pt x="174056" y="267693"/>
                </a:lnTo>
                <a:lnTo>
                  <a:pt x="182987" y="287695"/>
                </a:lnTo>
                <a:lnTo>
                  <a:pt x="186905" y="295389"/>
                </a:lnTo>
                <a:lnTo>
                  <a:pt x="220637" y="384873"/>
                </a:lnTo>
                <a:lnTo>
                  <a:pt x="230314" y="385457"/>
                </a:lnTo>
                <a:lnTo>
                  <a:pt x="231533" y="385267"/>
                </a:lnTo>
                <a:lnTo>
                  <a:pt x="240908" y="385267"/>
                </a:lnTo>
                <a:lnTo>
                  <a:pt x="232130" y="315917"/>
                </a:lnTo>
                <a:lnTo>
                  <a:pt x="226460" y="256198"/>
                </a:lnTo>
                <a:lnTo>
                  <a:pt x="225847" y="216427"/>
                </a:lnTo>
                <a:lnTo>
                  <a:pt x="232016" y="205130"/>
                </a:lnTo>
                <a:lnTo>
                  <a:pt x="558960" y="205130"/>
                </a:lnTo>
                <a:lnTo>
                  <a:pt x="568887" y="139641"/>
                </a:lnTo>
                <a:lnTo>
                  <a:pt x="572365" y="107071"/>
                </a:lnTo>
                <a:lnTo>
                  <a:pt x="252324" y="107071"/>
                </a:lnTo>
                <a:lnTo>
                  <a:pt x="207403" y="98450"/>
                </a:lnTo>
                <a:lnTo>
                  <a:pt x="169048" y="78233"/>
                </a:lnTo>
                <a:lnTo>
                  <a:pt x="117729" y="52570"/>
                </a:lnTo>
                <a:lnTo>
                  <a:pt x="64847" y="27171"/>
                </a:lnTo>
                <a:lnTo>
                  <a:pt x="21804" y="7744"/>
                </a:lnTo>
                <a:lnTo>
                  <a:pt x="0" y="0"/>
                </a:lnTo>
                <a:close/>
              </a:path>
              <a:path w="577214" h="460375">
                <a:moveTo>
                  <a:pt x="576910" y="20523"/>
                </a:moveTo>
                <a:lnTo>
                  <a:pt x="486638" y="24638"/>
                </a:lnTo>
                <a:lnTo>
                  <a:pt x="477265" y="28350"/>
                </a:lnTo>
                <a:lnTo>
                  <a:pt x="453258" y="37444"/>
                </a:lnTo>
                <a:lnTo>
                  <a:pt x="420785" y="48849"/>
                </a:lnTo>
                <a:lnTo>
                  <a:pt x="386016" y="59499"/>
                </a:lnTo>
                <a:lnTo>
                  <a:pt x="346838" y="75102"/>
                </a:lnTo>
                <a:lnTo>
                  <a:pt x="300539" y="95124"/>
                </a:lnTo>
                <a:lnTo>
                  <a:pt x="252324" y="107071"/>
                </a:lnTo>
                <a:lnTo>
                  <a:pt x="572365" y="107071"/>
                </a:lnTo>
                <a:lnTo>
                  <a:pt x="572846" y="102565"/>
                </a:lnTo>
                <a:lnTo>
                  <a:pt x="576910" y="20523"/>
                </a:lnTo>
                <a:close/>
              </a:path>
            </a:pathLst>
          </a:custGeom>
          <a:solidFill>
            <a:srgbClr val="8CB2DE"/>
          </a:solidFill>
        </p:spPr>
        <p:txBody>
          <a:bodyPr wrap="square" lIns="0" tIns="0" rIns="0" bIns="0" rtlCol="0"/>
          <a:lstStyle/>
          <a:p>
            <a:endParaRPr/>
          </a:p>
        </p:txBody>
      </p:sp>
      <p:sp>
        <p:nvSpPr>
          <p:cNvPr id="45" name="object 45"/>
          <p:cNvSpPr/>
          <p:nvPr/>
        </p:nvSpPr>
        <p:spPr>
          <a:xfrm>
            <a:off x="3569533" y="6005118"/>
            <a:ext cx="289560" cy="473709"/>
          </a:xfrm>
          <a:custGeom>
            <a:avLst/>
            <a:gdLst/>
            <a:ahLst/>
            <a:cxnLst/>
            <a:rect l="l" t="t" r="r" b="b"/>
            <a:pathLst>
              <a:path w="289560" h="473710">
                <a:moveTo>
                  <a:pt x="60612" y="0"/>
                </a:moveTo>
                <a:lnTo>
                  <a:pt x="45025" y="6091"/>
                </a:lnTo>
                <a:lnTo>
                  <a:pt x="15967" y="21029"/>
                </a:lnTo>
                <a:lnTo>
                  <a:pt x="0" y="39813"/>
                </a:lnTo>
                <a:lnTo>
                  <a:pt x="23681" y="57442"/>
                </a:lnTo>
                <a:lnTo>
                  <a:pt x="75582" y="83085"/>
                </a:lnTo>
                <a:lnTo>
                  <a:pt x="123092" y="121713"/>
                </a:lnTo>
                <a:lnTo>
                  <a:pt x="160935" y="162051"/>
                </a:lnTo>
                <a:lnTo>
                  <a:pt x="183841" y="192824"/>
                </a:lnTo>
                <a:lnTo>
                  <a:pt x="206502" y="227360"/>
                </a:lnTo>
                <a:lnTo>
                  <a:pt x="241080" y="291052"/>
                </a:lnTo>
                <a:lnTo>
                  <a:pt x="253640" y="338455"/>
                </a:lnTo>
                <a:lnTo>
                  <a:pt x="254730" y="357914"/>
                </a:lnTo>
                <a:lnTo>
                  <a:pt x="251141" y="387229"/>
                </a:lnTo>
                <a:lnTo>
                  <a:pt x="239899" y="420154"/>
                </a:lnTo>
                <a:lnTo>
                  <a:pt x="218029" y="450443"/>
                </a:lnTo>
                <a:lnTo>
                  <a:pt x="217176" y="459617"/>
                </a:lnTo>
                <a:lnTo>
                  <a:pt x="227297" y="468150"/>
                </a:lnTo>
                <a:lnTo>
                  <a:pt x="240289" y="473450"/>
                </a:lnTo>
                <a:lnTo>
                  <a:pt x="248052" y="472922"/>
                </a:lnTo>
                <a:lnTo>
                  <a:pt x="274927" y="419799"/>
                </a:lnTo>
                <a:lnTo>
                  <a:pt x="287228" y="382474"/>
                </a:lnTo>
                <a:lnTo>
                  <a:pt x="289543" y="354706"/>
                </a:lnTo>
                <a:lnTo>
                  <a:pt x="286457" y="330250"/>
                </a:lnTo>
                <a:lnTo>
                  <a:pt x="268622" y="253934"/>
                </a:lnTo>
                <a:lnTo>
                  <a:pt x="249842" y="205381"/>
                </a:lnTo>
                <a:lnTo>
                  <a:pt x="234997" y="179778"/>
                </a:lnTo>
                <a:lnTo>
                  <a:pt x="228964" y="172313"/>
                </a:lnTo>
                <a:lnTo>
                  <a:pt x="180161" y="96928"/>
                </a:lnTo>
                <a:lnTo>
                  <a:pt x="124790" y="43079"/>
                </a:lnTo>
                <a:lnTo>
                  <a:pt x="79418" y="10770"/>
                </a:lnTo>
                <a:lnTo>
                  <a:pt x="60612" y="0"/>
                </a:lnTo>
                <a:close/>
              </a:path>
            </a:pathLst>
          </a:custGeom>
          <a:solidFill>
            <a:srgbClr val="FFFAF4"/>
          </a:solidFill>
        </p:spPr>
        <p:txBody>
          <a:bodyPr wrap="square" lIns="0" tIns="0" rIns="0" bIns="0" rtlCol="0"/>
          <a:lstStyle/>
          <a:p>
            <a:endParaRPr/>
          </a:p>
        </p:txBody>
      </p:sp>
      <p:sp>
        <p:nvSpPr>
          <p:cNvPr id="46" name="object 46"/>
          <p:cNvSpPr/>
          <p:nvPr/>
        </p:nvSpPr>
        <p:spPr>
          <a:xfrm>
            <a:off x="1939662" y="5012215"/>
            <a:ext cx="1449173" cy="2227542"/>
          </a:xfrm>
          <a:prstGeom prst="rect">
            <a:avLst/>
          </a:prstGeom>
          <a:blipFill>
            <a:blip r:embed="rId39" cstate="print"/>
            <a:stretch>
              <a:fillRect/>
            </a:stretch>
          </a:blipFill>
        </p:spPr>
        <p:txBody>
          <a:bodyPr wrap="square" lIns="0" tIns="0" rIns="0" bIns="0" rtlCol="0"/>
          <a:lstStyle/>
          <a:p>
            <a:endParaRPr/>
          </a:p>
        </p:txBody>
      </p:sp>
      <p:sp>
        <p:nvSpPr>
          <p:cNvPr id="47" name="object 47"/>
          <p:cNvSpPr/>
          <p:nvPr/>
        </p:nvSpPr>
        <p:spPr>
          <a:xfrm>
            <a:off x="3218599" y="5536336"/>
            <a:ext cx="419125" cy="520039"/>
          </a:xfrm>
          <a:prstGeom prst="rect">
            <a:avLst/>
          </a:prstGeom>
          <a:blipFill>
            <a:blip r:embed="rId40" cstate="print"/>
            <a:stretch>
              <a:fillRect/>
            </a:stretch>
          </a:blipFill>
        </p:spPr>
        <p:txBody>
          <a:bodyPr wrap="square" lIns="0" tIns="0" rIns="0" bIns="0" rtlCol="0"/>
          <a:lstStyle/>
          <a:p>
            <a:endParaRPr/>
          </a:p>
        </p:txBody>
      </p:sp>
      <p:sp>
        <p:nvSpPr>
          <p:cNvPr id="48" name="object 48"/>
          <p:cNvSpPr/>
          <p:nvPr/>
        </p:nvSpPr>
        <p:spPr>
          <a:xfrm>
            <a:off x="2738821" y="5119635"/>
            <a:ext cx="1028862" cy="1305989"/>
          </a:xfrm>
          <a:prstGeom prst="rect">
            <a:avLst/>
          </a:prstGeom>
          <a:blipFill>
            <a:blip r:embed="rId41" cstate="print"/>
            <a:stretch>
              <a:fillRect/>
            </a:stretch>
          </a:blipFill>
        </p:spPr>
        <p:txBody>
          <a:bodyPr wrap="square" lIns="0" tIns="0" rIns="0" bIns="0" rtlCol="0"/>
          <a:lstStyle/>
          <a:p>
            <a:endParaRPr/>
          </a:p>
        </p:txBody>
      </p:sp>
      <p:sp>
        <p:nvSpPr>
          <p:cNvPr id="49" name="object 49"/>
          <p:cNvSpPr/>
          <p:nvPr/>
        </p:nvSpPr>
        <p:spPr>
          <a:xfrm>
            <a:off x="1951177" y="5439498"/>
            <a:ext cx="831328" cy="1247518"/>
          </a:xfrm>
          <a:prstGeom prst="rect">
            <a:avLst/>
          </a:prstGeom>
          <a:blipFill>
            <a:blip r:embed="rId42" cstate="print"/>
            <a:stretch>
              <a:fillRect/>
            </a:stretch>
          </a:blipFill>
        </p:spPr>
        <p:txBody>
          <a:bodyPr wrap="square" lIns="0" tIns="0" rIns="0" bIns="0" rtlCol="0"/>
          <a:lstStyle/>
          <a:p>
            <a:endParaRPr/>
          </a:p>
        </p:txBody>
      </p:sp>
      <p:sp>
        <p:nvSpPr>
          <p:cNvPr id="50" name="object 50"/>
          <p:cNvSpPr/>
          <p:nvPr/>
        </p:nvSpPr>
        <p:spPr>
          <a:xfrm>
            <a:off x="2234894" y="5410112"/>
            <a:ext cx="1826967" cy="932356"/>
          </a:xfrm>
          <a:prstGeom prst="rect">
            <a:avLst/>
          </a:prstGeom>
          <a:blipFill>
            <a:blip r:embed="rId43" cstate="print"/>
            <a:stretch>
              <a:fillRect/>
            </a:stretch>
          </a:blipFill>
        </p:spPr>
        <p:txBody>
          <a:bodyPr wrap="square" lIns="0" tIns="0" rIns="0" bIns="0" rtlCol="0"/>
          <a:lstStyle/>
          <a:p>
            <a:endParaRPr/>
          </a:p>
        </p:txBody>
      </p:sp>
      <p:sp>
        <p:nvSpPr>
          <p:cNvPr id="51" name="object 51"/>
          <p:cNvSpPr/>
          <p:nvPr/>
        </p:nvSpPr>
        <p:spPr>
          <a:xfrm>
            <a:off x="2650867" y="4218152"/>
            <a:ext cx="1471505" cy="1649399"/>
          </a:xfrm>
          <a:prstGeom prst="rect">
            <a:avLst/>
          </a:prstGeom>
          <a:blipFill>
            <a:blip r:embed="rId44" cstate="print"/>
            <a:stretch>
              <a:fillRect/>
            </a:stretch>
          </a:blipFill>
        </p:spPr>
        <p:txBody>
          <a:bodyPr wrap="square" lIns="0" tIns="0" rIns="0" bIns="0" rtlCol="0"/>
          <a:lstStyle/>
          <a:p>
            <a:endParaRPr/>
          </a:p>
        </p:txBody>
      </p:sp>
      <p:sp>
        <p:nvSpPr>
          <p:cNvPr id="52" name="object 52"/>
          <p:cNvSpPr/>
          <p:nvPr/>
        </p:nvSpPr>
        <p:spPr>
          <a:xfrm>
            <a:off x="2650393" y="4175658"/>
            <a:ext cx="1486076" cy="1154419"/>
          </a:xfrm>
          <a:prstGeom prst="rect">
            <a:avLst/>
          </a:prstGeom>
          <a:blipFill>
            <a:blip r:embed="rId45" cstate="print"/>
            <a:stretch>
              <a:fillRect/>
            </a:stretch>
          </a:blipFill>
        </p:spPr>
        <p:txBody>
          <a:bodyPr wrap="square" lIns="0" tIns="0" rIns="0" bIns="0" rtlCol="0"/>
          <a:lstStyle/>
          <a:p>
            <a:endParaRPr/>
          </a:p>
        </p:txBody>
      </p:sp>
      <p:sp>
        <p:nvSpPr>
          <p:cNvPr id="53" name="object 53"/>
          <p:cNvSpPr/>
          <p:nvPr/>
        </p:nvSpPr>
        <p:spPr>
          <a:xfrm>
            <a:off x="2164524" y="4299991"/>
            <a:ext cx="734656" cy="237299"/>
          </a:xfrm>
          <a:prstGeom prst="rect">
            <a:avLst/>
          </a:prstGeom>
          <a:blipFill>
            <a:blip r:embed="rId46" cstate="print"/>
            <a:stretch>
              <a:fillRect/>
            </a:stretch>
          </a:blipFill>
        </p:spPr>
        <p:txBody>
          <a:bodyPr wrap="square" lIns="0" tIns="0" rIns="0" bIns="0" rtlCol="0"/>
          <a:lstStyle/>
          <a:p>
            <a:endParaRPr/>
          </a:p>
        </p:txBody>
      </p:sp>
      <p:sp>
        <p:nvSpPr>
          <p:cNvPr id="54" name="object 54"/>
          <p:cNvSpPr/>
          <p:nvPr/>
        </p:nvSpPr>
        <p:spPr>
          <a:xfrm>
            <a:off x="2209571" y="4345000"/>
            <a:ext cx="644563" cy="147281"/>
          </a:xfrm>
          <a:prstGeom prst="rect">
            <a:avLst/>
          </a:prstGeom>
          <a:blipFill>
            <a:blip r:embed="rId47" cstate="print"/>
            <a:stretch>
              <a:fillRect/>
            </a:stretch>
          </a:blipFill>
        </p:spPr>
        <p:txBody>
          <a:bodyPr wrap="square" lIns="0" tIns="0" rIns="0" bIns="0" rtlCol="0"/>
          <a:lstStyle/>
          <a:p>
            <a:endParaRPr/>
          </a:p>
        </p:txBody>
      </p:sp>
      <p:sp>
        <p:nvSpPr>
          <p:cNvPr id="55" name="object 55"/>
          <p:cNvSpPr/>
          <p:nvPr/>
        </p:nvSpPr>
        <p:spPr>
          <a:xfrm>
            <a:off x="3701669" y="5452376"/>
            <a:ext cx="586993" cy="834237"/>
          </a:xfrm>
          <a:prstGeom prst="rect">
            <a:avLst/>
          </a:prstGeom>
          <a:blipFill>
            <a:blip r:embed="rId48" cstate="print"/>
            <a:stretch>
              <a:fillRect/>
            </a:stretch>
          </a:blipFill>
        </p:spPr>
        <p:txBody>
          <a:bodyPr wrap="square" lIns="0" tIns="0" rIns="0" bIns="0" rtlCol="0"/>
          <a:lstStyle/>
          <a:p>
            <a:endParaRPr/>
          </a:p>
        </p:txBody>
      </p:sp>
      <p:sp>
        <p:nvSpPr>
          <p:cNvPr id="56" name="object 56"/>
          <p:cNvSpPr/>
          <p:nvPr/>
        </p:nvSpPr>
        <p:spPr>
          <a:xfrm>
            <a:off x="3658574" y="5427772"/>
            <a:ext cx="655320" cy="883919"/>
          </a:xfrm>
          <a:custGeom>
            <a:avLst/>
            <a:gdLst/>
            <a:ahLst/>
            <a:cxnLst/>
            <a:rect l="l" t="t" r="r" b="b"/>
            <a:pathLst>
              <a:path w="655320" h="883920">
                <a:moveTo>
                  <a:pt x="210265" y="104863"/>
                </a:moveTo>
                <a:lnTo>
                  <a:pt x="131724" y="104863"/>
                </a:lnTo>
                <a:lnTo>
                  <a:pt x="132664" y="104952"/>
                </a:lnTo>
                <a:lnTo>
                  <a:pt x="183945" y="111378"/>
                </a:lnTo>
                <a:lnTo>
                  <a:pt x="231610" y="123116"/>
                </a:lnTo>
                <a:lnTo>
                  <a:pt x="275993" y="140322"/>
                </a:lnTo>
                <a:lnTo>
                  <a:pt x="317427" y="163154"/>
                </a:lnTo>
                <a:lnTo>
                  <a:pt x="356247" y="191770"/>
                </a:lnTo>
                <a:lnTo>
                  <a:pt x="392785" y="226326"/>
                </a:lnTo>
                <a:lnTo>
                  <a:pt x="436385" y="278568"/>
                </a:lnTo>
                <a:lnTo>
                  <a:pt x="464106" y="318995"/>
                </a:lnTo>
                <a:lnTo>
                  <a:pt x="491390" y="367421"/>
                </a:lnTo>
                <a:lnTo>
                  <a:pt x="514950" y="422693"/>
                </a:lnTo>
                <a:lnTo>
                  <a:pt x="531497" y="483657"/>
                </a:lnTo>
                <a:lnTo>
                  <a:pt x="537743" y="549160"/>
                </a:lnTo>
                <a:lnTo>
                  <a:pt x="538751" y="565374"/>
                </a:lnTo>
                <a:lnTo>
                  <a:pt x="538453" y="605720"/>
                </a:lnTo>
                <a:lnTo>
                  <a:pt x="532637" y="666973"/>
                </a:lnTo>
                <a:lnTo>
                  <a:pt x="517004" y="744550"/>
                </a:lnTo>
                <a:lnTo>
                  <a:pt x="501083" y="776066"/>
                </a:lnTo>
                <a:lnTo>
                  <a:pt x="485903" y="814792"/>
                </a:lnTo>
                <a:lnTo>
                  <a:pt x="479308" y="851743"/>
                </a:lnTo>
                <a:lnTo>
                  <a:pt x="489140" y="877938"/>
                </a:lnTo>
                <a:lnTo>
                  <a:pt x="493395" y="881595"/>
                </a:lnTo>
                <a:lnTo>
                  <a:pt x="498767" y="883437"/>
                </a:lnTo>
                <a:lnTo>
                  <a:pt x="505282" y="883437"/>
                </a:lnTo>
                <a:lnTo>
                  <a:pt x="526634" y="878468"/>
                </a:lnTo>
                <a:lnTo>
                  <a:pt x="545134" y="869304"/>
                </a:lnTo>
                <a:lnTo>
                  <a:pt x="515822" y="869304"/>
                </a:lnTo>
                <a:lnTo>
                  <a:pt x="497230" y="868629"/>
                </a:lnTo>
                <a:lnTo>
                  <a:pt x="492245" y="841430"/>
                </a:lnTo>
                <a:lnTo>
                  <a:pt x="504099" y="801306"/>
                </a:lnTo>
                <a:lnTo>
                  <a:pt x="520342" y="764973"/>
                </a:lnTo>
                <a:lnTo>
                  <a:pt x="528523" y="749147"/>
                </a:lnTo>
                <a:lnTo>
                  <a:pt x="544880" y="668575"/>
                </a:lnTo>
                <a:lnTo>
                  <a:pt x="550849" y="605310"/>
                </a:lnTo>
                <a:lnTo>
                  <a:pt x="551047" y="563967"/>
                </a:lnTo>
                <a:lnTo>
                  <a:pt x="550087" y="549160"/>
                </a:lnTo>
                <a:lnTo>
                  <a:pt x="546289" y="497900"/>
                </a:lnTo>
                <a:lnTo>
                  <a:pt x="535740" y="448334"/>
                </a:lnTo>
                <a:lnTo>
                  <a:pt x="519709" y="401023"/>
                </a:lnTo>
                <a:lnTo>
                  <a:pt x="499467" y="356525"/>
                </a:lnTo>
                <a:lnTo>
                  <a:pt x="476282" y="315401"/>
                </a:lnTo>
                <a:lnTo>
                  <a:pt x="451423" y="278210"/>
                </a:lnTo>
                <a:lnTo>
                  <a:pt x="426161" y="245513"/>
                </a:lnTo>
                <a:lnTo>
                  <a:pt x="356972" y="176560"/>
                </a:lnTo>
                <a:lnTo>
                  <a:pt x="311369" y="145199"/>
                </a:lnTo>
                <a:lnTo>
                  <a:pt x="265587" y="122456"/>
                </a:lnTo>
                <a:lnTo>
                  <a:pt x="220257" y="107005"/>
                </a:lnTo>
                <a:lnTo>
                  <a:pt x="210265" y="104863"/>
                </a:lnTo>
                <a:close/>
              </a:path>
              <a:path w="655320" h="883920">
                <a:moveTo>
                  <a:pt x="274493" y="12293"/>
                </a:moveTo>
                <a:lnTo>
                  <a:pt x="165252" y="12293"/>
                </a:lnTo>
                <a:lnTo>
                  <a:pt x="216879" y="14962"/>
                </a:lnTo>
                <a:lnTo>
                  <a:pt x="266971" y="22793"/>
                </a:lnTo>
                <a:lnTo>
                  <a:pt x="315259" y="35518"/>
                </a:lnTo>
                <a:lnTo>
                  <a:pt x="361476" y="52873"/>
                </a:lnTo>
                <a:lnTo>
                  <a:pt x="405352" y="74590"/>
                </a:lnTo>
                <a:lnTo>
                  <a:pt x="446621" y="100403"/>
                </a:lnTo>
                <a:lnTo>
                  <a:pt x="485013" y="130047"/>
                </a:lnTo>
                <a:lnTo>
                  <a:pt x="515154" y="159932"/>
                </a:lnTo>
                <a:lnTo>
                  <a:pt x="542053" y="194869"/>
                </a:lnTo>
                <a:lnTo>
                  <a:pt x="565727" y="234044"/>
                </a:lnTo>
                <a:lnTo>
                  <a:pt x="586191" y="276641"/>
                </a:lnTo>
                <a:lnTo>
                  <a:pt x="603462" y="321843"/>
                </a:lnTo>
                <a:lnTo>
                  <a:pt x="617557" y="368834"/>
                </a:lnTo>
                <a:lnTo>
                  <a:pt x="628491" y="416798"/>
                </a:lnTo>
                <a:lnTo>
                  <a:pt x="636280" y="464919"/>
                </a:lnTo>
                <a:lnTo>
                  <a:pt x="640944" y="512440"/>
                </a:lnTo>
                <a:lnTo>
                  <a:pt x="642493" y="558368"/>
                </a:lnTo>
                <a:lnTo>
                  <a:pt x="641532" y="633009"/>
                </a:lnTo>
                <a:lnTo>
                  <a:pt x="637892" y="685935"/>
                </a:lnTo>
                <a:lnTo>
                  <a:pt x="630439" y="724931"/>
                </a:lnTo>
                <a:lnTo>
                  <a:pt x="599546" y="792275"/>
                </a:lnTo>
                <a:lnTo>
                  <a:pt x="573836" y="836193"/>
                </a:lnTo>
                <a:lnTo>
                  <a:pt x="541420" y="857516"/>
                </a:lnTo>
                <a:lnTo>
                  <a:pt x="515822" y="869304"/>
                </a:lnTo>
                <a:lnTo>
                  <a:pt x="545134" y="869304"/>
                </a:lnTo>
                <a:lnTo>
                  <a:pt x="581253" y="846035"/>
                </a:lnTo>
                <a:lnTo>
                  <a:pt x="584504" y="842352"/>
                </a:lnTo>
                <a:lnTo>
                  <a:pt x="595311" y="823855"/>
                </a:lnTo>
                <a:lnTo>
                  <a:pt x="622766" y="775917"/>
                </a:lnTo>
                <a:lnTo>
                  <a:pt x="638965" y="739180"/>
                </a:lnTo>
                <a:lnTo>
                  <a:pt x="648719" y="697591"/>
                </a:lnTo>
                <a:lnTo>
                  <a:pt x="653495" y="640777"/>
                </a:lnTo>
                <a:lnTo>
                  <a:pt x="654761" y="558368"/>
                </a:lnTo>
                <a:lnTo>
                  <a:pt x="653244" y="512381"/>
                </a:lnTo>
                <a:lnTo>
                  <a:pt x="648671" y="464721"/>
                </a:lnTo>
                <a:lnTo>
                  <a:pt x="640951" y="416063"/>
                </a:lnTo>
                <a:lnTo>
                  <a:pt x="630022" y="367317"/>
                </a:lnTo>
                <a:lnTo>
                  <a:pt x="615810" y="319335"/>
                </a:lnTo>
                <a:lnTo>
                  <a:pt x="598245" y="272968"/>
                </a:lnTo>
                <a:lnTo>
                  <a:pt x="577257" y="229068"/>
                </a:lnTo>
                <a:lnTo>
                  <a:pt x="552774" y="188487"/>
                </a:lnTo>
                <a:lnTo>
                  <a:pt x="524725" y="152076"/>
                </a:lnTo>
                <a:lnTo>
                  <a:pt x="493039" y="120688"/>
                </a:lnTo>
                <a:lnTo>
                  <a:pt x="452457" y="89493"/>
                </a:lnTo>
                <a:lnTo>
                  <a:pt x="409167" y="62721"/>
                </a:lnTo>
                <a:lnTo>
                  <a:pt x="363544" y="40508"/>
                </a:lnTo>
                <a:lnTo>
                  <a:pt x="315965" y="22992"/>
                </a:lnTo>
                <a:lnTo>
                  <a:pt x="274493" y="12293"/>
                </a:lnTo>
                <a:close/>
              </a:path>
              <a:path w="655320" h="883920">
                <a:moveTo>
                  <a:pt x="120002" y="92074"/>
                </a:moveTo>
                <a:lnTo>
                  <a:pt x="123380" y="96138"/>
                </a:lnTo>
                <a:lnTo>
                  <a:pt x="126711" y="100403"/>
                </a:lnTo>
                <a:lnTo>
                  <a:pt x="129857" y="104851"/>
                </a:lnTo>
                <a:lnTo>
                  <a:pt x="130797" y="104901"/>
                </a:lnTo>
                <a:lnTo>
                  <a:pt x="131724" y="104863"/>
                </a:lnTo>
                <a:lnTo>
                  <a:pt x="210265" y="104863"/>
                </a:lnTo>
                <a:lnTo>
                  <a:pt x="176009" y="97520"/>
                </a:lnTo>
                <a:lnTo>
                  <a:pt x="133477" y="92671"/>
                </a:lnTo>
                <a:lnTo>
                  <a:pt x="128917" y="92328"/>
                </a:lnTo>
                <a:lnTo>
                  <a:pt x="120002" y="92074"/>
                </a:lnTo>
                <a:close/>
              </a:path>
              <a:path w="655320" h="883920">
                <a:moveTo>
                  <a:pt x="165252" y="0"/>
                </a:moveTo>
                <a:lnTo>
                  <a:pt x="118909" y="993"/>
                </a:lnTo>
                <a:lnTo>
                  <a:pt x="76353" y="4079"/>
                </a:lnTo>
                <a:lnTo>
                  <a:pt x="36934" y="9419"/>
                </a:lnTo>
                <a:lnTo>
                  <a:pt x="0" y="17170"/>
                </a:lnTo>
                <a:lnTo>
                  <a:pt x="7493" y="19265"/>
                </a:lnTo>
                <a:lnTo>
                  <a:pt x="15011" y="21729"/>
                </a:lnTo>
                <a:lnTo>
                  <a:pt x="22606" y="24561"/>
                </a:lnTo>
                <a:lnTo>
                  <a:pt x="55186" y="18942"/>
                </a:lnTo>
                <a:lnTo>
                  <a:pt x="89533" y="15136"/>
                </a:lnTo>
                <a:lnTo>
                  <a:pt x="126077" y="12976"/>
                </a:lnTo>
                <a:lnTo>
                  <a:pt x="165252" y="12293"/>
                </a:lnTo>
                <a:lnTo>
                  <a:pt x="274493" y="12293"/>
                </a:lnTo>
                <a:lnTo>
                  <a:pt x="266805" y="10310"/>
                </a:lnTo>
                <a:lnTo>
                  <a:pt x="216442" y="2600"/>
                </a:lnTo>
                <a:lnTo>
                  <a:pt x="165252" y="0"/>
                </a:lnTo>
                <a:close/>
              </a:path>
            </a:pathLst>
          </a:custGeom>
          <a:solidFill>
            <a:srgbClr val="F04B36"/>
          </a:solidFill>
        </p:spPr>
        <p:txBody>
          <a:bodyPr wrap="square" lIns="0" tIns="0" rIns="0" bIns="0" rtlCol="0"/>
          <a:lstStyle/>
          <a:p>
            <a:endParaRPr/>
          </a:p>
        </p:txBody>
      </p:sp>
      <p:sp>
        <p:nvSpPr>
          <p:cNvPr id="57" name="object 57"/>
          <p:cNvSpPr/>
          <p:nvPr/>
        </p:nvSpPr>
        <p:spPr>
          <a:xfrm>
            <a:off x="3681191" y="5440062"/>
            <a:ext cx="620395" cy="857250"/>
          </a:xfrm>
          <a:custGeom>
            <a:avLst/>
            <a:gdLst/>
            <a:ahLst/>
            <a:cxnLst/>
            <a:rect l="l" t="t" r="r" b="b"/>
            <a:pathLst>
              <a:path w="620395" h="857250">
                <a:moveTo>
                  <a:pt x="98945" y="67411"/>
                </a:moveTo>
                <a:lnTo>
                  <a:pt x="90474" y="67411"/>
                </a:lnTo>
                <a:lnTo>
                  <a:pt x="88430" y="67538"/>
                </a:lnTo>
                <a:lnTo>
                  <a:pt x="86283" y="67589"/>
                </a:lnTo>
                <a:lnTo>
                  <a:pt x="90093" y="71462"/>
                </a:lnTo>
                <a:lnTo>
                  <a:pt x="93789" y="75552"/>
                </a:lnTo>
                <a:lnTo>
                  <a:pt x="97383" y="79781"/>
                </a:lnTo>
                <a:lnTo>
                  <a:pt x="106298" y="80035"/>
                </a:lnTo>
                <a:lnTo>
                  <a:pt x="153396" y="85231"/>
                </a:lnTo>
                <a:lnTo>
                  <a:pt x="197647" y="94721"/>
                </a:lnTo>
                <a:lnTo>
                  <a:pt x="242979" y="110174"/>
                </a:lnTo>
                <a:lnTo>
                  <a:pt x="288762" y="132917"/>
                </a:lnTo>
                <a:lnTo>
                  <a:pt x="334365" y="164279"/>
                </a:lnTo>
                <a:lnTo>
                  <a:pt x="379158" y="205587"/>
                </a:lnTo>
                <a:lnTo>
                  <a:pt x="428810" y="265924"/>
                </a:lnTo>
                <a:lnTo>
                  <a:pt x="453666" y="303114"/>
                </a:lnTo>
                <a:lnTo>
                  <a:pt x="476850" y="344238"/>
                </a:lnTo>
                <a:lnTo>
                  <a:pt x="497091" y="388735"/>
                </a:lnTo>
                <a:lnTo>
                  <a:pt x="513121" y="436046"/>
                </a:lnTo>
                <a:lnTo>
                  <a:pt x="523670" y="485610"/>
                </a:lnTo>
                <a:lnTo>
                  <a:pt x="527469" y="536867"/>
                </a:lnTo>
                <a:lnTo>
                  <a:pt x="528430" y="551673"/>
                </a:lnTo>
                <a:lnTo>
                  <a:pt x="528235" y="593018"/>
                </a:lnTo>
                <a:lnTo>
                  <a:pt x="522266" y="656287"/>
                </a:lnTo>
                <a:lnTo>
                  <a:pt x="505904" y="736866"/>
                </a:lnTo>
                <a:lnTo>
                  <a:pt x="497725" y="752688"/>
                </a:lnTo>
                <a:lnTo>
                  <a:pt x="481487" y="789014"/>
                </a:lnTo>
                <a:lnTo>
                  <a:pt x="469637" y="829133"/>
                </a:lnTo>
                <a:lnTo>
                  <a:pt x="474624" y="856335"/>
                </a:lnTo>
                <a:lnTo>
                  <a:pt x="493214" y="857011"/>
                </a:lnTo>
                <a:lnTo>
                  <a:pt x="515940" y="846543"/>
                </a:lnTo>
                <a:lnTo>
                  <a:pt x="482180" y="846543"/>
                </a:lnTo>
                <a:lnTo>
                  <a:pt x="481212" y="833878"/>
                </a:lnTo>
                <a:lnTo>
                  <a:pt x="487048" y="810066"/>
                </a:lnTo>
                <a:lnTo>
                  <a:pt x="499079" y="778553"/>
                </a:lnTo>
                <a:lnTo>
                  <a:pt x="516699" y="742784"/>
                </a:lnTo>
                <a:lnTo>
                  <a:pt x="517423" y="741438"/>
                </a:lnTo>
                <a:lnTo>
                  <a:pt x="517855" y="739990"/>
                </a:lnTo>
                <a:lnTo>
                  <a:pt x="533996" y="661565"/>
                </a:lnTo>
                <a:lnTo>
                  <a:pt x="540342" y="598939"/>
                </a:lnTo>
                <a:lnTo>
                  <a:pt x="540927" y="555891"/>
                </a:lnTo>
                <a:lnTo>
                  <a:pt x="539788" y="536193"/>
                </a:lnTo>
                <a:lnTo>
                  <a:pt x="534642" y="475514"/>
                </a:lnTo>
                <a:lnTo>
                  <a:pt x="520954" y="418486"/>
                </a:lnTo>
                <a:lnTo>
                  <a:pt x="501023" y="365896"/>
                </a:lnTo>
                <a:lnTo>
                  <a:pt x="477143" y="318535"/>
                </a:lnTo>
                <a:lnTo>
                  <a:pt x="451613" y="277191"/>
                </a:lnTo>
                <a:lnTo>
                  <a:pt x="426729" y="242653"/>
                </a:lnTo>
                <a:lnTo>
                  <a:pt x="388086" y="197154"/>
                </a:lnTo>
                <a:lnTo>
                  <a:pt x="349491" y="160789"/>
                </a:lnTo>
                <a:lnTo>
                  <a:pt x="308108" y="130452"/>
                </a:lnTo>
                <a:lnTo>
                  <a:pt x="263791" y="106081"/>
                </a:lnTo>
                <a:lnTo>
                  <a:pt x="216397" y="87610"/>
                </a:lnTo>
                <a:lnTo>
                  <a:pt x="165781" y="74974"/>
                </a:lnTo>
                <a:lnTo>
                  <a:pt x="111798" y="68110"/>
                </a:lnTo>
                <a:lnTo>
                  <a:pt x="105409" y="67652"/>
                </a:lnTo>
                <a:lnTo>
                  <a:pt x="98945" y="67411"/>
                </a:lnTo>
                <a:close/>
              </a:path>
              <a:path w="620395" h="857250">
                <a:moveTo>
                  <a:pt x="251206" y="12306"/>
                </a:moveTo>
                <a:lnTo>
                  <a:pt x="142633" y="12306"/>
                </a:lnTo>
                <a:lnTo>
                  <a:pt x="191431" y="14795"/>
                </a:lnTo>
                <a:lnTo>
                  <a:pt x="239239" y="22114"/>
                </a:lnTo>
                <a:lnTo>
                  <a:pt x="285998" y="34177"/>
                </a:lnTo>
                <a:lnTo>
                  <a:pt x="331251" y="50838"/>
                </a:lnTo>
                <a:lnTo>
                  <a:pt x="374642" y="71964"/>
                </a:lnTo>
                <a:lnTo>
                  <a:pt x="415812" y="97425"/>
                </a:lnTo>
                <a:lnTo>
                  <a:pt x="454405" y="127088"/>
                </a:lnTo>
                <a:lnTo>
                  <a:pt x="487370" y="160537"/>
                </a:lnTo>
                <a:lnTo>
                  <a:pt x="516161" y="200182"/>
                </a:lnTo>
                <a:lnTo>
                  <a:pt x="540858" y="244771"/>
                </a:lnTo>
                <a:lnTo>
                  <a:pt x="561539" y="293053"/>
                </a:lnTo>
                <a:lnTo>
                  <a:pt x="578283" y="343778"/>
                </a:lnTo>
                <a:lnTo>
                  <a:pt x="591169" y="395693"/>
                </a:lnTo>
                <a:lnTo>
                  <a:pt x="600275" y="447549"/>
                </a:lnTo>
                <a:lnTo>
                  <a:pt x="605681" y="498093"/>
                </a:lnTo>
                <a:lnTo>
                  <a:pt x="607466" y="546074"/>
                </a:lnTo>
                <a:lnTo>
                  <a:pt x="606377" y="624920"/>
                </a:lnTo>
                <a:lnTo>
                  <a:pt x="602093" y="678926"/>
                </a:lnTo>
                <a:lnTo>
                  <a:pt x="593083" y="718244"/>
                </a:lnTo>
                <a:lnTo>
                  <a:pt x="554774" y="793407"/>
                </a:lnTo>
                <a:lnTo>
                  <a:pt x="526679" y="826012"/>
                </a:lnTo>
                <a:lnTo>
                  <a:pt x="482663" y="846543"/>
                </a:lnTo>
                <a:lnTo>
                  <a:pt x="515940" y="846543"/>
                </a:lnTo>
                <a:lnTo>
                  <a:pt x="551218" y="823899"/>
                </a:lnTo>
                <a:lnTo>
                  <a:pt x="576927" y="779986"/>
                </a:lnTo>
                <a:lnTo>
                  <a:pt x="595413" y="745495"/>
                </a:lnTo>
                <a:lnTo>
                  <a:pt x="615264" y="673644"/>
                </a:lnTo>
                <a:lnTo>
                  <a:pt x="618901" y="620716"/>
                </a:lnTo>
                <a:lnTo>
                  <a:pt x="619861" y="546074"/>
                </a:lnTo>
                <a:lnTo>
                  <a:pt x="618311" y="500087"/>
                </a:lnTo>
                <a:lnTo>
                  <a:pt x="613650" y="452626"/>
                </a:lnTo>
                <a:lnTo>
                  <a:pt x="605862" y="404505"/>
                </a:lnTo>
                <a:lnTo>
                  <a:pt x="594930" y="356541"/>
                </a:lnTo>
                <a:lnTo>
                  <a:pt x="580837" y="309551"/>
                </a:lnTo>
                <a:lnTo>
                  <a:pt x="563568" y="264350"/>
                </a:lnTo>
                <a:lnTo>
                  <a:pt x="543105" y="221755"/>
                </a:lnTo>
                <a:lnTo>
                  <a:pt x="519433" y="182582"/>
                </a:lnTo>
                <a:lnTo>
                  <a:pt x="492535" y="147647"/>
                </a:lnTo>
                <a:lnTo>
                  <a:pt x="462394" y="117767"/>
                </a:lnTo>
                <a:lnTo>
                  <a:pt x="424002" y="88118"/>
                </a:lnTo>
                <a:lnTo>
                  <a:pt x="382734" y="62301"/>
                </a:lnTo>
                <a:lnTo>
                  <a:pt x="338857" y="40581"/>
                </a:lnTo>
                <a:lnTo>
                  <a:pt x="292641" y="23226"/>
                </a:lnTo>
                <a:lnTo>
                  <a:pt x="251206" y="12306"/>
                </a:lnTo>
                <a:close/>
              </a:path>
              <a:path w="620395" h="857250">
                <a:moveTo>
                  <a:pt x="142633" y="0"/>
                </a:moveTo>
                <a:lnTo>
                  <a:pt x="103461" y="682"/>
                </a:lnTo>
                <a:lnTo>
                  <a:pt x="66921" y="2841"/>
                </a:lnTo>
                <a:lnTo>
                  <a:pt x="32578" y="6643"/>
                </a:lnTo>
                <a:lnTo>
                  <a:pt x="0" y="12255"/>
                </a:lnTo>
                <a:lnTo>
                  <a:pt x="6819" y="14795"/>
                </a:lnTo>
                <a:lnTo>
                  <a:pt x="13652" y="17691"/>
                </a:lnTo>
                <a:lnTo>
                  <a:pt x="20472" y="20904"/>
                </a:lnTo>
                <a:lnTo>
                  <a:pt x="48177" y="17042"/>
                </a:lnTo>
                <a:lnTo>
                  <a:pt x="77576" y="14366"/>
                </a:lnTo>
                <a:lnTo>
                  <a:pt x="108963" y="12810"/>
                </a:lnTo>
                <a:lnTo>
                  <a:pt x="142633" y="12306"/>
                </a:lnTo>
                <a:lnTo>
                  <a:pt x="251206" y="12306"/>
                </a:lnTo>
                <a:lnTo>
                  <a:pt x="244353" y="10500"/>
                </a:lnTo>
                <a:lnTo>
                  <a:pt x="194261" y="2669"/>
                </a:lnTo>
                <a:lnTo>
                  <a:pt x="142633" y="0"/>
                </a:lnTo>
                <a:close/>
              </a:path>
            </a:pathLst>
          </a:custGeom>
          <a:solidFill>
            <a:srgbClr val="F04B36"/>
          </a:solidFill>
        </p:spPr>
        <p:txBody>
          <a:bodyPr wrap="square" lIns="0" tIns="0" rIns="0" bIns="0" rtlCol="0"/>
          <a:lstStyle/>
          <a:p>
            <a:endParaRPr/>
          </a:p>
        </p:txBody>
      </p:sp>
      <p:sp>
        <p:nvSpPr>
          <p:cNvPr id="58" name="object 58"/>
          <p:cNvSpPr/>
          <p:nvPr/>
        </p:nvSpPr>
        <p:spPr>
          <a:xfrm>
            <a:off x="4045337" y="6440690"/>
            <a:ext cx="134620" cy="292735"/>
          </a:xfrm>
          <a:custGeom>
            <a:avLst/>
            <a:gdLst/>
            <a:ahLst/>
            <a:cxnLst/>
            <a:rect l="l" t="t" r="r" b="b"/>
            <a:pathLst>
              <a:path w="134620" h="292734">
                <a:moveTo>
                  <a:pt x="2133" y="0"/>
                </a:moveTo>
                <a:lnTo>
                  <a:pt x="0" y="13697"/>
                </a:lnTo>
                <a:lnTo>
                  <a:pt x="2650" y="32968"/>
                </a:lnTo>
                <a:lnTo>
                  <a:pt x="5395" y="47350"/>
                </a:lnTo>
                <a:lnTo>
                  <a:pt x="8129" y="65270"/>
                </a:lnTo>
                <a:lnTo>
                  <a:pt x="18172" y="117924"/>
                </a:lnTo>
                <a:lnTo>
                  <a:pt x="36668" y="173937"/>
                </a:lnTo>
                <a:lnTo>
                  <a:pt x="65784" y="224998"/>
                </a:lnTo>
                <a:lnTo>
                  <a:pt x="74919" y="238232"/>
                </a:lnTo>
                <a:lnTo>
                  <a:pt x="83894" y="251796"/>
                </a:lnTo>
                <a:lnTo>
                  <a:pt x="93155" y="265201"/>
                </a:lnTo>
                <a:lnTo>
                  <a:pt x="103147" y="277957"/>
                </a:lnTo>
                <a:lnTo>
                  <a:pt x="115082" y="288186"/>
                </a:lnTo>
                <a:lnTo>
                  <a:pt x="126873" y="292455"/>
                </a:lnTo>
                <a:lnTo>
                  <a:pt x="134474" y="288574"/>
                </a:lnTo>
                <a:lnTo>
                  <a:pt x="133843" y="274350"/>
                </a:lnTo>
                <a:lnTo>
                  <a:pt x="126260" y="259785"/>
                </a:lnTo>
                <a:lnTo>
                  <a:pt x="114738" y="245630"/>
                </a:lnTo>
                <a:lnTo>
                  <a:pt x="102598" y="231593"/>
                </a:lnTo>
                <a:lnTo>
                  <a:pt x="93165" y="217378"/>
                </a:lnTo>
                <a:lnTo>
                  <a:pt x="83472" y="199884"/>
                </a:lnTo>
                <a:lnTo>
                  <a:pt x="73485" y="184729"/>
                </a:lnTo>
                <a:lnTo>
                  <a:pt x="63810" y="169550"/>
                </a:lnTo>
                <a:lnTo>
                  <a:pt x="55052" y="151985"/>
                </a:lnTo>
                <a:lnTo>
                  <a:pt x="48388" y="131135"/>
                </a:lnTo>
                <a:lnTo>
                  <a:pt x="43603" y="108770"/>
                </a:lnTo>
                <a:lnTo>
                  <a:pt x="39018" y="86334"/>
                </a:lnTo>
                <a:lnTo>
                  <a:pt x="32949" y="65253"/>
                </a:lnTo>
                <a:lnTo>
                  <a:pt x="27166" y="47936"/>
                </a:lnTo>
                <a:lnTo>
                  <a:pt x="20870" y="27138"/>
                </a:lnTo>
                <a:lnTo>
                  <a:pt x="15813" y="9674"/>
                </a:lnTo>
                <a:lnTo>
                  <a:pt x="13739" y="2341"/>
                </a:lnTo>
                <a:lnTo>
                  <a:pt x="2133" y="0"/>
                </a:lnTo>
                <a:close/>
              </a:path>
            </a:pathLst>
          </a:custGeom>
          <a:solidFill>
            <a:srgbClr val="ADAED7"/>
          </a:solidFill>
        </p:spPr>
        <p:txBody>
          <a:bodyPr wrap="square" lIns="0" tIns="0" rIns="0" bIns="0" rtlCol="0"/>
          <a:lstStyle/>
          <a:p>
            <a:endParaRPr/>
          </a:p>
        </p:txBody>
      </p:sp>
      <p:sp>
        <p:nvSpPr>
          <p:cNvPr id="59" name="object 59"/>
          <p:cNvSpPr/>
          <p:nvPr/>
        </p:nvSpPr>
        <p:spPr>
          <a:xfrm>
            <a:off x="3992757" y="6422764"/>
            <a:ext cx="97790" cy="307340"/>
          </a:xfrm>
          <a:custGeom>
            <a:avLst/>
            <a:gdLst/>
            <a:ahLst/>
            <a:cxnLst/>
            <a:rect l="l" t="t" r="r" b="b"/>
            <a:pathLst>
              <a:path w="97789" h="307340">
                <a:moveTo>
                  <a:pt x="4477" y="0"/>
                </a:moveTo>
                <a:lnTo>
                  <a:pt x="249" y="12376"/>
                </a:lnTo>
                <a:lnTo>
                  <a:pt x="0" y="30944"/>
                </a:lnTo>
                <a:lnTo>
                  <a:pt x="657" y="45180"/>
                </a:lnTo>
                <a:lnTo>
                  <a:pt x="1043" y="63683"/>
                </a:lnTo>
                <a:lnTo>
                  <a:pt x="4492" y="119399"/>
                </a:lnTo>
                <a:lnTo>
                  <a:pt x="15168" y="177427"/>
                </a:lnTo>
                <a:lnTo>
                  <a:pt x="37093" y="231997"/>
                </a:lnTo>
                <a:lnTo>
                  <a:pt x="44325" y="246317"/>
                </a:lnTo>
                <a:lnTo>
                  <a:pt x="51364" y="260964"/>
                </a:lnTo>
                <a:lnTo>
                  <a:pt x="58713" y="275504"/>
                </a:lnTo>
                <a:lnTo>
                  <a:pt x="66874" y="289503"/>
                </a:lnTo>
                <a:lnTo>
                  <a:pt x="77308" y="301242"/>
                </a:lnTo>
                <a:lnTo>
                  <a:pt x="88415" y="307072"/>
                </a:lnTo>
                <a:lnTo>
                  <a:pt x="96476" y="304260"/>
                </a:lnTo>
                <a:lnTo>
                  <a:pt x="97773" y="290074"/>
                </a:lnTo>
                <a:lnTo>
                  <a:pt x="92252" y="274621"/>
                </a:lnTo>
                <a:lnTo>
                  <a:pt x="82770" y="259048"/>
                </a:lnTo>
                <a:lnTo>
                  <a:pt x="72661" y="243504"/>
                </a:lnTo>
                <a:lnTo>
                  <a:pt x="65261" y="228136"/>
                </a:lnTo>
                <a:lnTo>
                  <a:pt x="57618" y="208477"/>
                </a:lnTo>
                <a:lnTo>
                  <a:pt x="48893" y="189835"/>
                </a:lnTo>
                <a:lnTo>
                  <a:pt x="40474" y="171195"/>
                </a:lnTo>
                <a:lnTo>
                  <a:pt x="33753" y="151543"/>
                </a:lnTo>
                <a:lnTo>
                  <a:pt x="29326" y="130819"/>
                </a:lnTo>
                <a:lnTo>
                  <a:pt x="26106" y="109787"/>
                </a:lnTo>
                <a:lnTo>
                  <a:pt x="23064" y="88690"/>
                </a:lnTo>
                <a:lnTo>
                  <a:pt x="19173" y="67773"/>
                </a:lnTo>
                <a:lnTo>
                  <a:pt x="17021" y="52795"/>
                </a:lnTo>
                <a:lnTo>
                  <a:pt x="16432" y="36430"/>
                </a:lnTo>
                <a:lnTo>
                  <a:pt x="16978" y="19960"/>
                </a:lnTo>
                <a:lnTo>
                  <a:pt x="18233" y="4667"/>
                </a:lnTo>
                <a:lnTo>
                  <a:pt x="15757" y="4337"/>
                </a:lnTo>
                <a:lnTo>
                  <a:pt x="4477" y="0"/>
                </a:lnTo>
                <a:close/>
              </a:path>
            </a:pathLst>
          </a:custGeom>
          <a:solidFill>
            <a:srgbClr val="ADAED7"/>
          </a:solidFill>
        </p:spPr>
        <p:txBody>
          <a:bodyPr wrap="square" lIns="0" tIns="0" rIns="0" bIns="0" rtlCol="0"/>
          <a:lstStyle/>
          <a:p>
            <a:endParaRPr/>
          </a:p>
        </p:txBody>
      </p:sp>
      <p:sp>
        <p:nvSpPr>
          <p:cNvPr id="60" name="object 60"/>
          <p:cNvSpPr/>
          <p:nvPr/>
        </p:nvSpPr>
        <p:spPr>
          <a:xfrm>
            <a:off x="3925094" y="6417218"/>
            <a:ext cx="166370" cy="646430"/>
          </a:xfrm>
          <a:custGeom>
            <a:avLst/>
            <a:gdLst/>
            <a:ahLst/>
            <a:cxnLst/>
            <a:rect l="l" t="t" r="r" b="b"/>
            <a:pathLst>
              <a:path w="166370" h="646429">
                <a:moveTo>
                  <a:pt x="0" y="677"/>
                </a:moveTo>
                <a:lnTo>
                  <a:pt x="3033" y="47673"/>
                </a:lnTo>
                <a:lnTo>
                  <a:pt x="3692" y="85664"/>
                </a:lnTo>
                <a:lnTo>
                  <a:pt x="3575" y="117976"/>
                </a:lnTo>
                <a:lnTo>
                  <a:pt x="4279" y="147934"/>
                </a:lnTo>
                <a:lnTo>
                  <a:pt x="4642" y="178551"/>
                </a:lnTo>
                <a:lnTo>
                  <a:pt x="4076" y="207792"/>
                </a:lnTo>
                <a:lnTo>
                  <a:pt x="5272" y="236552"/>
                </a:lnTo>
                <a:lnTo>
                  <a:pt x="10922" y="265726"/>
                </a:lnTo>
                <a:lnTo>
                  <a:pt x="16984" y="282416"/>
                </a:lnTo>
                <a:lnTo>
                  <a:pt x="24315" y="298527"/>
                </a:lnTo>
                <a:lnTo>
                  <a:pt x="31829" y="314529"/>
                </a:lnTo>
                <a:lnTo>
                  <a:pt x="38442" y="330890"/>
                </a:lnTo>
                <a:lnTo>
                  <a:pt x="44380" y="348068"/>
                </a:lnTo>
                <a:lnTo>
                  <a:pt x="50765" y="367009"/>
                </a:lnTo>
                <a:lnTo>
                  <a:pt x="56945" y="385911"/>
                </a:lnTo>
                <a:lnTo>
                  <a:pt x="62268" y="402975"/>
                </a:lnTo>
                <a:lnTo>
                  <a:pt x="71492" y="430064"/>
                </a:lnTo>
                <a:lnTo>
                  <a:pt x="81611" y="453443"/>
                </a:lnTo>
                <a:lnTo>
                  <a:pt x="93009" y="476068"/>
                </a:lnTo>
                <a:lnTo>
                  <a:pt x="106070" y="500892"/>
                </a:lnTo>
                <a:lnTo>
                  <a:pt x="120169" y="537178"/>
                </a:lnTo>
                <a:lnTo>
                  <a:pt x="129230" y="574697"/>
                </a:lnTo>
                <a:lnTo>
                  <a:pt x="138379" y="611565"/>
                </a:lnTo>
                <a:lnTo>
                  <a:pt x="152742" y="645901"/>
                </a:lnTo>
                <a:lnTo>
                  <a:pt x="154673" y="645787"/>
                </a:lnTo>
                <a:lnTo>
                  <a:pt x="163969" y="642624"/>
                </a:lnTo>
                <a:lnTo>
                  <a:pt x="166103" y="641723"/>
                </a:lnTo>
                <a:lnTo>
                  <a:pt x="159757" y="629740"/>
                </a:lnTo>
                <a:lnTo>
                  <a:pt x="156029" y="617359"/>
                </a:lnTo>
                <a:lnTo>
                  <a:pt x="153448" y="605209"/>
                </a:lnTo>
                <a:lnTo>
                  <a:pt x="150545" y="593920"/>
                </a:lnTo>
                <a:lnTo>
                  <a:pt x="146638" y="581494"/>
                </a:lnTo>
                <a:lnTo>
                  <a:pt x="142811" y="568701"/>
                </a:lnTo>
                <a:lnTo>
                  <a:pt x="138622" y="555865"/>
                </a:lnTo>
                <a:lnTo>
                  <a:pt x="133629" y="543310"/>
                </a:lnTo>
                <a:lnTo>
                  <a:pt x="123094" y="515891"/>
                </a:lnTo>
                <a:lnTo>
                  <a:pt x="115585" y="488783"/>
                </a:lnTo>
                <a:lnTo>
                  <a:pt x="109729" y="461332"/>
                </a:lnTo>
                <a:lnTo>
                  <a:pt x="104152" y="432884"/>
                </a:lnTo>
                <a:lnTo>
                  <a:pt x="91093" y="383861"/>
                </a:lnTo>
                <a:lnTo>
                  <a:pt x="74203" y="335708"/>
                </a:lnTo>
                <a:lnTo>
                  <a:pt x="56827" y="287662"/>
                </a:lnTo>
                <a:lnTo>
                  <a:pt x="42314" y="238961"/>
                </a:lnTo>
                <a:lnTo>
                  <a:pt x="34010" y="188841"/>
                </a:lnTo>
                <a:lnTo>
                  <a:pt x="29616" y="89585"/>
                </a:lnTo>
                <a:lnTo>
                  <a:pt x="27470" y="32355"/>
                </a:lnTo>
                <a:lnTo>
                  <a:pt x="26555" y="7104"/>
                </a:lnTo>
                <a:lnTo>
                  <a:pt x="20729" y="1236"/>
                </a:lnTo>
                <a:lnTo>
                  <a:pt x="17378" y="708"/>
                </a:lnTo>
                <a:lnTo>
                  <a:pt x="5233" y="708"/>
                </a:lnTo>
                <a:lnTo>
                  <a:pt x="0" y="677"/>
                </a:lnTo>
                <a:close/>
              </a:path>
              <a:path w="166370" h="646429">
                <a:moveTo>
                  <a:pt x="12882" y="0"/>
                </a:moveTo>
                <a:lnTo>
                  <a:pt x="5233" y="708"/>
                </a:lnTo>
                <a:lnTo>
                  <a:pt x="17378" y="708"/>
                </a:lnTo>
                <a:lnTo>
                  <a:pt x="12882" y="0"/>
                </a:lnTo>
                <a:close/>
              </a:path>
            </a:pathLst>
          </a:custGeom>
          <a:solidFill>
            <a:srgbClr val="ADAED7"/>
          </a:solidFill>
        </p:spPr>
        <p:txBody>
          <a:bodyPr wrap="square" lIns="0" tIns="0" rIns="0" bIns="0" rtlCol="0"/>
          <a:lstStyle/>
          <a:p>
            <a:endParaRPr/>
          </a:p>
        </p:txBody>
      </p:sp>
      <p:sp>
        <p:nvSpPr>
          <p:cNvPr id="61" name="object 61"/>
          <p:cNvSpPr/>
          <p:nvPr/>
        </p:nvSpPr>
        <p:spPr>
          <a:xfrm>
            <a:off x="3868468" y="6383389"/>
            <a:ext cx="73660" cy="433705"/>
          </a:xfrm>
          <a:custGeom>
            <a:avLst/>
            <a:gdLst/>
            <a:ahLst/>
            <a:cxnLst/>
            <a:rect l="l" t="t" r="r" b="b"/>
            <a:pathLst>
              <a:path w="73660" h="433704">
                <a:moveTo>
                  <a:pt x="3150" y="5316"/>
                </a:moveTo>
                <a:lnTo>
                  <a:pt x="745" y="30388"/>
                </a:lnTo>
                <a:lnTo>
                  <a:pt x="0" y="63169"/>
                </a:lnTo>
                <a:lnTo>
                  <a:pt x="592" y="96294"/>
                </a:lnTo>
                <a:lnTo>
                  <a:pt x="1692" y="127711"/>
                </a:lnTo>
                <a:lnTo>
                  <a:pt x="2535" y="161332"/>
                </a:lnTo>
                <a:lnTo>
                  <a:pt x="5687" y="232431"/>
                </a:lnTo>
                <a:lnTo>
                  <a:pt x="14247" y="281231"/>
                </a:lnTo>
                <a:lnTo>
                  <a:pt x="24300" y="313329"/>
                </a:lnTo>
                <a:lnTo>
                  <a:pt x="28781" y="329666"/>
                </a:lnTo>
                <a:lnTo>
                  <a:pt x="41422" y="385071"/>
                </a:lnTo>
                <a:lnTo>
                  <a:pt x="46605" y="417087"/>
                </a:lnTo>
                <a:lnTo>
                  <a:pt x="47453" y="422073"/>
                </a:lnTo>
                <a:lnTo>
                  <a:pt x="50028" y="426377"/>
                </a:lnTo>
                <a:lnTo>
                  <a:pt x="58143" y="432043"/>
                </a:lnTo>
                <a:lnTo>
                  <a:pt x="65606" y="433354"/>
                </a:lnTo>
                <a:lnTo>
                  <a:pt x="71072" y="432518"/>
                </a:lnTo>
                <a:lnTo>
                  <a:pt x="73193" y="431749"/>
                </a:lnTo>
                <a:lnTo>
                  <a:pt x="64367" y="382698"/>
                </a:lnTo>
                <a:lnTo>
                  <a:pt x="52946" y="334536"/>
                </a:lnTo>
                <a:lnTo>
                  <a:pt x="41195" y="286493"/>
                </a:lnTo>
                <a:lnTo>
                  <a:pt x="31378" y="237797"/>
                </a:lnTo>
                <a:lnTo>
                  <a:pt x="25758" y="187680"/>
                </a:lnTo>
                <a:lnTo>
                  <a:pt x="25872" y="155057"/>
                </a:lnTo>
                <a:lnTo>
                  <a:pt x="26288" y="103585"/>
                </a:lnTo>
                <a:lnTo>
                  <a:pt x="24241" y="50122"/>
                </a:lnTo>
                <a:lnTo>
                  <a:pt x="16965" y="11528"/>
                </a:lnTo>
                <a:lnTo>
                  <a:pt x="3150" y="5316"/>
                </a:lnTo>
                <a:close/>
              </a:path>
              <a:path w="73660" h="433704">
                <a:moveTo>
                  <a:pt x="3213" y="4660"/>
                </a:moveTo>
                <a:lnTo>
                  <a:pt x="1692" y="4660"/>
                </a:lnTo>
                <a:lnTo>
                  <a:pt x="3150" y="5316"/>
                </a:lnTo>
                <a:lnTo>
                  <a:pt x="3213" y="4660"/>
                </a:lnTo>
                <a:close/>
              </a:path>
              <a:path w="73660" h="433704">
                <a:moveTo>
                  <a:pt x="3660" y="0"/>
                </a:moveTo>
                <a:lnTo>
                  <a:pt x="3213" y="4660"/>
                </a:lnTo>
                <a:lnTo>
                  <a:pt x="15205" y="4660"/>
                </a:lnTo>
                <a:lnTo>
                  <a:pt x="12309" y="2425"/>
                </a:lnTo>
                <a:lnTo>
                  <a:pt x="6645" y="1689"/>
                </a:lnTo>
                <a:lnTo>
                  <a:pt x="3660" y="0"/>
                </a:lnTo>
                <a:close/>
              </a:path>
            </a:pathLst>
          </a:custGeom>
          <a:solidFill>
            <a:srgbClr val="ADAED7"/>
          </a:solidFill>
        </p:spPr>
        <p:txBody>
          <a:bodyPr wrap="square" lIns="0" tIns="0" rIns="0" bIns="0" rtlCol="0"/>
          <a:lstStyle/>
          <a:p>
            <a:endParaRPr/>
          </a:p>
        </p:txBody>
      </p:sp>
      <p:sp>
        <p:nvSpPr>
          <p:cNvPr id="62" name="object 62"/>
          <p:cNvSpPr/>
          <p:nvPr/>
        </p:nvSpPr>
        <p:spPr>
          <a:xfrm>
            <a:off x="4107431" y="6760547"/>
            <a:ext cx="85670" cy="85350"/>
          </a:xfrm>
          <a:prstGeom prst="rect">
            <a:avLst/>
          </a:prstGeom>
          <a:blipFill>
            <a:blip r:embed="rId49" cstate="print"/>
            <a:stretch>
              <a:fillRect/>
            </a:stretch>
          </a:blipFill>
        </p:spPr>
        <p:txBody>
          <a:bodyPr wrap="square" lIns="0" tIns="0" rIns="0" bIns="0" rtlCol="0"/>
          <a:lstStyle/>
          <a:p>
            <a:endParaRPr/>
          </a:p>
        </p:txBody>
      </p:sp>
      <p:sp>
        <p:nvSpPr>
          <p:cNvPr id="63" name="object 63"/>
          <p:cNvSpPr/>
          <p:nvPr/>
        </p:nvSpPr>
        <p:spPr>
          <a:xfrm>
            <a:off x="4014147" y="5904823"/>
            <a:ext cx="227965" cy="925830"/>
          </a:xfrm>
          <a:custGeom>
            <a:avLst/>
            <a:gdLst/>
            <a:ahLst/>
            <a:cxnLst/>
            <a:rect l="l" t="t" r="r" b="b"/>
            <a:pathLst>
              <a:path w="227964" h="925829">
                <a:moveTo>
                  <a:pt x="193237" y="0"/>
                </a:moveTo>
                <a:lnTo>
                  <a:pt x="190912" y="22376"/>
                </a:lnTo>
                <a:lnTo>
                  <a:pt x="186389" y="67490"/>
                </a:lnTo>
                <a:lnTo>
                  <a:pt x="166828" y="100302"/>
                </a:lnTo>
                <a:lnTo>
                  <a:pt x="141868" y="123891"/>
                </a:lnTo>
                <a:lnTo>
                  <a:pt x="121151" y="141337"/>
                </a:lnTo>
                <a:lnTo>
                  <a:pt x="103491" y="159593"/>
                </a:lnTo>
                <a:lnTo>
                  <a:pt x="69709" y="196135"/>
                </a:lnTo>
                <a:lnTo>
                  <a:pt x="44502" y="233976"/>
                </a:lnTo>
                <a:lnTo>
                  <a:pt x="25544" y="277329"/>
                </a:lnTo>
                <a:lnTo>
                  <a:pt x="10202" y="326663"/>
                </a:lnTo>
                <a:lnTo>
                  <a:pt x="1949" y="375716"/>
                </a:lnTo>
                <a:lnTo>
                  <a:pt x="0" y="419928"/>
                </a:lnTo>
                <a:lnTo>
                  <a:pt x="651" y="466384"/>
                </a:lnTo>
                <a:lnTo>
                  <a:pt x="3984" y="514395"/>
                </a:lnTo>
                <a:lnTo>
                  <a:pt x="10079" y="563275"/>
                </a:lnTo>
                <a:lnTo>
                  <a:pt x="19018" y="612335"/>
                </a:lnTo>
                <a:lnTo>
                  <a:pt x="30881" y="660890"/>
                </a:lnTo>
                <a:lnTo>
                  <a:pt x="45751" y="708252"/>
                </a:lnTo>
                <a:lnTo>
                  <a:pt x="59731" y="744518"/>
                </a:lnTo>
                <a:lnTo>
                  <a:pt x="79612" y="791945"/>
                </a:lnTo>
                <a:lnTo>
                  <a:pt x="102135" y="842994"/>
                </a:lnTo>
                <a:lnTo>
                  <a:pt x="124039" y="890122"/>
                </a:lnTo>
                <a:lnTo>
                  <a:pt x="142068" y="925791"/>
                </a:lnTo>
                <a:lnTo>
                  <a:pt x="152609" y="918806"/>
                </a:lnTo>
                <a:lnTo>
                  <a:pt x="152867" y="918806"/>
                </a:lnTo>
                <a:lnTo>
                  <a:pt x="150796" y="911613"/>
                </a:lnTo>
                <a:lnTo>
                  <a:pt x="118858" y="842213"/>
                </a:lnTo>
                <a:lnTo>
                  <a:pt x="95591" y="788788"/>
                </a:lnTo>
                <a:lnTo>
                  <a:pt x="71800" y="728538"/>
                </a:lnTo>
                <a:lnTo>
                  <a:pt x="50742" y="665707"/>
                </a:lnTo>
                <a:lnTo>
                  <a:pt x="35623" y="601050"/>
                </a:lnTo>
                <a:lnTo>
                  <a:pt x="27126" y="539066"/>
                </a:lnTo>
                <a:lnTo>
                  <a:pt x="23392" y="485203"/>
                </a:lnTo>
                <a:lnTo>
                  <a:pt x="22561" y="444905"/>
                </a:lnTo>
                <a:lnTo>
                  <a:pt x="35398" y="362013"/>
                </a:lnTo>
                <a:lnTo>
                  <a:pt x="63639" y="295663"/>
                </a:lnTo>
                <a:lnTo>
                  <a:pt x="91880" y="251622"/>
                </a:lnTo>
                <a:lnTo>
                  <a:pt x="132231" y="204204"/>
                </a:lnTo>
                <a:lnTo>
                  <a:pt x="191889" y="179730"/>
                </a:lnTo>
                <a:lnTo>
                  <a:pt x="203244" y="178256"/>
                </a:lnTo>
                <a:lnTo>
                  <a:pt x="227907" y="67487"/>
                </a:lnTo>
                <a:lnTo>
                  <a:pt x="220975" y="50630"/>
                </a:lnTo>
                <a:lnTo>
                  <a:pt x="206338" y="18776"/>
                </a:lnTo>
                <a:lnTo>
                  <a:pt x="193237" y="0"/>
                </a:lnTo>
                <a:close/>
              </a:path>
              <a:path w="227964" h="925829">
                <a:moveTo>
                  <a:pt x="152867" y="918806"/>
                </a:moveTo>
                <a:lnTo>
                  <a:pt x="152609" y="918806"/>
                </a:lnTo>
                <a:lnTo>
                  <a:pt x="152952" y="919098"/>
                </a:lnTo>
                <a:lnTo>
                  <a:pt x="152867" y="918806"/>
                </a:lnTo>
                <a:close/>
              </a:path>
            </a:pathLst>
          </a:custGeom>
          <a:solidFill>
            <a:srgbClr val="FFFAF4"/>
          </a:solidFill>
        </p:spPr>
        <p:txBody>
          <a:bodyPr wrap="square" lIns="0" tIns="0" rIns="0" bIns="0" rtlCol="0"/>
          <a:lstStyle/>
          <a:p>
            <a:endParaRPr/>
          </a:p>
        </p:txBody>
      </p:sp>
      <p:sp>
        <p:nvSpPr>
          <p:cNvPr id="64" name="object 64"/>
          <p:cNvSpPr/>
          <p:nvPr/>
        </p:nvSpPr>
        <p:spPr>
          <a:xfrm>
            <a:off x="3189477" y="6931177"/>
            <a:ext cx="612084" cy="578624"/>
          </a:xfrm>
          <a:prstGeom prst="rect">
            <a:avLst/>
          </a:prstGeom>
          <a:blipFill>
            <a:blip r:embed="rId50" cstate="print"/>
            <a:stretch>
              <a:fillRect/>
            </a:stretch>
          </a:blipFill>
        </p:spPr>
        <p:txBody>
          <a:bodyPr wrap="square" lIns="0" tIns="0" rIns="0" bIns="0" rtlCol="0"/>
          <a:lstStyle/>
          <a:p>
            <a:endParaRPr/>
          </a:p>
        </p:txBody>
      </p:sp>
      <p:sp>
        <p:nvSpPr>
          <p:cNvPr id="65" name="object 65"/>
          <p:cNvSpPr/>
          <p:nvPr/>
        </p:nvSpPr>
        <p:spPr>
          <a:xfrm>
            <a:off x="3231146" y="7083094"/>
            <a:ext cx="565797" cy="446468"/>
          </a:xfrm>
          <a:prstGeom prst="rect">
            <a:avLst/>
          </a:prstGeom>
          <a:blipFill>
            <a:blip r:embed="rId51" cstate="print"/>
            <a:stretch>
              <a:fillRect/>
            </a:stretch>
          </a:blipFill>
        </p:spPr>
        <p:txBody>
          <a:bodyPr wrap="square" lIns="0" tIns="0" rIns="0" bIns="0" rtlCol="0"/>
          <a:lstStyle/>
          <a:p>
            <a:endParaRPr/>
          </a:p>
        </p:txBody>
      </p:sp>
      <p:sp>
        <p:nvSpPr>
          <p:cNvPr id="66" name="object 66"/>
          <p:cNvSpPr/>
          <p:nvPr/>
        </p:nvSpPr>
        <p:spPr>
          <a:xfrm>
            <a:off x="3322345" y="7271473"/>
            <a:ext cx="466051" cy="234708"/>
          </a:xfrm>
          <a:prstGeom prst="rect">
            <a:avLst/>
          </a:prstGeom>
          <a:blipFill>
            <a:blip r:embed="rId52" cstate="print"/>
            <a:stretch>
              <a:fillRect/>
            </a:stretch>
          </a:blipFill>
        </p:spPr>
        <p:txBody>
          <a:bodyPr wrap="square" lIns="0" tIns="0" rIns="0" bIns="0" rtlCol="0"/>
          <a:lstStyle/>
          <a:p>
            <a:endParaRPr/>
          </a:p>
        </p:txBody>
      </p:sp>
      <p:sp>
        <p:nvSpPr>
          <p:cNvPr id="67" name="object 67"/>
          <p:cNvSpPr/>
          <p:nvPr/>
        </p:nvSpPr>
        <p:spPr>
          <a:xfrm>
            <a:off x="3241014" y="6942416"/>
            <a:ext cx="551449" cy="548195"/>
          </a:xfrm>
          <a:prstGeom prst="rect">
            <a:avLst/>
          </a:prstGeom>
          <a:blipFill>
            <a:blip r:embed="rId53" cstate="print"/>
            <a:stretch>
              <a:fillRect/>
            </a:stretch>
          </a:blipFill>
        </p:spPr>
        <p:txBody>
          <a:bodyPr wrap="square" lIns="0" tIns="0" rIns="0" bIns="0" rtlCol="0"/>
          <a:lstStyle/>
          <a:p>
            <a:endParaRPr/>
          </a:p>
        </p:txBody>
      </p:sp>
      <p:sp>
        <p:nvSpPr>
          <p:cNvPr id="68" name="object 68"/>
          <p:cNvSpPr/>
          <p:nvPr/>
        </p:nvSpPr>
        <p:spPr>
          <a:xfrm>
            <a:off x="3731234" y="6093866"/>
            <a:ext cx="913499" cy="1936689"/>
          </a:xfrm>
          <a:prstGeom prst="rect">
            <a:avLst/>
          </a:prstGeom>
          <a:blipFill>
            <a:blip r:embed="rId54" cstate="print"/>
            <a:stretch>
              <a:fillRect/>
            </a:stretch>
          </a:blipFill>
        </p:spPr>
        <p:txBody>
          <a:bodyPr wrap="square" lIns="0" tIns="0" rIns="0" bIns="0" rtlCol="0"/>
          <a:lstStyle/>
          <a:p>
            <a:endParaRPr/>
          </a:p>
        </p:txBody>
      </p:sp>
      <p:sp>
        <p:nvSpPr>
          <p:cNvPr id="69" name="object 69"/>
          <p:cNvSpPr/>
          <p:nvPr/>
        </p:nvSpPr>
        <p:spPr>
          <a:xfrm>
            <a:off x="3725185" y="6078744"/>
            <a:ext cx="935355" cy="1974850"/>
          </a:xfrm>
          <a:custGeom>
            <a:avLst/>
            <a:gdLst/>
            <a:ahLst/>
            <a:cxnLst/>
            <a:rect l="l" t="t" r="r" b="b"/>
            <a:pathLst>
              <a:path w="935354" h="1974850">
                <a:moveTo>
                  <a:pt x="12115" y="1794306"/>
                </a:moveTo>
                <a:lnTo>
                  <a:pt x="0" y="1822615"/>
                </a:lnTo>
                <a:lnTo>
                  <a:pt x="44997" y="1840115"/>
                </a:lnTo>
                <a:lnTo>
                  <a:pt x="153776" y="1883848"/>
                </a:lnTo>
                <a:lnTo>
                  <a:pt x="203936" y="1904824"/>
                </a:lnTo>
                <a:lnTo>
                  <a:pt x="242196" y="1921704"/>
                </a:lnTo>
                <a:lnTo>
                  <a:pt x="261747" y="1931860"/>
                </a:lnTo>
                <a:lnTo>
                  <a:pt x="262991" y="1932825"/>
                </a:lnTo>
                <a:lnTo>
                  <a:pt x="264375" y="1933435"/>
                </a:lnTo>
                <a:lnTo>
                  <a:pt x="281280" y="1940541"/>
                </a:lnTo>
                <a:lnTo>
                  <a:pt x="323232" y="1954579"/>
                </a:lnTo>
                <a:lnTo>
                  <a:pt x="385003" y="1968309"/>
                </a:lnTo>
                <a:lnTo>
                  <a:pt x="461365" y="1974494"/>
                </a:lnTo>
                <a:lnTo>
                  <a:pt x="492826" y="1973390"/>
                </a:lnTo>
                <a:lnTo>
                  <a:pt x="525115" y="1969836"/>
                </a:lnTo>
                <a:lnTo>
                  <a:pt x="557959" y="1963471"/>
                </a:lnTo>
                <a:lnTo>
                  <a:pt x="591085" y="1953935"/>
                </a:lnTo>
                <a:lnTo>
                  <a:pt x="616883" y="1943760"/>
                </a:lnTo>
                <a:lnTo>
                  <a:pt x="461365" y="1943760"/>
                </a:lnTo>
                <a:lnTo>
                  <a:pt x="394014" y="1938535"/>
                </a:lnTo>
                <a:lnTo>
                  <a:pt x="338104" y="1926696"/>
                </a:lnTo>
                <a:lnTo>
                  <a:pt x="298164" y="1913997"/>
                </a:lnTo>
                <a:lnTo>
                  <a:pt x="278726" y="1906193"/>
                </a:lnTo>
                <a:lnTo>
                  <a:pt x="257006" y="1894894"/>
                </a:lnTo>
                <a:lnTo>
                  <a:pt x="217284" y="1877234"/>
                </a:lnTo>
                <a:lnTo>
                  <a:pt x="166247" y="1855779"/>
                </a:lnTo>
                <a:lnTo>
                  <a:pt x="56976" y="1811750"/>
                </a:lnTo>
                <a:lnTo>
                  <a:pt x="12115" y="1794306"/>
                </a:lnTo>
                <a:close/>
              </a:path>
              <a:path w="935354" h="1974850">
                <a:moveTo>
                  <a:pt x="443852" y="0"/>
                </a:moveTo>
                <a:lnTo>
                  <a:pt x="443915" y="228"/>
                </a:lnTo>
                <a:lnTo>
                  <a:pt x="434129" y="1935"/>
                </a:lnTo>
                <a:lnTo>
                  <a:pt x="426669" y="4657"/>
                </a:lnTo>
                <a:lnTo>
                  <a:pt x="421809" y="7650"/>
                </a:lnTo>
                <a:lnTo>
                  <a:pt x="419823" y="10172"/>
                </a:lnTo>
                <a:lnTo>
                  <a:pt x="420012" y="17820"/>
                </a:lnTo>
                <a:lnTo>
                  <a:pt x="424711" y="23675"/>
                </a:lnTo>
                <a:lnTo>
                  <a:pt x="434552" y="28021"/>
                </a:lnTo>
                <a:lnTo>
                  <a:pt x="450164" y="31140"/>
                </a:lnTo>
                <a:lnTo>
                  <a:pt x="493525" y="33712"/>
                </a:lnTo>
                <a:lnTo>
                  <a:pt x="531236" y="37652"/>
                </a:lnTo>
                <a:lnTo>
                  <a:pt x="594208" y="55248"/>
                </a:lnTo>
                <a:lnTo>
                  <a:pt x="648085" y="95153"/>
                </a:lnTo>
                <a:lnTo>
                  <a:pt x="674427" y="126978"/>
                </a:lnTo>
                <a:lnTo>
                  <a:pt x="701872" y="168589"/>
                </a:lnTo>
                <a:lnTo>
                  <a:pt x="731545" y="221389"/>
                </a:lnTo>
                <a:lnTo>
                  <a:pt x="764573" y="286780"/>
                </a:lnTo>
                <a:lnTo>
                  <a:pt x="802081" y="366166"/>
                </a:lnTo>
                <a:lnTo>
                  <a:pt x="829024" y="437712"/>
                </a:lnTo>
                <a:lnTo>
                  <a:pt x="840869" y="479243"/>
                </a:lnTo>
                <a:lnTo>
                  <a:pt x="851649" y="524093"/>
                </a:lnTo>
                <a:lnTo>
                  <a:pt x="861380" y="571875"/>
                </a:lnTo>
                <a:lnTo>
                  <a:pt x="870077" y="622197"/>
                </a:lnTo>
                <a:lnTo>
                  <a:pt x="877755" y="674672"/>
                </a:lnTo>
                <a:lnTo>
                  <a:pt x="884429" y="728910"/>
                </a:lnTo>
                <a:lnTo>
                  <a:pt x="890114" y="784522"/>
                </a:lnTo>
                <a:lnTo>
                  <a:pt x="894826" y="841118"/>
                </a:lnTo>
                <a:lnTo>
                  <a:pt x="898580" y="898310"/>
                </a:lnTo>
                <a:lnTo>
                  <a:pt x="901391" y="955708"/>
                </a:lnTo>
                <a:lnTo>
                  <a:pt x="903273" y="1012924"/>
                </a:lnTo>
                <a:lnTo>
                  <a:pt x="904231" y="1068868"/>
                </a:lnTo>
                <a:lnTo>
                  <a:pt x="904313" y="1125435"/>
                </a:lnTo>
                <a:lnTo>
                  <a:pt x="903505" y="1179581"/>
                </a:lnTo>
                <a:lnTo>
                  <a:pt x="901827" y="1232173"/>
                </a:lnTo>
                <a:lnTo>
                  <a:pt x="899298" y="1282637"/>
                </a:lnTo>
                <a:lnTo>
                  <a:pt x="895931" y="1330582"/>
                </a:lnTo>
                <a:lnTo>
                  <a:pt x="891742" y="1375621"/>
                </a:lnTo>
                <a:lnTo>
                  <a:pt x="886747" y="1417363"/>
                </a:lnTo>
                <a:lnTo>
                  <a:pt x="880960" y="1455420"/>
                </a:lnTo>
                <a:lnTo>
                  <a:pt x="865483" y="1531958"/>
                </a:lnTo>
                <a:lnTo>
                  <a:pt x="846895" y="1600410"/>
                </a:lnTo>
                <a:lnTo>
                  <a:pt x="825502" y="1661192"/>
                </a:lnTo>
                <a:lnTo>
                  <a:pt x="801611" y="1714718"/>
                </a:lnTo>
                <a:lnTo>
                  <a:pt x="775526" y="1761407"/>
                </a:lnTo>
                <a:lnTo>
                  <a:pt x="747555" y="1801673"/>
                </a:lnTo>
                <a:lnTo>
                  <a:pt x="718002" y="1835934"/>
                </a:lnTo>
                <a:lnTo>
                  <a:pt x="687174" y="1864605"/>
                </a:lnTo>
                <a:lnTo>
                  <a:pt x="655377" y="1888103"/>
                </a:lnTo>
                <a:lnTo>
                  <a:pt x="590098" y="1921243"/>
                </a:lnTo>
                <a:lnTo>
                  <a:pt x="524611" y="1938686"/>
                </a:lnTo>
                <a:lnTo>
                  <a:pt x="461365" y="1943760"/>
                </a:lnTo>
                <a:lnTo>
                  <a:pt x="616883" y="1943760"/>
                </a:lnTo>
                <a:lnTo>
                  <a:pt x="657093" y="1923902"/>
                </a:lnTo>
                <a:lnTo>
                  <a:pt x="689428" y="1902683"/>
                </a:lnTo>
                <a:lnTo>
                  <a:pt x="720955" y="1876848"/>
                </a:lnTo>
                <a:lnTo>
                  <a:pt x="751399" y="1846036"/>
                </a:lnTo>
                <a:lnTo>
                  <a:pt x="780488" y="1809884"/>
                </a:lnTo>
                <a:lnTo>
                  <a:pt x="807949" y="1768033"/>
                </a:lnTo>
                <a:lnTo>
                  <a:pt x="833510" y="1720121"/>
                </a:lnTo>
                <a:lnTo>
                  <a:pt x="856897" y="1665787"/>
                </a:lnTo>
                <a:lnTo>
                  <a:pt x="877837" y="1604669"/>
                </a:lnTo>
                <a:lnTo>
                  <a:pt x="896059" y="1536407"/>
                </a:lnTo>
                <a:lnTo>
                  <a:pt x="911288" y="1460639"/>
                </a:lnTo>
                <a:lnTo>
                  <a:pt x="917151" y="1422029"/>
                </a:lnTo>
                <a:lnTo>
                  <a:pt x="922204" y="1379668"/>
                </a:lnTo>
                <a:lnTo>
                  <a:pt x="926434" y="1333952"/>
                </a:lnTo>
                <a:lnTo>
                  <a:pt x="929824" y="1285275"/>
                </a:lnTo>
                <a:lnTo>
                  <a:pt x="932359" y="1234034"/>
                </a:lnTo>
                <a:lnTo>
                  <a:pt x="934024" y="1180622"/>
                </a:lnTo>
                <a:lnTo>
                  <a:pt x="934805" y="1125435"/>
                </a:lnTo>
                <a:lnTo>
                  <a:pt x="934685" y="1068868"/>
                </a:lnTo>
                <a:lnTo>
                  <a:pt x="933650" y="1011316"/>
                </a:lnTo>
                <a:lnTo>
                  <a:pt x="931685" y="953174"/>
                </a:lnTo>
                <a:lnTo>
                  <a:pt x="928774" y="894837"/>
                </a:lnTo>
                <a:lnTo>
                  <a:pt x="924903" y="836700"/>
                </a:lnTo>
                <a:lnTo>
                  <a:pt x="920055" y="779158"/>
                </a:lnTo>
                <a:lnTo>
                  <a:pt x="914216" y="722606"/>
                </a:lnTo>
                <a:lnTo>
                  <a:pt x="907371" y="667439"/>
                </a:lnTo>
                <a:lnTo>
                  <a:pt x="899505" y="614052"/>
                </a:lnTo>
                <a:lnTo>
                  <a:pt x="890602" y="562841"/>
                </a:lnTo>
                <a:lnTo>
                  <a:pt x="880648" y="514199"/>
                </a:lnTo>
                <a:lnTo>
                  <a:pt x="869626" y="468523"/>
                </a:lnTo>
                <a:lnTo>
                  <a:pt x="857522" y="426208"/>
                </a:lnTo>
                <a:lnTo>
                  <a:pt x="844321" y="387647"/>
                </a:lnTo>
                <a:lnTo>
                  <a:pt x="794081" y="277201"/>
                </a:lnTo>
                <a:lnTo>
                  <a:pt x="761853" y="213247"/>
                </a:lnTo>
                <a:lnTo>
                  <a:pt x="732418" y="160293"/>
                </a:lnTo>
                <a:lnTo>
                  <a:pt x="704872" y="117255"/>
                </a:lnTo>
                <a:lnTo>
                  <a:pt x="678308" y="83052"/>
                </a:lnTo>
                <a:lnTo>
                  <a:pt x="624509" y="36813"/>
                </a:lnTo>
                <a:lnTo>
                  <a:pt x="563780" y="12914"/>
                </a:lnTo>
                <a:lnTo>
                  <a:pt x="488879" y="2691"/>
                </a:lnTo>
                <a:lnTo>
                  <a:pt x="443852" y="0"/>
                </a:lnTo>
                <a:close/>
              </a:path>
            </a:pathLst>
          </a:custGeom>
          <a:solidFill>
            <a:srgbClr val="D82226"/>
          </a:solidFill>
        </p:spPr>
        <p:txBody>
          <a:bodyPr wrap="square" lIns="0" tIns="0" rIns="0" bIns="0" rtlCol="0"/>
          <a:lstStyle/>
          <a:p>
            <a:endParaRPr/>
          </a:p>
        </p:txBody>
      </p:sp>
      <p:sp>
        <p:nvSpPr>
          <p:cNvPr id="70" name="object 70"/>
          <p:cNvSpPr/>
          <p:nvPr/>
        </p:nvSpPr>
        <p:spPr>
          <a:xfrm>
            <a:off x="3148749" y="6241922"/>
            <a:ext cx="986015" cy="1482698"/>
          </a:xfrm>
          <a:prstGeom prst="rect">
            <a:avLst/>
          </a:prstGeom>
          <a:blipFill>
            <a:blip r:embed="rId55" cstate="print"/>
            <a:stretch>
              <a:fillRect/>
            </a:stretch>
          </a:blipFill>
        </p:spPr>
        <p:txBody>
          <a:bodyPr wrap="square" lIns="0" tIns="0" rIns="0" bIns="0" rtlCol="0"/>
          <a:lstStyle/>
          <a:p>
            <a:endParaRPr/>
          </a:p>
        </p:txBody>
      </p:sp>
      <p:sp>
        <p:nvSpPr>
          <p:cNvPr id="71" name="object 71"/>
          <p:cNvSpPr/>
          <p:nvPr/>
        </p:nvSpPr>
        <p:spPr>
          <a:xfrm>
            <a:off x="1955450" y="6622110"/>
            <a:ext cx="2184851" cy="1394752"/>
          </a:xfrm>
          <a:prstGeom prst="rect">
            <a:avLst/>
          </a:prstGeom>
          <a:blipFill>
            <a:blip r:embed="rId56" cstate="print"/>
            <a:stretch>
              <a:fillRect/>
            </a:stretch>
          </a:blipFill>
        </p:spPr>
        <p:txBody>
          <a:bodyPr wrap="square" lIns="0" tIns="0" rIns="0" bIns="0" rtlCol="0"/>
          <a:lstStyle/>
          <a:p>
            <a:endParaRPr/>
          </a:p>
        </p:txBody>
      </p:sp>
      <p:sp>
        <p:nvSpPr>
          <p:cNvPr id="72" name="object 72"/>
          <p:cNvSpPr/>
          <p:nvPr/>
        </p:nvSpPr>
        <p:spPr>
          <a:xfrm>
            <a:off x="1940692" y="6082677"/>
            <a:ext cx="2625260" cy="1910581"/>
          </a:xfrm>
          <a:prstGeom prst="rect">
            <a:avLst/>
          </a:prstGeom>
          <a:blipFill>
            <a:blip r:embed="rId57" cstate="print"/>
            <a:stretch>
              <a:fillRect/>
            </a:stretch>
          </a:blipFill>
        </p:spPr>
        <p:txBody>
          <a:bodyPr wrap="square" lIns="0" tIns="0" rIns="0" bIns="0" rtlCol="0"/>
          <a:lstStyle/>
          <a:p>
            <a:endParaRPr/>
          </a:p>
        </p:txBody>
      </p:sp>
      <p:sp>
        <p:nvSpPr>
          <p:cNvPr id="73" name="object 73"/>
          <p:cNvSpPr/>
          <p:nvPr/>
        </p:nvSpPr>
        <p:spPr>
          <a:xfrm>
            <a:off x="2697835" y="7065009"/>
            <a:ext cx="670499" cy="328233"/>
          </a:xfrm>
          <a:prstGeom prst="rect">
            <a:avLst/>
          </a:prstGeom>
          <a:blipFill>
            <a:blip r:embed="rId58" cstate="print"/>
            <a:stretch>
              <a:fillRect/>
            </a:stretch>
          </a:blipFill>
        </p:spPr>
        <p:txBody>
          <a:bodyPr wrap="square" lIns="0" tIns="0" rIns="0" bIns="0" rtlCol="0"/>
          <a:lstStyle/>
          <a:p>
            <a:endParaRPr/>
          </a:p>
        </p:txBody>
      </p:sp>
      <p:sp>
        <p:nvSpPr>
          <p:cNvPr id="74" name="object 74"/>
          <p:cNvSpPr/>
          <p:nvPr/>
        </p:nvSpPr>
        <p:spPr>
          <a:xfrm>
            <a:off x="3226049" y="7060920"/>
            <a:ext cx="302111" cy="123642"/>
          </a:xfrm>
          <a:prstGeom prst="rect">
            <a:avLst/>
          </a:prstGeom>
          <a:blipFill>
            <a:blip r:embed="rId59" cstate="print"/>
            <a:stretch>
              <a:fillRect/>
            </a:stretch>
          </a:blipFill>
        </p:spPr>
        <p:txBody>
          <a:bodyPr wrap="square" lIns="0" tIns="0" rIns="0" bIns="0" rtlCol="0"/>
          <a:lstStyle/>
          <a:p>
            <a:endParaRPr/>
          </a:p>
        </p:txBody>
      </p:sp>
      <p:sp>
        <p:nvSpPr>
          <p:cNvPr id="75" name="object 75"/>
          <p:cNvSpPr/>
          <p:nvPr/>
        </p:nvSpPr>
        <p:spPr>
          <a:xfrm>
            <a:off x="3198952" y="7205383"/>
            <a:ext cx="230067" cy="74371"/>
          </a:xfrm>
          <a:prstGeom prst="rect">
            <a:avLst/>
          </a:prstGeom>
          <a:blipFill>
            <a:blip r:embed="rId60" cstate="print"/>
            <a:stretch>
              <a:fillRect/>
            </a:stretch>
          </a:blipFill>
        </p:spPr>
        <p:txBody>
          <a:bodyPr wrap="square" lIns="0" tIns="0" rIns="0" bIns="0" rtlCol="0"/>
          <a:lstStyle/>
          <a:p>
            <a:endParaRPr/>
          </a:p>
        </p:txBody>
      </p:sp>
      <p:sp>
        <p:nvSpPr>
          <p:cNvPr id="76" name="object 76"/>
          <p:cNvSpPr/>
          <p:nvPr/>
        </p:nvSpPr>
        <p:spPr>
          <a:xfrm>
            <a:off x="2880842" y="7118095"/>
            <a:ext cx="490550" cy="273545"/>
          </a:xfrm>
          <a:prstGeom prst="rect">
            <a:avLst/>
          </a:prstGeom>
          <a:blipFill>
            <a:blip r:embed="rId61" cstate="print"/>
            <a:stretch>
              <a:fillRect/>
            </a:stretch>
          </a:blipFill>
        </p:spPr>
        <p:txBody>
          <a:bodyPr wrap="square" lIns="0" tIns="0" rIns="0" bIns="0" rtlCol="0"/>
          <a:lstStyle/>
          <a:p>
            <a:endParaRPr/>
          </a:p>
        </p:txBody>
      </p:sp>
      <p:sp>
        <p:nvSpPr>
          <p:cNvPr id="77" name="object 77"/>
          <p:cNvSpPr/>
          <p:nvPr/>
        </p:nvSpPr>
        <p:spPr>
          <a:xfrm>
            <a:off x="2799816" y="7088505"/>
            <a:ext cx="95808" cy="127347"/>
          </a:xfrm>
          <a:prstGeom prst="rect">
            <a:avLst/>
          </a:prstGeom>
          <a:blipFill>
            <a:blip r:embed="rId62" cstate="print"/>
            <a:stretch>
              <a:fillRect/>
            </a:stretch>
          </a:blipFill>
        </p:spPr>
        <p:txBody>
          <a:bodyPr wrap="square" lIns="0" tIns="0" rIns="0" bIns="0" rtlCol="0"/>
          <a:lstStyle/>
          <a:p>
            <a:endParaRPr/>
          </a:p>
        </p:txBody>
      </p:sp>
      <p:sp>
        <p:nvSpPr>
          <p:cNvPr id="78" name="object 78"/>
          <p:cNvSpPr/>
          <p:nvPr/>
        </p:nvSpPr>
        <p:spPr>
          <a:xfrm>
            <a:off x="2714015" y="7065009"/>
            <a:ext cx="117274" cy="164180"/>
          </a:xfrm>
          <a:prstGeom prst="rect">
            <a:avLst/>
          </a:prstGeom>
          <a:blipFill>
            <a:blip r:embed="rId63" cstate="print"/>
            <a:stretch>
              <a:fillRect/>
            </a:stretch>
          </a:blipFill>
        </p:spPr>
        <p:txBody>
          <a:bodyPr wrap="square" lIns="0" tIns="0" rIns="0" bIns="0" rtlCol="0"/>
          <a:lstStyle/>
          <a:p>
            <a:endParaRPr/>
          </a:p>
        </p:txBody>
      </p:sp>
      <p:sp>
        <p:nvSpPr>
          <p:cNvPr id="79" name="object 79"/>
          <p:cNvSpPr/>
          <p:nvPr/>
        </p:nvSpPr>
        <p:spPr>
          <a:xfrm>
            <a:off x="2697822" y="7065009"/>
            <a:ext cx="656793" cy="327253"/>
          </a:xfrm>
          <a:prstGeom prst="rect">
            <a:avLst/>
          </a:prstGeom>
          <a:blipFill>
            <a:blip r:embed="rId64" cstate="print"/>
            <a:stretch>
              <a:fillRect/>
            </a:stretch>
          </a:blipFill>
        </p:spPr>
        <p:txBody>
          <a:bodyPr wrap="square" lIns="0" tIns="0" rIns="0" bIns="0" rtlCol="0"/>
          <a:lstStyle/>
          <a:p>
            <a:endParaRPr/>
          </a:p>
        </p:txBody>
      </p:sp>
      <p:sp>
        <p:nvSpPr>
          <p:cNvPr id="80" name="object 80"/>
          <p:cNvSpPr/>
          <p:nvPr/>
        </p:nvSpPr>
        <p:spPr>
          <a:xfrm>
            <a:off x="2795523" y="7094956"/>
            <a:ext cx="634292" cy="377719"/>
          </a:xfrm>
          <a:prstGeom prst="rect">
            <a:avLst/>
          </a:prstGeom>
          <a:blipFill>
            <a:blip r:embed="rId65" cstate="print"/>
            <a:stretch>
              <a:fillRect/>
            </a:stretch>
          </a:blipFill>
        </p:spPr>
        <p:txBody>
          <a:bodyPr wrap="square" lIns="0" tIns="0" rIns="0" bIns="0" rtlCol="0"/>
          <a:lstStyle/>
          <a:p>
            <a:endParaRPr/>
          </a:p>
        </p:txBody>
      </p:sp>
      <p:sp>
        <p:nvSpPr>
          <p:cNvPr id="81" name="object 81"/>
          <p:cNvSpPr/>
          <p:nvPr/>
        </p:nvSpPr>
        <p:spPr>
          <a:xfrm>
            <a:off x="4142498" y="6821551"/>
            <a:ext cx="179589" cy="288395"/>
          </a:xfrm>
          <a:prstGeom prst="rect">
            <a:avLst/>
          </a:prstGeom>
          <a:blipFill>
            <a:blip r:embed="rId66" cstate="print"/>
            <a:stretch>
              <a:fillRect/>
            </a:stretch>
          </a:blipFill>
        </p:spPr>
        <p:txBody>
          <a:bodyPr wrap="square" lIns="0" tIns="0" rIns="0" bIns="0" rtlCol="0"/>
          <a:lstStyle/>
          <a:p>
            <a:endParaRPr/>
          </a:p>
        </p:txBody>
      </p:sp>
      <p:sp>
        <p:nvSpPr>
          <p:cNvPr id="82" name="object 82"/>
          <p:cNvSpPr/>
          <p:nvPr/>
        </p:nvSpPr>
        <p:spPr>
          <a:xfrm>
            <a:off x="3544442" y="6460655"/>
            <a:ext cx="385388" cy="409199"/>
          </a:xfrm>
          <a:prstGeom prst="rect">
            <a:avLst/>
          </a:prstGeom>
          <a:blipFill>
            <a:blip r:embed="rId67" cstate="print"/>
            <a:stretch>
              <a:fillRect/>
            </a:stretch>
          </a:blipFill>
        </p:spPr>
        <p:txBody>
          <a:bodyPr wrap="square" lIns="0" tIns="0" rIns="0" bIns="0" rtlCol="0"/>
          <a:lstStyle/>
          <a:p>
            <a:endParaRPr/>
          </a:p>
        </p:txBody>
      </p:sp>
      <p:sp>
        <p:nvSpPr>
          <p:cNvPr id="83" name="object 83"/>
          <p:cNvSpPr/>
          <p:nvPr/>
        </p:nvSpPr>
        <p:spPr>
          <a:xfrm>
            <a:off x="4058640" y="7058926"/>
            <a:ext cx="35848" cy="146812"/>
          </a:xfrm>
          <a:prstGeom prst="rect">
            <a:avLst/>
          </a:prstGeom>
          <a:blipFill>
            <a:blip r:embed="rId68" cstate="print"/>
            <a:stretch>
              <a:fillRect/>
            </a:stretch>
          </a:blipFill>
        </p:spPr>
        <p:txBody>
          <a:bodyPr wrap="square" lIns="0" tIns="0" rIns="0" bIns="0" rtlCol="0"/>
          <a:lstStyle/>
          <a:p>
            <a:endParaRPr/>
          </a:p>
        </p:txBody>
      </p:sp>
      <p:sp>
        <p:nvSpPr>
          <p:cNvPr id="84" name="object 84"/>
          <p:cNvSpPr/>
          <p:nvPr/>
        </p:nvSpPr>
        <p:spPr>
          <a:xfrm>
            <a:off x="3269262" y="3611255"/>
            <a:ext cx="115837" cy="84522"/>
          </a:xfrm>
          <a:prstGeom prst="rect">
            <a:avLst/>
          </a:prstGeom>
          <a:blipFill>
            <a:blip r:embed="rId69" cstate="print"/>
            <a:stretch>
              <a:fillRect/>
            </a:stretch>
          </a:blipFill>
        </p:spPr>
        <p:txBody>
          <a:bodyPr wrap="square" lIns="0" tIns="0" rIns="0" bIns="0" rtlCol="0"/>
          <a:lstStyle/>
          <a:p>
            <a:endParaRPr/>
          </a:p>
        </p:txBody>
      </p:sp>
      <p:sp>
        <p:nvSpPr>
          <p:cNvPr id="85" name="object 85"/>
          <p:cNvSpPr/>
          <p:nvPr/>
        </p:nvSpPr>
        <p:spPr>
          <a:xfrm>
            <a:off x="3425230" y="3611246"/>
            <a:ext cx="311520" cy="107598"/>
          </a:xfrm>
          <a:prstGeom prst="rect">
            <a:avLst/>
          </a:prstGeom>
          <a:blipFill>
            <a:blip r:embed="rId70" cstate="print"/>
            <a:stretch>
              <a:fillRect/>
            </a:stretch>
          </a:blipFill>
        </p:spPr>
        <p:txBody>
          <a:bodyPr wrap="square" lIns="0" tIns="0" rIns="0" bIns="0" rtlCol="0"/>
          <a:lstStyle/>
          <a:p>
            <a:endParaRPr/>
          </a:p>
        </p:txBody>
      </p:sp>
      <p:sp>
        <p:nvSpPr>
          <p:cNvPr id="86" name="object 86"/>
          <p:cNvSpPr/>
          <p:nvPr/>
        </p:nvSpPr>
        <p:spPr>
          <a:xfrm>
            <a:off x="3774168" y="3610626"/>
            <a:ext cx="52705" cy="85090"/>
          </a:xfrm>
          <a:custGeom>
            <a:avLst/>
            <a:gdLst/>
            <a:ahLst/>
            <a:cxnLst/>
            <a:rect l="l" t="t" r="r" b="b"/>
            <a:pathLst>
              <a:path w="52704" h="85089">
                <a:moveTo>
                  <a:pt x="30416" y="0"/>
                </a:moveTo>
                <a:lnTo>
                  <a:pt x="12268" y="0"/>
                </a:lnTo>
                <a:lnTo>
                  <a:pt x="4737" y="749"/>
                </a:lnTo>
                <a:lnTo>
                  <a:pt x="0" y="1854"/>
                </a:lnTo>
                <a:lnTo>
                  <a:pt x="0" y="83553"/>
                </a:lnTo>
                <a:lnTo>
                  <a:pt x="3581" y="84035"/>
                </a:lnTo>
                <a:lnTo>
                  <a:pt x="9296" y="84518"/>
                </a:lnTo>
                <a:lnTo>
                  <a:pt x="16687" y="84518"/>
                </a:lnTo>
                <a:lnTo>
                  <a:pt x="46024" y="76136"/>
                </a:lnTo>
                <a:lnTo>
                  <a:pt x="15989" y="76136"/>
                </a:lnTo>
                <a:lnTo>
                  <a:pt x="12966" y="76022"/>
                </a:lnTo>
                <a:lnTo>
                  <a:pt x="10795" y="75641"/>
                </a:lnTo>
                <a:lnTo>
                  <a:pt x="10795" y="43929"/>
                </a:lnTo>
                <a:lnTo>
                  <a:pt x="44414" y="43929"/>
                </a:lnTo>
                <a:lnTo>
                  <a:pt x="41378" y="41649"/>
                </a:lnTo>
                <a:lnTo>
                  <a:pt x="35369" y="39370"/>
                </a:lnTo>
                <a:lnTo>
                  <a:pt x="35369" y="39001"/>
                </a:lnTo>
                <a:lnTo>
                  <a:pt x="43992" y="35915"/>
                </a:lnTo>
                <a:lnTo>
                  <a:pt x="10795" y="35915"/>
                </a:lnTo>
                <a:lnTo>
                  <a:pt x="10795" y="9004"/>
                </a:lnTo>
                <a:lnTo>
                  <a:pt x="12522" y="8648"/>
                </a:lnTo>
                <a:lnTo>
                  <a:pt x="15316" y="8280"/>
                </a:lnTo>
                <a:lnTo>
                  <a:pt x="45397" y="8280"/>
                </a:lnTo>
                <a:lnTo>
                  <a:pt x="42354" y="6057"/>
                </a:lnTo>
                <a:lnTo>
                  <a:pt x="37312" y="1854"/>
                </a:lnTo>
                <a:lnTo>
                  <a:pt x="30416" y="0"/>
                </a:lnTo>
                <a:close/>
              </a:path>
              <a:path w="52704" h="85089">
                <a:moveTo>
                  <a:pt x="44414" y="43929"/>
                </a:moveTo>
                <a:lnTo>
                  <a:pt x="19659" y="43929"/>
                </a:lnTo>
                <a:lnTo>
                  <a:pt x="27976" y="44856"/>
                </a:lnTo>
                <a:lnTo>
                  <a:pt x="34807" y="47739"/>
                </a:lnTo>
                <a:lnTo>
                  <a:pt x="39433" y="52726"/>
                </a:lnTo>
                <a:lnTo>
                  <a:pt x="41135" y="59969"/>
                </a:lnTo>
                <a:lnTo>
                  <a:pt x="39359" y="67601"/>
                </a:lnTo>
                <a:lnTo>
                  <a:pt x="34621" y="72591"/>
                </a:lnTo>
                <a:lnTo>
                  <a:pt x="27810" y="75312"/>
                </a:lnTo>
                <a:lnTo>
                  <a:pt x="19812" y="76136"/>
                </a:lnTo>
                <a:lnTo>
                  <a:pt x="46024" y="76136"/>
                </a:lnTo>
                <a:lnTo>
                  <a:pt x="49695" y="72809"/>
                </a:lnTo>
                <a:lnTo>
                  <a:pt x="52501" y="67246"/>
                </a:lnTo>
                <a:lnTo>
                  <a:pt x="52477" y="59969"/>
                </a:lnTo>
                <a:lnTo>
                  <a:pt x="50935" y="51909"/>
                </a:lnTo>
                <a:lnTo>
                  <a:pt x="46897" y="45794"/>
                </a:lnTo>
                <a:lnTo>
                  <a:pt x="44414" y="43929"/>
                </a:lnTo>
                <a:close/>
              </a:path>
              <a:path w="52704" h="85089">
                <a:moveTo>
                  <a:pt x="45397" y="8280"/>
                </a:moveTo>
                <a:lnTo>
                  <a:pt x="31153" y="8280"/>
                </a:lnTo>
                <a:lnTo>
                  <a:pt x="38417" y="12217"/>
                </a:lnTo>
                <a:lnTo>
                  <a:pt x="38417" y="29870"/>
                </a:lnTo>
                <a:lnTo>
                  <a:pt x="31788" y="35915"/>
                </a:lnTo>
                <a:lnTo>
                  <a:pt x="43992" y="35915"/>
                </a:lnTo>
                <a:lnTo>
                  <a:pt x="49441" y="28867"/>
                </a:lnTo>
                <a:lnTo>
                  <a:pt x="49441" y="14198"/>
                </a:lnTo>
                <a:lnTo>
                  <a:pt x="46736" y="9258"/>
                </a:lnTo>
                <a:lnTo>
                  <a:pt x="45397" y="8280"/>
                </a:lnTo>
                <a:close/>
              </a:path>
            </a:pathLst>
          </a:custGeom>
          <a:solidFill>
            <a:srgbClr val="EC2127"/>
          </a:solidFill>
        </p:spPr>
        <p:txBody>
          <a:bodyPr wrap="square" lIns="0" tIns="0" rIns="0" bIns="0" rtlCol="0"/>
          <a:lstStyle/>
          <a:p>
            <a:endParaRPr/>
          </a:p>
        </p:txBody>
      </p:sp>
      <p:sp>
        <p:nvSpPr>
          <p:cNvPr id="87" name="object 87"/>
          <p:cNvSpPr/>
          <p:nvPr/>
        </p:nvSpPr>
        <p:spPr>
          <a:xfrm>
            <a:off x="3836911" y="3633471"/>
            <a:ext cx="59055" cy="62865"/>
          </a:xfrm>
          <a:custGeom>
            <a:avLst/>
            <a:gdLst/>
            <a:ahLst/>
            <a:cxnLst/>
            <a:rect l="l" t="t" r="r" b="b"/>
            <a:pathLst>
              <a:path w="59054" h="62864">
                <a:moveTo>
                  <a:pt x="29641" y="0"/>
                </a:moveTo>
                <a:lnTo>
                  <a:pt x="18077" y="2139"/>
                </a:lnTo>
                <a:lnTo>
                  <a:pt x="8658" y="8337"/>
                </a:lnTo>
                <a:lnTo>
                  <a:pt x="2320" y="18259"/>
                </a:lnTo>
                <a:lnTo>
                  <a:pt x="0" y="31572"/>
                </a:lnTo>
                <a:lnTo>
                  <a:pt x="2224" y="44341"/>
                </a:lnTo>
                <a:lnTo>
                  <a:pt x="8318" y="54021"/>
                </a:lnTo>
                <a:lnTo>
                  <a:pt x="17412" y="60159"/>
                </a:lnTo>
                <a:lnTo>
                  <a:pt x="28638" y="62306"/>
                </a:lnTo>
                <a:lnTo>
                  <a:pt x="39337" y="60456"/>
                </a:lnTo>
                <a:lnTo>
                  <a:pt x="48907" y="54732"/>
                </a:lnTo>
                <a:lnTo>
                  <a:pt x="49312" y="54152"/>
                </a:lnTo>
                <a:lnTo>
                  <a:pt x="29184" y="54152"/>
                </a:lnTo>
                <a:lnTo>
                  <a:pt x="21868" y="52406"/>
                </a:lnTo>
                <a:lnTo>
                  <a:pt x="16173" y="47583"/>
                </a:lnTo>
                <a:lnTo>
                  <a:pt x="12478" y="40308"/>
                </a:lnTo>
                <a:lnTo>
                  <a:pt x="11216" y="31572"/>
                </a:lnTo>
                <a:lnTo>
                  <a:pt x="11241" y="30594"/>
                </a:lnTo>
                <a:lnTo>
                  <a:pt x="12227" y="22865"/>
                </a:lnTo>
                <a:lnTo>
                  <a:pt x="15524" y="15468"/>
                </a:lnTo>
                <a:lnTo>
                  <a:pt x="21209" y="10176"/>
                </a:lnTo>
                <a:lnTo>
                  <a:pt x="29438" y="8153"/>
                </a:lnTo>
                <a:lnTo>
                  <a:pt x="49975" y="8153"/>
                </a:lnTo>
                <a:lnTo>
                  <a:pt x="41373" y="2228"/>
                </a:lnTo>
                <a:lnTo>
                  <a:pt x="29641" y="0"/>
                </a:lnTo>
                <a:close/>
              </a:path>
              <a:path w="59054" h="62864">
                <a:moveTo>
                  <a:pt x="49975" y="8153"/>
                </a:moveTo>
                <a:lnTo>
                  <a:pt x="29438" y="8153"/>
                </a:lnTo>
                <a:lnTo>
                  <a:pt x="37651" y="10292"/>
                </a:lnTo>
                <a:lnTo>
                  <a:pt x="43200" y="15757"/>
                </a:lnTo>
                <a:lnTo>
                  <a:pt x="46342" y="23123"/>
                </a:lnTo>
                <a:lnTo>
                  <a:pt x="47286" y="30594"/>
                </a:lnTo>
                <a:lnTo>
                  <a:pt x="47242" y="31572"/>
                </a:lnTo>
                <a:lnTo>
                  <a:pt x="45956" y="40259"/>
                </a:lnTo>
                <a:lnTo>
                  <a:pt x="42149" y="47601"/>
                </a:lnTo>
                <a:lnTo>
                  <a:pt x="36397" y="52420"/>
                </a:lnTo>
                <a:lnTo>
                  <a:pt x="29184" y="54152"/>
                </a:lnTo>
                <a:lnTo>
                  <a:pt x="49312" y="54152"/>
                </a:lnTo>
                <a:lnTo>
                  <a:pt x="55791" y="44866"/>
                </a:lnTo>
                <a:lnTo>
                  <a:pt x="58432" y="30594"/>
                </a:lnTo>
                <a:lnTo>
                  <a:pt x="56345" y="18157"/>
                </a:lnTo>
                <a:lnTo>
                  <a:pt x="50466" y="8491"/>
                </a:lnTo>
                <a:lnTo>
                  <a:pt x="49975" y="8153"/>
                </a:lnTo>
                <a:close/>
              </a:path>
            </a:pathLst>
          </a:custGeom>
          <a:solidFill>
            <a:srgbClr val="EC2127"/>
          </a:solidFill>
        </p:spPr>
        <p:txBody>
          <a:bodyPr wrap="square" lIns="0" tIns="0" rIns="0" bIns="0" rtlCol="0"/>
          <a:lstStyle/>
          <a:p>
            <a:endParaRPr/>
          </a:p>
        </p:txBody>
      </p:sp>
      <p:sp>
        <p:nvSpPr>
          <p:cNvPr id="88" name="object 88"/>
          <p:cNvSpPr/>
          <p:nvPr/>
        </p:nvSpPr>
        <p:spPr>
          <a:xfrm>
            <a:off x="3904750" y="3606802"/>
            <a:ext cx="56515" cy="89535"/>
          </a:xfrm>
          <a:custGeom>
            <a:avLst/>
            <a:gdLst/>
            <a:ahLst/>
            <a:cxnLst/>
            <a:rect l="l" t="t" r="r" b="b"/>
            <a:pathLst>
              <a:path w="56514" h="89535">
                <a:moveTo>
                  <a:pt x="36055" y="26657"/>
                </a:moveTo>
                <a:lnTo>
                  <a:pt x="26809" y="26657"/>
                </a:lnTo>
                <a:lnTo>
                  <a:pt x="16478" y="28858"/>
                </a:lnTo>
                <a:lnTo>
                  <a:pt x="7913" y="35191"/>
                </a:lnTo>
                <a:lnTo>
                  <a:pt x="2094" y="45248"/>
                </a:lnTo>
                <a:lnTo>
                  <a:pt x="0" y="58623"/>
                </a:lnTo>
                <a:lnTo>
                  <a:pt x="1978" y="71009"/>
                </a:lnTo>
                <a:lnTo>
                  <a:pt x="7415" y="80589"/>
                </a:lnTo>
                <a:lnTo>
                  <a:pt x="15564" y="86771"/>
                </a:lnTo>
                <a:lnTo>
                  <a:pt x="25679" y="88963"/>
                </a:lnTo>
                <a:lnTo>
                  <a:pt x="35394" y="88963"/>
                </a:lnTo>
                <a:lnTo>
                  <a:pt x="42595" y="83908"/>
                </a:lnTo>
                <a:lnTo>
                  <a:pt x="44373" y="80213"/>
                </a:lnTo>
                <a:lnTo>
                  <a:pt x="28651" y="80213"/>
                </a:lnTo>
                <a:lnTo>
                  <a:pt x="20982" y="78462"/>
                </a:lnTo>
                <a:lnTo>
                  <a:pt x="15441" y="73702"/>
                </a:lnTo>
                <a:lnTo>
                  <a:pt x="12079" y="66674"/>
                </a:lnTo>
                <a:lnTo>
                  <a:pt x="10947" y="58115"/>
                </a:lnTo>
                <a:lnTo>
                  <a:pt x="12169" y="48996"/>
                </a:lnTo>
                <a:lnTo>
                  <a:pt x="15679" y="41735"/>
                </a:lnTo>
                <a:lnTo>
                  <a:pt x="21304" y="36912"/>
                </a:lnTo>
                <a:lnTo>
                  <a:pt x="28841" y="35166"/>
                </a:lnTo>
                <a:lnTo>
                  <a:pt x="44541" y="35166"/>
                </a:lnTo>
                <a:lnTo>
                  <a:pt x="42087" y="30962"/>
                </a:lnTo>
                <a:lnTo>
                  <a:pt x="36055" y="26657"/>
                </a:lnTo>
                <a:close/>
              </a:path>
              <a:path w="56514" h="89535">
                <a:moveTo>
                  <a:pt x="55778" y="77254"/>
                </a:moveTo>
                <a:lnTo>
                  <a:pt x="46189" y="77254"/>
                </a:lnTo>
                <a:lnTo>
                  <a:pt x="46634" y="87617"/>
                </a:lnTo>
                <a:lnTo>
                  <a:pt x="56286" y="87617"/>
                </a:lnTo>
                <a:lnTo>
                  <a:pt x="56019" y="83540"/>
                </a:lnTo>
                <a:lnTo>
                  <a:pt x="55778" y="77254"/>
                </a:lnTo>
                <a:close/>
              </a:path>
              <a:path w="56514" h="89535">
                <a:moveTo>
                  <a:pt x="44541" y="35166"/>
                </a:moveTo>
                <a:lnTo>
                  <a:pt x="37045" y="35166"/>
                </a:lnTo>
                <a:lnTo>
                  <a:pt x="42938" y="40843"/>
                </a:lnTo>
                <a:lnTo>
                  <a:pt x="44538" y="47637"/>
                </a:lnTo>
                <a:lnTo>
                  <a:pt x="44957" y="48996"/>
                </a:lnTo>
                <a:lnTo>
                  <a:pt x="44957" y="65773"/>
                </a:lnTo>
                <a:lnTo>
                  <a:pt x="44538" y="67246"/>
                </a:lnTo>
                <a:lnTo>
                  <a:pt x="42595" y="75272"/>
                </a:lnTo>
                <a:lnTo>
                  <a:pt x="35940" y="80213"/>
                </a:lnTo>
                <a:lnTo>
                  <a:pt x="44373" y="80213"/>
                </a:lnTo>
                <a:lnTo>
                  <a:pt x="45796" y="77254"/>
                </a:lnTo>
                <a:lnTo>
                  <a:pt x="55778" y="77254"/>
                </a:lnTo>
                <a:lnTo>
                  <a:pt x="55778" y="35661"/>
                </a:lnTo>
                <a:lnTo>
                  <a:pt x="44830" y="35661"/>
                </a:lnTo>
                <a:lnTo>
                  <a:pt x="44541" y="35166"/>
                </a:lnTo>
                <a:close/>
              </a:path>
              <a:path w="56514" h="89535">
                <a:moveTo>
                  <a:pt x="55778" y="0"/>
                </a:moveTo>
                <a:lnTo>
                  <a:pt x="45059" y="0"/>
                </a:lnTo>
                <a:lnTo>
                  <a:pt x="45059" y="35661"/>
                </a:lnTo>
                <a:lnTo>
                  <a:pt x="55778" y="35661"/>
                </a:lnTo>
                <a:lnTo>
                  <a:pt x="55778" y="0"/>
                </a:lnTo>
                <a:close/>
              </a:path>
            </a:pathLst>
          </a:custGeom>
          <a:solidFill>
            <a:srgbClr val="EC2127"/>
          </a:solidFill>
        </p:spPr>
        <p:txBody>
          <a:bodyPr wrap="square" lIns="0" tIns="0" rIns="0" bIns="0" rtlCol="0"/>
          <a:lstStyle/>
          <a:p>
            <a:endParaRPr/>
          </a:p>
        </p:txBody>
      </p:sp>
      <p:sp>
        <p:nvSpPr>
          <p:cNvPr id="89" name="object 89"/>
          <p:cNvSpPr/>
          <p:nvPr/>
        </p:nvSpPr>
        <p:spPr>
          <a:xfrm>
            <a:off x="3970778" y="3634692"/>
            <a:ext cx="56515" cy="86995"/>
          </a:xfrm>
          <a:custGeom>
            <a:avLst/>
            <a:gdLst/>
            <a:ahLst/>
            <a:cxnLst/>
            <a:rect l="l" t="t" r="r" b="b"/>
            <a:pathLst>
              <a:path w="56514" h="86995">
                <a:moveTo>
                  <a:pt x="11849" y="0"/>
                </a:moveTo>
                <a:lnTo>
                  <a:pt x="0" y="0"/>
                </a:lnTo>
                <a:lnTo>
                  <a:pt x="21970" y="55041"/>
                </a:lnTo>
                <a:lnTo>
                  <a:pt x="22631" y="56388"/>
                </a:lnTo>
                <a:lnTo>
                  <a:pt x="22885" y="57251"/>
                </a:lnTo>
                <a:lnTo>
                  <a:pt x="22885" y="58483"/>
                </a:lnTo>
                <a:lnTo>
                  <a:pt x="22529" y="59347"/>
                </a:lnTo>
                <a:lnTo>
                  <a:pt x="21970" y="60464"/>
                </a:lnTo>
                <a:lnTo>
                  <a:pt x="19380" y="66014"/>
                </a:lnTo>
                <a:lnTo>
                  <a:pt x="15798" y="70205"/>
                </a:lnTo>
                <a:lnTo>
                  <a:pt x="12839" y="72555"/>
                </a:lnTo>
                <a:lnTo>
                  <a:pt x="9677" y="75260"/>
                </a:lnTo>
                <a:lnTo>
                  <a:pt x="6083" y="76987"/>
                </a:lnTo>
                <a:lnTo>
                  <a:pt x="3378" y="77851"/>
                </a:lnTo>
                <a:lnTo>
                  <a:pt x="6083" y="86855"/>
                </a:lnTo>
                <a:lnTo>
                  <a:pt x="34449" y="56133"/>
                </a:lnTo>
                <a:lnTo>
                  <a:pt x="37908" y="47510"/>
                </a:lnTo>
                <a:lnTo>
                  <a:pt x="28765" y="47510"/>
                </a:lnTo>
                <a:lnTo>
                  <a:pt x="27825" y="43916"/>
                </a:lnTo>
                <a:lnTo>
                  <a:pt x="26352" y="39243"/>
                </a:lnTo>
                <a:lnTo>
                  <a:pt x="24752" y="35052"/>
                </a:lnTo>
                <a:lnTo>
                  <a:pt x="11849" y="0"/>
                </a:lnTo>
                <a:close/>
              </a:path>
              <a:path w="56514" h="86995">
                <a:moveTo>
                  <a:pt x="56222" y="0"/>
                </a:moveTo>
                <a:lnTo>
                  <a:pt x="44742" y="0"/>
                </a:lnTo>
                <a:lnTo>
                  <a:pt x="32806" y="35293"/>
                </a:lnTo>
                <a:lnTo>
                  <a:pt x="31343" y="39357"/>
                </a:lnTo>
                <a:lnTo>
                  <a:pt x="30175" y="43916"/>
                </a:lnTo>
                <a:lnTo>
                  <a:pt x="29057" y="47510"/>
                </a:lnTo>
                <a:lnTo>
                  <a:pt x="37908" y="47510"/>
                </a:lnTo>
                <a:lnTo>
                  <a:pt x="39890" y="42570"/>
                </a:lnTo>
                <a:lnTo>
                  <a:pt x="56222" y="0"/>
                </a:lnTo>
                <a:close/>
              </a:path>
            </a:pathLst>
          </a:custGeom>
          <a:solidFill>
            <a:srgbClr val="EC2127"/>
          </a:solidFill>
        </p:spPr>
        <p:txBody>
          <a:bodyPr wrap="square" lIns="0" tIns="0" rIns="0" bIns="0" rtlCol="0"/>
          <a:lstStyle/>
          <a:p>
            <a:endParaRPr/>
          </a:p>
        </p:txBody>
      </p:sp>
      <p:sp>
        <p:nvSpPr>
          <p:cNvPr id="90" name="object 90"/>
          <p:cNvSpPr/>
          <p:nvPr/>
        </p:nvSpPr>
        <p:spPr>
          <a:xfrm>
            <a:off x="441784" y="5616319"/>
            <a:ext cx="249095" cy="84532"/>
          </a:xfrm>
          <a:prstGeom prst="rect">
            <a:avLst/>
          </a:prstGeom>
          <a:blipFill>
            <a:blip r:embed="rId71" cstate="print"/>
            <a:stretch>
              <a:fillRect/>
            </a:stretch>
          </a:blipFill>
        </p:spPr>
        <p:txBody>
          <a:bodyPr wrap="square" lIns="0" tIns="0" rIns="0" bIns="0" rtlCol="0"/>
          <a:lstStyle/>
          <a:p>
            <a:endParaRPr/>
          </a:p>
        </p:txBody>
      </p:sp>
      <p:sp>
        <p:nvSpPr>
          <p:cNvPr id="91" name="object 91"/>
          <p:cNvSpPr/>
          <p:nvPr/>
        </p:nvSpPr>
        <p:spPr>
          <a:xfrm>
            <a:off x="734960" y="5611882"/>
            <a:ext cx="261910" cy="113411"/>
          </a:xfrm>
          <a:prstGeom prst="rect">
            <a:avLst/>
          </a:prstGeom>
          <a:blipFill>
            <a:blip r:embed="rId72" cstate="print"/>
            <a:stretch>
              <a:fillRect/>
            </a:stretch>
          </a:blipFill>
        </p:spPr>
        <p:txBody>
          <a:bodyPr wrap="square" lIns="0" tIns="0" rIns="0" bIns="0" rtlCol="0"/>
          <a:lstStyle/>
          <a:p>
            <a:endParaRPr/>
          </a:p>
        </p:txBody>
      </p:sp>
      <p:sp>
        <p:nvSpPr>
          <p:cNvPr id="92" name="object 92"/>
          <p:cNvSpPr/>
          <p:nvPr/>
        </p:nvSpPr>
        <p:spPr>
          <a:xfrm>
            <a:off x="1035531" y="5616319"/>
            <a:ext cx="244388" cy="108973"/>
          </a:xfrm>
          <a:prstGeom prst="rect">
            <a:avLst/>
          </a:prstGeom>
          <a:blipFill>
            <a:blip r:embed="rId73" cstate="print"/>
            <a:stretch>
              <a:fillRect/>
            </a:stretch>
          </a:blipFill>
        </p:spPr>
        <p:txBody>
          <a:bodyPr wrap="square" lIns="0" tIns="0" rIns="0" bIns="0" rtlCol="0"/>
          <a:lstStyle/>
          <a:p>
            <a:endParaRPr/>
          </a:p>
        </p:txBody>
      </p:sp>
      <p:sp>
        <p:nvSpPr>
          <p:cNvPr id="93" name="object 93"/>
          <p:cNvSpPr/>
          <p:nvPr/>
        </p:nvSpPr>
        <p:spPr>
          <a:xfrm>
            <a:off x="4926204" y="4060410"/>
            <a:ext cx="93345" cy="111125"/>
          </a:xfrm>
          <a:custGeom>
            <a:avLst/>
            <a:gdLst/>
            <a:ahLst/>
            <a:cxnLst/>
            <a:rect l="l" t="t" r="r" b="b"/>
            <a:pathLst>
              <a:path w="93345" h="111125">
                <a:moveTo>
                  <a:pt x="54990" y="0"/>
                </a:moveTo>
                <a:lnTo>
                  <a:pt x="37845" y="0"/>
                </a:lnTo>
                <a:lnTo>
                  <a:pt x="0" y="110870"/>
                </a:lnTo>
                <a:lnTo>
                  <a:pt x="14795" y="110870"/>
                </a:lnTo>
                <a:lnTo>
                  <a:pt x="26327" y="75996"/>
                </a:lnTo>
                <a:lnTo>
                  <a:pt x="80958" y="75996"/>
                </a:lnTo>
                <a:lnTo>
                  <a:pt x="77131" y="64795"/>
                </a:lnTo>
                <a:lnTo>
                  <a:pt x="29324" y="64795"/>
                </a:lnTo>
                <a:lnTo>
                  <a:pt x="40170" y="32740"/>
                </a:lnTo>
                <a:lnTo>
                  <a:pt x="42481" y="25996"/>
                </a:lnTo>
                <a:lnTo>
                  <a:pt x="44107" y="19088"/>
                </a:lnTo>
                <a:lnTo>
                  <a:pt x="45770" y="12661"/>
                </a:lnTo>
                <a:lnTo>
                  <a:pt x="59317" y="12661"/>
                </a:lnTo>
                <a:lnTo>
                  <a:pt x="54990" y="0"/>
                </a:lnTo>
                <a:close/>
              </a:path>
              <a:path w="93345" h="111125">
                <a:moveTo>
                  <a:pt x="80958" y="75996"/>
                </a:moveTo>
                <a:lnTo>
                  <a:pt x="65709" y="75996"/>
                </a:lnTo>
                <a:lnTo>
                  <a:pt x="77520" y="110870"/>
                </a:lnTo>
                <a:lnTo>
                  <a:pt x="92875" y="110870"/>
                </a:lnTo>
                <a:lnTo>
                  <a:pt x="80958" y="75996"/>
                </a:lnTo>
                <a:close/>
              </a:path>
              <a:path w="93345" h="111125">
                <a:moveTo>
                  <a:pt x="59317" y="12661"/>
                </a:moveTo>
                <a:lnTo>
                  <a:pt x="46100" y="12661"/>
                </a:lnTo>
                <a:lnTo>
                  <a:pt x="47764" y="19088"/>
                </a:lnTo>
                <a:lnTo>
                  <a:pt x="49352" y="25666"/>
                </a:lnTo>
                <a:lnTo>
                  <a:pt x="62890" y="64795"/>
                </a:lnTo>
                <a:lnTo>
                  <a:pt x="77131" y="64795"/>
                </a:lnTo>
                <a:lnTo>
                  <a:pt x="59317" y="12661"/>
                </a:lnTo>
                <a:close/>
              </a:path>
            </a:pathLst>
          </a:custGeom>
          <a:solidFill>
            <a:srgbClr val="000000"/>
          </a:solidFill>
        </p:spPr>
        <p:txBody>
          <a:bodyPr wrap="square" lIns="0" tIns="0" rIns="0" bIns="0" rtlCol="0"/>
          <a:lstStyle/>
          <a:p>
            <a:endParaRPr/>
          </a:p>
        </p:txBody>
      </p:sp>
      <p:sp>
        <p:nvSpPr>
          <p:cNvPr id="94" name="object 94"/>
          <p:cNvSpPr/>
          <p:nvPr/>
        </p:nvSpPr>
        <p:spPr>
          <a:xfrm>
            <a:off x="5033710" y="4090013"/>
            <a:ext cx="40005" cy="81280"/>
          </a:xfrm>
          <a:custGeom>
            <a:avLst/>
            <a:gdLst/>
            <a:ahLst/>
            <a:cxnLst/>
            <a:rect l="l" t="t" r="r" b="b"/>
            <a:pathLst>
              <a:path w="40004" h="81279">
                <a:moveTo>
                  <a:pt x="12674" y="1650"/>
                </a:moveTo>
                <a:lnTo>
                  <a:pt x="0" y="1650"/>
                </a:lnTo>
                <a:lnTo>
                  <a:pt x="520" y="9055"/>
                </a:lnTo>
                <a:lnTo>
                  <a:pt x="622" y="13665"/>
                </a:lnTo>
                <a:lnTo>
                  <a:pt x="698" y="81279"/>
                </a:lnTo>
                <a:lnTo>
                  <a:pt x="15151" y="81279"/>
                </a:lnTo>
                <a:lnTo>
                  <a:pt x="15151" y="36525"/>
                </a:lnTo>
                <a:lnTo>
                  <a:pt x="15316" y="34061"/>
                </a:lnTo>
                <a:lnTo>
                  <a:pt x="15659" y="32092"/>
                </a:lnTo>
                <a:lnTo>
                  <a:pt x="18089" y="24627"/>
                </a:lnTo>
                <a:lnTo>
                  <a:pt x="22285" y="18802"/>
                </a:lnTo>
                <a:lnTo>
                  <a:pt x="24336" y="17449"/>
                </a:lnTo>
                <a:lnTo>
                  <a:pt x="13360" y="17449"/>
                </a:lnTo>
                <a:lnTo>
                  <a:pt x="12674" y="1650"/>
                </a:lnTo>
                <a:close/>
              </a:path>
              <a:path w="40004" h="81279">
                <a:moveTo>
                  <a:pt x="37579" y="0"/>
                </a:moveTo>
                <a:lnTo>
                  <a:pt x="36068" y="0"/>
                </a:lnTo>
                <a:lnTo>
                  <a:pt x="29005" y="1222"/>
                </a:lnTo>
                <a:lnTo>
                  <a:pt x="22666" y="4714"/>
                </a:lnTo>
                <a:lnTo>
                  <a:pt x="17465" y="10211"/>
                </a:lnTo>
                <a:lnTo>
                  <a:pt x="13817" y="17449"/>
                </a:lnTo>
                <a:lnTo>
                  <a:pt x="24336" y="17449"/>
                </a:lnTo>
                <a:lnTo>
                  <a:pt x="28028" y="15015"/>
                </a:lnTo>
                <a:lnTo>
                  <a:pt x="35102" y="13665"/>
                </a:lnTo>
                <a:lnTo>
                  <a:pt x="39992" y="13665"/>
                </a:lnTo>
                <a:lnTo>
                  <a:pt x="39992" y="330"/>
                </a:lnTo>
                <a:lnTo>
                  <a:pt x="38684" y="177"/>
                </a:lnTo>
                <a:lnTo>
                  <a:pt x="37579" y="0"/>
                </a:lnTo>
                <a:close/>
              </a:path>
              <a:path w="40004" h="81279">
                <a:moveTo>
                  <a:pt x="39992" y="13665"/>
                </a:moveTo>
                <a:lnTo>
                  <a:pt x="38506" y="13665"/>
                </a:lnTo>
                <a:lnTo>
                  <a:pt x="39992" y="13995"/>
                </a:lnTo>
                <a:lnTo>
                  <a:pt x="39992" y="13665"/>
                </a:lnTo>
                <a:close/>
              </a:path>
            </a:pathLst>
          </a:custGeom>
          <a:solidFill>
            <a:srgbClr val="000000"/>
          </a:solidFill>
        </p:spPr>
        <p:txBody>
          <a:bodyPr wrap="square" lIns="0" tIns="0" rIns="0" bIns="0" rtlCol="0"/>
          <a:lstStyle/>
          <a:p>
            <a:endParaRPr/>
          </a:p>
        </p:txBody>
      </p:sp>
      <p:sp>
        <p:nvSpPr>
          <p:cNvPr id="95" name="object 95"/>
          <p:cNvSpPr/>
          <p:nvPr/>
        </p:nvSpPr>
        <p:spPr>
          <a:xfrm>
            <a:off x="5083130" y="4072577"/>
            <a:ext cx="47625" cy="100965"/>
          </a:xfrm>
          <a:custGeom>
            <a:avLst/>
            <a:gdLst/>
            <a:ahLst/>
            <a:cxnLst/>
            <a:rect l="l" t="t" r="r" b="b"/>
            <a:pathLst>
              <a:path w="47625" h="100964">
                <a:moveTo>
                  <a:pt x="26479" y="30111"/>
                </a:moveTo>
                <a:lnTo>
                  <a:pt x="12344" y="30111"/>
                </a:lnTo>
                <a:lnTo>
                  <a:pt x="12344" y="82905"/>
                </a:lnTo>
                <a:lnTo>
                  <a:pt x="13995" y="89979"/>
                </a:lnTo>
                <a:lnTo>
                  <a:pt x="17945" y="94437"/>
                </a:lnTo>
                <a:lnTo>
                  <a:pt x="21386" y="98209"/>
                </a:lnTo>
                <a:lnTo>
                  <a:pt x="26835" y="100520"/>
                </a:lnTo>
                <a:lnTo>
                  <a:pt x="39128" y="100520"/>
                </a:lnTo>
                <a:lnTo>
                  <a:pt x="43637" y="99517"/>
                </a:lnTo>
                <a:lnTo>
                  <a:pt x="46431" y="98552"/>
                </a:lnTo>
                <a:lnTo>
                  <a:pt x="45805" y="88493"/>
                </a:lnTo>
                <a:lnTo>
                  <a:pt x="29311" y="88493"/>
                </a:lnTo>
                <a:lnTo>
                  <a:pt x="26479" y="82905"/>
                </a:lnTo>
                <a:lnTo>
                  <a:pt x="26479" y="30111"/>
                </a:lnTo>
                <a:close/>
              </a:path>
              <a:path w="47625" h="100964">
                <a:moveTo>
                  <a:pt x="45745" y="87528"/>
                </a:moveTo>
                <a:lnTo>
                  <a:pt x="43637" y="88188"/>
                </a:lnTo>
                <a:lnTo>
                  <a:pt x="41300" y="88493"/>
                </a:lnTo>
                <a:lnTo>
                  <a:pt x="45805" y="88493"/>
                </a:lnTo>
                <a:lnTo>
                  <a:pt x="45745" y="87528"/>
                </a:lnTo>
                <a:close/>
              </a:path>
              <a:path w="47625" h="100964">
                <a:moveTo>
                  <a:pt x="47218" y="19088"/>
                </a:moveTo>
                <a:lnTo>
                  <a:pt x="0" y="19088"/>
                </a:lnTo>
                <a:lnTo>
                  <a:pt x="0" y="30111"/>
                </a:lnTo>
                <a:lnTo>
                  <a:pt x="47218" y="30111"/>
                </a:lnTo>
                <a:lnTo>
                  <a:pt x="47218" y="19088"/>
                </a:lnTo>
                <a:close/>
              </a:path>
              <a:path w="47625" h="100964">
                <a:moveTo>
                  <a:pt x="26479" y="0"/>
                </a:moveTo>
                <a:lnTo>
                  <a:pt x="12344" y="4279"/>
                </a:lnTo>
                <a:lnTo>
                  <a:pt x="12344" y="19088"/>
                </a:lnTo>
                <a:lnTo>
                  <a:pt x="26479" y="19088"/>
                </a:lnTo>
                <a:lnTo>
                  <a:pt x="26479" y="0"/>
                </a:lnTo>
                <a:close/>
              </a:path>
            </a:pathLst>
          </a:custGeom>
          <a:solidFill>
            <a:srgbClr val="000000"/>
          </a:solidFill>
        </p:spPr>
        <p:txBody>
          <a:bodyPr wrap="square" lIns="0" tIns="0" rIns="0" bIns="0" rtlCol="0"/>
          <a:lstStyle/>
          <a:p>
            <a:endParaRPr/>
          </a:p>
        </p:txBody>
      </p:sp>
      <p:sp>
        <p:nvSpPr>
          <p:cNvPr id="96" name="object 96"/>
          <p:cNvSpPr/>
          <p:nvPr/>
        </p:nvSpPr>
        <p:spPr>
          <a:xfrm>
            <a:off x="5139930" y="4090018"/>
            <a:ext cx="70485" cy="83185"/>
          </a:xfrm>
          <a:custGeom>
            <a:avLst/>
            <a:gdLst/>
            <a:ahLst/>
            <a:cxnLst/>
            <a:rect l="l" t="t" r="r" b="b"/>
            <a:pathLst>
              <a:path w="70485" h="83185">
                <a:moveTo>
                  <a:pt x="37401" y="0"/>
                </a:moveTo>
                <a:lnTo>
                  <a:pt x="2638" y="25841"/>
                </a:lnTo>
                <a:lnTo>
                  <a:pt x="0" y="42773"/>
                </a:lnTo>
                <a:lnTo>
                  <a:pt x="2667" y="59198"/>
                </a:lnTo>
                <a:lnTo>
                  <a:pt x="10377" y="71929"/>
                </a:lnTo>
                <a:lnTo>
                  <a:pt x="22690" y="80160"/>
                </a:lnTo>
                <a:lnTo>
                  <a:pt x="39166" y="83083"/>
                </a:lnTo>
                <a:lnTo>
                  <a:pt x="47957" y="82608"/>
                </a:lnTo>
                <a:lnTo>
                  <a:pt x="55333" y="81391"/>
                </a:lnTo>
                <a:lnTo>
                  <a:pt x="61290" y="79740"/>
                </a:lnTo>
                <a:lnTo>
                  <a:pt x="65824" y="77965"/>
                </a:lnTo>
                <a:lnTo>
                  <a:pt x="64249" y="71729"/>
                </a:lnTo>
                <a:lnTo>
                  <a:pt x="41160" y="71729"/>
                </a:lnTo>
                <a:lnTo>
                  <a:pt x="30755" y="70163"/>
                </a:lnTo>
                <a:lnTo>
                  <a:pt x="22129" y="65249"/>
                </a:lnTo>
                <a:lnTo>
                  <a:pt x="16189" y="56663"/>
                </a:lnTo>
                <a:lnTo>
                  <a:pt x="13842" y="44081"/>
                </a:lnTo>
                <a:lnTo>
                  <a:pt x="69799" y="44081"/>
                </a:lnTo>
                <a:lnTo>
                  <a:pt x="70103" y="42443"/>
                </a:lnTo>
                <a:lnTo>
                  <a:pt x="70319" y="40297"/>
                </a:lnTo>
                <a:lnTo>
                  <a:pt x="70319" y="37338"/>
                </a:lnTo>
                <a:lnTo>
                  <a:pt x="69877" y="33718"/>
                </a:lnTo>
                <a:lnTo>
                  <a:pt x="14008" y="33718"/>
                </a:lnTo>
                <a:lnTo>
                  <a:pt x="15873" y="25841"/>
                </a:lnTo>
                <a:lnTo>
                  <a:pt x="19983" y="18283"/>
                </a:lnTo>
                <a:lnTo>
                  <a:pt x="26656" y="12603"/>
                </a:lnTo>
                <a:lnTo>
                  <a:pt x="36207" y="10363"/>
                </a:lnTo>
                <a:lnTo>
                  <a:pt x="60641" y="10363"/>
                </a:lnTo>
                <a:lnTo>
                  <a:pt x="53571" y="3774"/>
                </a:lnTo>
                <a:lnTo>
                  <a:pt x="37401" y="0"/>
                </a:lnTo>
                <a:close/>
              </a:path>
              <a:path w="70485" h="83185">
                <a:moveTo>
                  <a:pt x="63207" y="67602"/>
                </a:moveTo>
                <a:lnTo>
                  <a:pt x="57950" y="69913"/>
                </a:lnTo>
                <a:lnTo>
                  <a:pt x="51523" y="71729"/>
                </a:lnTo>
                <a:lnTo>
                  <a:pt x="64249" y="71729"/>
                </a:lnTo>
                <a:lnTo>
                  <a:pt x="63207" y="67602"/>
                </a:lnTo>
                <a:close/>
              </a:path>
              <a:path w="70485" h="83185">
                <a:moveTo>
                  <a:pt x="60641" y="10363"/>
                </a:moveTo>
                <a:lnTo>
                  <a:pt x="36207" y="10363"/>
                </a:lnTo>
                <a:lnTo>
                  <a:pt x="46257" y="12739"/>
                </a:lnTo>
                <a:lnTo>
                  <a:pt x="52443" y="18645"/>
                </a:lnTo>
                <a:lnTo>
                  <a:pt x="55540" y="26249"/>
                </a:lnTo>
                <a:lnTo>
                  <a:pt x="56324" y="33718"/>
                </a:lnTo>
                <a:lnTo>
                  <a:pt x="69877" y="33718"/>
                </a:lnTo>
                <a:lnTo>
                  <a:pt x="68851" y="25326"/>
                </a:lnTo>
                <a:lnTo>
                  <a:pt x="63661" y="13177"/>
                </a:lnTo>
                <a:lnTo>
                  <a:pt x="60641" y="10363"/>
                </a:lnTo>
                <a:close/>
              </a:path>
            </a:pathLst>
          </a:custGeom>
          <a:solidFill>
            <a:srgbClr val="000000"/>
          </a:solidFill>
        </p:spPr>
        <p:txBody>
          <a:bodyPr wrap="square" lIns="0" tIns="0" rIns="0" bIns="0" rtlCol="0"/>
          <a:lstStyle/>
          <a:p>
            <a:endParaRPr/>
          </a:p>
        </p:txBody>
      </p:sp>
      <p:sp>
        <p:nvSpPr>
          <p:cNvPr id="97" name="object 97"/>
          <p:cNvSpPr/>
          <p:nvPr/>
        </p:nvSpPr>
        <p:spPr>
          <a:xfrm>
            <a:off x="5227481" y="4090013"/>
            <a:ext cx="40640" cy="81280"/>
          </a:xfrm>
          <a:custGeom>
            <a:avLst/>
            <a:gdLst/>
            <a:ahLst/>
            <a:cxnLst/>
            <a:rect l="l" t="t" r="r" b="b"/>
            <a:pathLst>
              <a:path w="40639" h="81279">
                <a:moveTo>
                  <a:pt x="12725" y="1650"/>
                </a:moveTo>
                <a:lnTo>
                  <a:pt x="0" y="1650"/>
                </a:lnTo>
                <a:lnTo>
                  <a:pt x="520" y="9055"/>
                </a:lnTo>
                <a:lnTo>
                  <a:pt x="622" y="13665"/>
                </a:lnTo>
                <a:lnTo>
                  <a:pt x="698" y="81279"/>
                </a:lnTo>
                <a:lnTo>
                  <a:pt x="15214" y="81279"/>
                </a:lnTo>
                <a:lnTo>
                  <a:pt x="15214" y="36525"/>
                </a:lnTo>
                <a:lnTo>
                  <a:pt x="15354" y="34061"/>
                </a:lnTo>
                <a:lnTo>
                  <a:pt x="15659" y="32092"/>
                </a:lnTo>
                <a:lnTo>
                  <a:pt x="18105" y="24627"/>
                </a:lnTo>
                <a:lnTo>
                  <a:pt x="22294" y="18802"/>
                </a:lnTo>
                <a:lnTo>
                  <a:pt x="24339" y="17449"/>
                </a:lnTo>
                <a:lnTo>
                  <a:pt x="13360" y="17449"/>
                </a:lnTo>
                <a:lnTo>
                  <a:pt x="12725" y="1650"/>
                </a:lnTo>
                <a:close/>
              </a:path>
              <a:path w="40639" h="81279">
                <a:moveTo>
                  <a:pt x="37541" y="0"/>
                </a:moveTo>
                <a:lnTo>
                  <a:pt x="36068" y="0"/>
                </a:lnTo>
                <a:lnTo>
                  <a:pt x="29011" y="1222"/>
                </a:lnTo>
                <a:lnTo>
                  <a:pt x="22686" y="4714"/>
                </a:lnTo>
                <a:lnTo>
                  <a:pt x="17503" y="10211"/>
                </a:lnTo>
                <a:lnTo>
                  <a:pt x="13868" y="17449"/>
                </a:lnTo>
                <a:lnTo>
                  <a:pt x="24339" y="17449"/>
                </a:lnTo>
                <a:lnTo>
                  <a:pt x="28017" y="15015"/>
                </a:lnTo>
                <a:lnTo>
                  <a:pt x="35064" y="13665"/>
                </a:lnTo>
                <a:lnTo>
                  <a:pt x="40017" y="13665"/>
                </a:lnTo>
                <a:lnTo>
                  <a:pt x="40017" y="330"/>
                </a:lnTo>
                <a:lnTo>
                  <a:pt x="38709" y="177"/>
                </a:lnTo>
                <a:lnTo>
                  <a:pt x="37541" y="0"/>
                </a:lnTo>
                <a:close/>
              </a:path>
              <a:path w="40639" h="81279">
                <a:moveTo>
                  <a:pt x="40017" y="13665"/>
                </a:moveTo>
                <a:lnTo>
                  <a:pt x="38582" y="13665"/>
                </a:lnTo>
                <a:lnTo>
                  <a:pt x="40017" y="13995"/>
                </a:lnTo>
                <a:lnTo>
                  <a:pt x="40017" y="13665"/>
                </a:lnTo>
                <a:close/>
              </a:path>
            </a:pathLst>
          </a:custGeom>
          <a:solidFill>
            <a:srgbClr val="000000"/>
          </a:solidFill>
        </p:spPr>
        <p:txBody>
          <a:bodyPr wrap="square" lIns="0" tIns="0" rIns="0" bIns="0" rtlCol="0"/>
          <a:lstStyle/>
          <a:p>
            <a:endParaRPr/>
          </a:p>
        </p:txBody>
      </p:sp>
      <p:sp>
        <p:nvSpPr>
          <p:cNvPr id="98" name="object 98"/>
          <p:cNvSpPr/>
          <p:nvPr/>
        </p:nvSpPr>
        <p:spPr>
          <a:xfrm>
            <a:off x="5280858" y="4060240"/>
            <a:ext cx="18415" cy="111125"/>
          </a:xfrm>
          <a:custGeom>
            <a:avLst/>
            <a:gdLst/>
            <a:ahLst/>
            <a:cxnLst/>
            <a:rect l="l" t="t" r="r" b="b"/>
            <a:pathLst>
              <a:path w="18414" h="111125">
                <a:moveTo>
                  <a:pt x="14350" y="0"/>
                </a:moveTo>
                <a:lnTo>
                  <a:pt x="3606" y="0"/>
                </a:lnTo>
                <a:lnTo>
                  <a:pt x="0" y="4114"/>
                </a:lnTo>
                <a:lnTo>
                  <a:pt x="0" y="13995"/>
                </a:lnTo>
                <a:lnTo>
                  <a:pt x="3467" y="17932"/>
                </a:lnTo>
                <a:lnTo>
                  <a:pt x="14528" y="17932"/>
                </a:lnTo>
                <a:lnTo>
                  <a:pt x="17932" y="13995"/>
                </a:lnTo>
                <a:lnTo>
                  <a:pt x="17932" y="3949"/>
                </a:lnTo>
                <a:lnTo>
                  <a:pt x="14350" y="0"/>
                </a:lnTo>
                <a:close/>
              </a:path>
              <a:path w="18414" h="111125">
                <a:moveTo>
                  <a:pt x="16281" y="31419"/>
                </a:moveTo>
                <a:lnTo>
                  <a:pt x="1841" y="31419"/>
                </a:lnTo>
                <a:lnTo>
                  <a:pt x="1841" y="111048"/>
                </a:lnTo>
                <a:lnTo>
                  <a:pt x="16281" y="111048"/>
                </a:lnTo>
                <a:lnTo>
                  <a:pt x="16281" y="31419"/>
                </a:lnTo>
                <a:close/>
              </a:path>
            </a:pathLst>
          </a:custGeom>
          <a:solidFill>
            <a:srgbClr val="000000"/>
          </a:solidFill>
        </p:spPr>
        <p:txBody>
          <a:bodyPr wrap="square" lIns="0" tIns="0" rIns="0" bIns="0" rtlCol="0"/>
          <a:lstStyle/>
          <a:p>
            <a:endParaRPr/>
          </a:p>
        </p:txBody>
      </p:sp>
      <p:sp>
        <p:nvSpPr>
          <p:cNvPr id="99" name="object 99"/>
          <p:cNvSpPr/>
          <p:nvPr/>
        </p:nvSpPr>
        <p:spPr>
          <a:xfrm>
            <a:off x="5315441" y="4090018"/>
            <a:ext cx="70485" cy="83185"/>
          </a:xfrm>
          <a:custGeom>
            <a:avLst/>
            <a:gdLst/>
            <a:ahLst/>
            <a:cxnLst/>
            <a:rect l="l" t="t" r="r" b="b"/>
            <a:pathLst>
              <a:path w="70485" h="83185">
                <a:moveTo>
                  <a:pt x="37350" y="0"/>
                </a:moveTo>
                <a:lnTo>
                  <a:pt x="2630" y="25841"/>
                </a:lnTo>
                <a:lnTo>
                  <a:pt x="0" y="42773"/>
                </a:lnTo>
                <a:lnTo>
                  <a:pt x="2677" y="59198"/>
                </a:lnTo>
                <a:lnTo>
                  <a:pt x="10407" y="71929"/>
                </a:lnTo>
                <a:lnTo>
                  <a:pt x="22738" y="80160"/>
                </a:lnTo>
                <a:lnTo>
                  <a:pt x="39217" y="83083"/>
                </a:lnTo>
                <a:lnTo>
                  <a:pt x="48008" y="82608"/>
                </a:lnTo>
                <a:lnTo>
                  <a:pt x="55383" y="81391"/>
                </a:lnTo>
                <a:lnTo>
                  <a:pt x="61336" y="79740"/>
                </a:lnTo>
                <a:lnTo>
                  <a:pt x="65862" y="77965"/>
                </a:lnTo>
                <a:lnTo>
                  <a:pt x="64287" y="71729"/>
                </a:lnTo>
                <a:lnTo>
                  <a:pt x="41160" y="71729"/>
                </a:lnTo>
                <a:lnTo>
                  <a:pt x="30753" y="70163"/>
                </a:lnTo>
                <a:lnTo>
                  <a:pt x="22110" y="65249"/>
                </a:lnTo>
                <a:lnTo>
                  <a:pt x="16154" y="56663"/>
                </a:lnTo>
                <a:lnTo>
                  <a:pt x="13804" y="44081"/>
                </a:lnTo>
                <a:lnTo>
                  <a:pt x="69824" y="44081"/>
                </a:lnTo>
                <a:lnTo>
                  <a:pt x="70154" y="42443"/>
                </a:lnTo>
                <a:lnTo>
                  <a:pt x="70294" y="40297"/>
                </a:lnTo>
                <a:lnTo>
                  <a:pt x="70294" y="37338"/>
                </a:lnTo>
                <a:lnTo>
                  <a:pt x="69854" y="33718"/>
                </a:lnTo>
                <a:lnTo>
                  <a:pt x="13982" y="33718"/>
                </a:lnTo>
                <a:lnTo>
                  <a:pt x="15855" y="25841"/>
                </a:lnTo>
                <a:lnTo>
                  <a:pt x="19973" y="18283"/>
                </a:lnTo>
                <a:lnTo>
                  <a:pt x="26659" y="12603"/>
                </a:lnTo>
                <a:lnTo>
                  <a:pt x="36233" y="10363"/>
                </a:lnTo>
                <a:lnTo>
                  <a:pt x="60635" y="10363"/>
                </a:lnTo>
                <a:lnTo>
                  <a:pt x="53562" y="3774"/>
                </a:lnTo>
                <a:lnTo>
                  <a:pt x="37350" y="0"/>
                </a:lnTo>
                <a:close/>
              </a:path>
              <a:path w="70485" h="83185">
                <a:moveTo>
                  <a:pt x="63245" y="67602"/>
                </a:moveTo>
                <a:lnTo>
                  <a:pt x="57937" y="69913"/>
                </a:lnTo>
                <a:lnTo>
                  <a:pt x="51511" y="71729"/>
                </a:lnTo>
                <a:lnTo>
                  <a:pt x="64287" y="71729"/>
                </a:lnTo>
                <a:lnTo>
                  <a:pt x="63245" y="67602"/>
                </a:lnTo>
                <a:close/>
              </a:path>
              <a:path w="70485" h="83185">
                <a:moveTo>
                  <a:pt x="60635" y="10363"/>
                </a:moveTo>
                <a:lnTo>
                  <a:pt x="36233" y="10363"/>
                </a:lnTo>
                <a:lnTo>
                  <a:pt x="46259" y="12739"/>
                </a:lnTo>
                <a:lnTo>
                  <a:pt x="52430" y="18645"/>
                </a:lnTo>
                <a:lnTo>
                  <a:pt x="55512" y="26249"/>
                </a:lnTo>
                <a:lnTo>
                  <a:pt x="56273" y="33718"/>
                </a:lnTo>
                <a:lnTo>
                  <a:pt x="69854" y="33718"/>
                </a:lnTo>
                <a:lnTo>
                  <a:pt x="68834" y="25326"/>
                </a:lnTo>
                <a:lnTo>
                  <a:pt x="63657" y="13177"/>
                </a:lnTo>
                <a:lnTo>
                  <a:pt x="60635" y="10363"/>
                </a:lnTo>
                <a:close/>
              </a:path>
            </a:pathLst>
          </a:custGeom>
          <a:solidFill>
            <a:srgbClr val="000000"/>
          </a:solidFill>
        </p:spPr>
        <p:txBody>
          <a:bodyPr wrap="square" lIns="0" tIns="0" rIns="0" bIns="0" rtlCol="0"/>
          <a:lstStyle/>
          <a:p>
            <a:endParaRPr/>
          </a:p>
        </p:txBody>
      </p:sp>
      <p:sp>
        <p:nvSpPr>
          <p:cNvPr id="100" name="object 100"/>
          <p:cNvSpPr/>
          <p:nvPr/>
        </p:nvSpPr>
        <p:spPr>
          <a:xfrm>
            <a:off x="5398279" y="4090009"/>
            <a:ext cx="52069" cy="83185"/>
          </a:xfrm>
          <a:custGeom>
            <a:avLst/>
            <a:gdLst/>
            <a:ahLst/>
            <a:cxnLst/>
            <a:rect l="l" t="t" r="r" b="b"/>
            <a:pathLst>
              <a:path w="52070" h="83185">
                <a:moveTo>
                  <a:pt x="3416" y="66636"/>
                </a:moveTo>
                <a:lnTo>
                  <a:pt x="0" y="77482"/>
                </a:lnTo>
                <a:lnTo>
                  <a:pt x="5562" y="80772"/>
                </a:lnTo>
                <a:lnTo>
                  <a:pt x="13639" y="83083"/>
                </a:lnTo>
                <a:lnTo>
                  <a:pt x="22339" y="83083"/>
                </a:lnTo>
                <a:lnTo>
                  <a:pt x="34830" y="81318"/>
                </a:lnTo>
                <a:lnTo>
                  <a:pt x="44146" y="76374"/>
                </a:lnTo>
                <a:lnTo>
                  <a:pt x="47327" y="72224"/>
                </a:lnTo>
                <a:lnTo>
                  <a:pt x="15468" y="72224"/>
                </a:lnTo>
                <a:lnTo>
                  <a:pt x="7912" y="69253"/>
                </a:lnTo>
                <a:lnTo>
                  <a:pt x="3416" y="66636"/>
                </a:lnTo>
                <a:close/>
              </a:path>
              <a:path w="52070" h="83185">
                <a:moveTo>
                  <a:pt x="37655" y="0"/>
                </a:moveTo>
                <a:lnTo>
                  <a:pt x="29641" y="0"/>
                </a:lnTo>
                <a:lnTo>
                  <a:pt x="18183" y="1845"/>
                </a:lnTo>
                <a:lnTo>
                  <a:pt x="9518" y="6869"/>
                </a:lnTo>
                <a:lnTo>
                  <a:pt x="4035" y="14300"/>
                </a:lnTo>
                <a:lnTo>
                  <a:pt x="2120" y="23368"/>
                </a:lnTo>
                <a:lnTo>
                  <a:pt x="3406" y="30172"/>
                </a:lnTo>
                <a:lnTo>
                  <a:pt x="7319" y="36237"/>
                </a:lnTo>
                <a:lnTo>
                  <a:pt x="13945" y="41500"/>
                </a:lnTo>
                <a:lnTo>
                  <a:pt x="23368" y="45897"/>
                </a:lnTo>
                <a:lnTo>
                  <a:pt x="33896" y="49860"/>
                </a:lnTo>
                <a:lnTo>
                  <a:pt x="37998" y="53479"/>
                </a:lnTo>
                <a:lnTo>
                  <a:pt x="37998" y="67119"/>
                </a:lnTo>
                <a:lnTo>
                  <a:pt x="33058" y="72224"/>
                </a:lnTo>
                <a:lnTo>
                  <a:pt x="47327" y="72224"/>
                </a:lnTo>
                <a:lnTo>
                  <a:pt x="49969" y="68778"/>
                </a:lnTo>
                <a:lnTo>
                  <a:pt x="51981" y="59055"/>
                </a:lnTo>
                <a:lnTo>
                  <a:pt x="50642" y="51052"/>
                </a:lnTo>
                <a:lnTo>
                  <a:pt x="46672" y="44605"/>
                </a:lnTo>
                <a:lnTo>
                  <a:pt x="40140" y="39420"/>
                </a:lnTo>
                <a:lnTo>
                  <a:pt x="31115" y="35204"/>
                </a:lnTo>
                <a:lnTo>
                  <a:pt x="20751" y="31089"/>
                </a:lnTo>
                <a:lnTo>
                  <a:pt x="16103" y="28143"/>
                </a:lnTo>
                <a:lnTo>
                  <a:pt x="16103" y="15633"/>
                </a:lnTo>
                <a:lnTo>
                  <a:pt x="20751" y="10706"/>
                </a:lnTo>
                <a:lnTo>
                  <a:pt x="47145" y="10706"/>
                </a:lnTo>
                <a:lnTo>
                  <a:pt x="49047" y="4953"/>
                </a:lnTo>
                <a:lnTo>
                  <a:pt x="44780" y="2146"/>
                </a:lnTo>
                <a:lnTo>
                  <a:pt x="37655" y="0"/>
                </a:lnTo>
                <a:close/>
              </a:path>
              <a:path w="52070" h="83185">
                <a:moveTo>
                  <a:pt x="47145" y="10706"/>
                </a:moveTo>
                <a:lnTo>
                  <a:pt x="36664" y="10706"/>
                </a:lnTo>
                <a:lnTo>
                  <a:pt x="42481" y="13500"/>
                </a:lnTo>
                <a:lnTo>
                  <a:pt x="45567" y="15481"/>
                </a:lnTo>
                <a:lnTo>
                  <a:pt x="47145" y="10706"/>
                </a:lnTo>
                <a:close/>
              </a:path>
            </a:pathLst>
          </a:custGeom>
          <a:solidFill>
            <a:srgbClr val="000000"/>
          </a:solidFill>
        </p:spPr>
        <p:txBody>
          <a:bodyPr wrap="square" lIns="0" tIns="0" rIns="0" bIns="0" rtlCol="0"/>
          <a:lstStyle/>
          <a:p>
            <a:endParaRPr/>
          </a:p>
        </p:txBody>
      </p:sp>
      <p:sp>
        <p:nvSpPr>
          <p:cNvPr id="101" name="object 101"/>
          <p:cNvSpPr/>
          <p:nvPr/>
        </p:nvSpPr>
        <p:spPr>
          <a:xfrm>
            <a:off x="4926204" y="4475457"/>
            <a:ext cx="366524" cy="112692"/>
          </a:xfrm>
          <a:prstGeom prst="rect">
            <a:avLst/>
          </a:prstGeom>
          <a:blipFill>
            <a:blip r:embed="rId74" cstate="print"/>
            <a:stretch>
              <a:fillRect/>
            </a:stretch>
          </a:blipFill>
        </p:spPr>
        <p:txBody>
          <a:bodyPr wrap="square" lIns="0" tIns="0" rIns="0" bIns="0" rtlCol="0"/>
          <a:lstStyle/>
          <a:p>
            <a:endParaRPr/>
          </a:p>
        </p:txBody>
      </p:sp>
      <p:sp>
        <p:nvSpPr>
          <p:cNvPr id="102" name="object 102"/>
          <p:cNvSpPr/>
          <p:nvPr/>
        </p:nvSpPr>
        <p:spPr>
          <a:xfrm>
            <a:off x="4934404" y="6532681"/>
            <a:ext cx="245670" cy="120425"/>
          </a:xfrm>
          <a:prstGeom prst="rect">
            <a:avLst/>
          </a:prstGeom>
          <a:blipFill>
            <a:blip r:embed="rId75" cstate="print"/>
            <a:stretch>
              <a:fillRect/>
            </a:stretch>
          </a:blipFill>
        </p:spPr>
        <p:txBody>
          <a:bodyPr wrap="square" lIns="0" tIns="0" rIns="0" bIns="0" rtlCol="0"/>
          <a:lstStyle/>
          <a:p>
            <a:endParaRPr/>
          </a:p>
        </p:txBody>
      </p:sp>
      <p:sp>
        <p:nvSpPr>
          <p:cNvPr id="103" name="object 103"/>
          <p:cNvSpPr/>
          <p:nvPr/>
        </p:nvSpPr>
        <p:spPr>
          <a:xfrm>
            <a:off x="5223430" y="6540272"/>
            <a:ext cx="232105" cy="112828"/>
          </a:xfrm>
          <a:prstGeom prst="rect">
            <a:avLst/>
          </a:prstGeom>
          <a:blipFill>
            <a:blip r:embed="rId76" cstate="print"/>
            <a:stretch>
              <a:fillRect/>
            </a:stretch>
          </a:blipFill>
        </p:spPr>
        <p:txBody>
          <a:bodyPr wrap="square" lIns="0" tIns="0" rIns="0" bIns="0" rtlCol="0"/>
          <a:lstStyle/>
          <a:p>
            <a:endParaRPr/>
          </a:p>
        </p:txBody>
      </p:sp>
      <p:sp>
        <p:nvSpPr>
          <p:cNvPr id="104" name="object 104"/>
          <p:cNvSpPr/>
          <p:nvPr/>
        </p:nvSpPr>
        <p:spPr>
          <a:xfrm>
            <a:off x="5477459" y="6571654"/>
            <a:ext cx="67843" cy="81445"/>
          </a:xfrm>
          <a:prstGeom prst="rect">
            <a:avLst/>
          </a:prstGeom>
          <a:blipFill>
            <a:blip r:embed="rId77" cstate="print"/>
            <a:stretch>
              <a:fillRect/>
            </a:stretch>
          </a:blipFill>
        </p:spPr>
        <p:txBody>
          <a:bodyPr wrap="square" lIns="0" tIns="0" rIns="0" bIns="0" rtlCol="0"/>
          <a:lstStyle/>
          <a:p>
            <a:endParaRPr/>
          </a:p>
        </p:txBody>
      </p:sp>
      <p:sp>
        <p:nvSpPr>
          <p:cNvPr id="105" name="object 105"/>
          <p:cNvSpPr/>
          <p:nvPr/>
        </p:nvSpPr>
        <p:spPr>
          <a:xfrm>
            <a:off x="5568020" y="6569999"/>
            <a:ext cx="114604" cy="81254"/>
          </a:xfrm>
          <a:prstGeom prst="rect">
            <a:avLst/>
          </a:prstGeom>
          <a:blipFill>
            <a:blip r:embed="rId78" cstate="print"/>
            <a:stretch>
              <a:fillRect/>
            </a:stretch>
          </a:blipFill>
        </p:spPr>
        <p:txBody>
          <a:bodyPr wrap="square" lIns="0" tIns="0" rIns="0" bIns="0" rtlCol="0"/>
          <a:lstStyle/>
          <a:p>
            <a:endParaRPr/>
          </a:p>
        </p:txBody>
      </p:sp>
      <p:sp>
        <p:nvSpPr>
          <p:cNvPr id="106" name="object 106"/>
          <p:cNvSpPr/>
          <p:nvPr/>
        </p:nvSpPr>
        <p:spPr>
          <a:xfrm>
            <a:off x="203200" y="5597875"/>
            <a:ext cx="5895150" cy="2873020"/>
          </a:xfrm>
          <a:prstGeom prst="rect">
            <a:avLst/>
          </a:prstGeom>
          <a:blipFill>
            <a:blip r:embed="rId79" cstate="print"/>
            <a:stretch>
              <a:fillRect/>
            </a:stretch>
          </a:blipFill>
        </p:spPr>
        <p:txBody>
          <a:bodyPr wrap="square" lIns="0" tIns="0" rIns="0" bIns="0" rtlCol="0"/>
          <a:lstStyle/>
          <a:p>
            <a:endParaRPr/>
          </a:p>
        </p:txBody>
      </p:sp>
      <p:sp>
        <p:nvSpPr>
          <p:cNvPr id="107" name="object 107"/>
          <p:cNvSpPr/>
          <p:nvPr/>
        </p:nvSpPr>
        <p:spPr>
          <a:xfrm>
            <a:off x="4203565" y="4815363"/>
            <a:ext cx="1930534" cy="565365"/>
          </a:xfrm>
          <a:prstGeom prst="rect">
            <a:avLst/>
          </a:prstGeom>
          <a:blipFill>
            <a:blip r:embed="rId80" cstate="print"/>
            <a:stretch>
              <a:fillRect/>
            </a:stretch>
          </a:blipFill>
        </p:spPr>
        <p:txBody>
          <a:bodyPr wrap="square" lIns="0" tIns="0" rIns="0" bIns="0" rtlCol="0"/>
          <a:lstStyle/>
          <a:p>
            <a:endParaRPr/>
          </a:p>
        </p:txBody>
      </p:sp>
      <p:sp>
        <p:nvSpPr>
          <p:cNvPr id="108" name="object 108"/>
          <p:cNvSpPr/>
          <p:nvPr/>
        </p:nvSpPr>
        <p:spPr>
          <a:xfrm>
            <a:off x="261734" y="8206460"/>
            <a:ext cx="0" cy="111125"/>
          </a:xfrm>
          <a:custGeom>
            <a:avLst/>
            <a:gdLst/>
            <a:ahLst/>
            <a:cxnLst/>
            <a:rect l="l" t="t" r="r" b="b"/>
            <a:pathLst>
              <a:path h="111125">
                <a:moveTo>
                  <a:pt x="0" y="0"/>
                </a:moveTo>
                <a:lnTo>
                  <a:pt x="0" y="110896"/>
                </a:lnTo>
              </a:path>
            </a:pathLst>
          </a:custGeom>
          <a:ln w="14503">
            <a:solidFill>
              <a:srgbClr val="000000"/>
            </a:solidFill>
          </a:ln>
        </p:spPr>
        <p:txBody>
          <a:bodyPr wrap="square" lIns="0" tIns="0" rIns="0" bIns="0" rtlCol="0"/>
          <a:lstStyle/>
          <a:p>
            <a:endParaRPr/>
          </a:p>
        </p:txBody>
      </p:sp>
      <p:sp>
        <p:nvSpPr>
          <p:cNvPr id="109" name="object 109"/>
          <p:cNvSpPr/>
          <p:nvPr/>
        </p:nvSpPr>
        <p:spPr>
          <a:xfrm>
            <a:off x="294507" y="8198717"/>
            <a:ext cx="443237" cy="120425"/>
          </a:xfrm>
          <a:prstGeom prst="rect">
            <a:avLst/>
          </a:prstGeom>
          <a:blipFill>
            <a:blip r:embed="rId81" cstate="print"/>
            <a:stretch>
              <a:fillRect/>
            </a:stretch>
          </a:blipFill>
        </p:spPr>
        <p:txBody>
          <a:bodyPr wrap="square" lIns="0" tIns="0" rIns="0" bIns="0" rtlCol="0"/>
          <a:lstStyle/>
          <a:p>
            <a:endParaRPr/>
          </a:p>
        </p:txBody>
      </p:sp>
      <p:sp>
        <p:nvSpPr>
          <p:cNvPr id="110" name="object 110"/>
          <p:cNvSpPr/>
          <p:nvPr/>
        </p:nvSpPr>
        <p:spPr>
          <a:xfrm>
            <a:off x="249054" y="3606802"/>
            <a:ext cx="2383770" cy="1370742"/>
          </a:xfrm>
          <a:prstGeom prst="rect">
            <a:avLst/>
          </a:prstGeom>
          <a:blipFill>
            <a:blip r:embed="rId82" cstate="print"/>
            <a:stretch>
              <a:fillRect/>
            </a:stretch>
          </a:blipFill>
        </p:spPr>
        <p:txBody>
          <a:bodyPr wrap="square" lIns="0" tIns="0" rIns="0" bIns="0" rtlCol="0"/>
          <a:lstStyle/>
          <a:p>
            <a:endParaRPr/>
          </a:p>
        </p:txBody>
      </p:sp>
      <p:sp>
        <p:nvSpPr>
          <p:cNvPr id="111" name="object 111"/>
          <p:cNvSpPr/>
          <p:nvPr/>
        </p:nvSpPr>
        <p:spPr>
          <a:xfrm>
            <a:off x="3242102" y="3735509"/>
            <a:ext cx="119380" cy="109220"/>
          </a:xfrm>
          <a:custGeom>
            <a:avLst/>
            <a:gdLst/>
            <a:ahLst/>
            <a:cxnLst/>
            <a:rect l="l" t="t" r="r" b="b"/>
            <a:pathLst>
              <a:path w="119379" h="109220">
                <a:moveTo>
                  <a:pt x="117614" y="0"/>
                </a:moveTo>
                <a:lnTo>
                  <a:pt x="59127" y="21010"/>
                </a:lnTo>
                <a:lnTo>
                  <a:pt x="23207" y="57003"/>
                </a:lnTo>
                <a:lnTo>
                  <a:pt x="5088" y="91197"/>
                </a:lnTo>
                <a:lnTo>
                  <a:pt x="0" y="106806"/>
                </a:lnTo>
                <a:lnTo>
                  <a:pt x="10007" y="109029"/>
                </a:lnTo>
                <a:lnTo>
                  <a:pt x="14737" y="94587"/>
                </a:lnTo>
                <a:lnTo>
                  <a:pt x="31505" y="62947"/>
                </a:lnTo>
                <a:lnTo>
                  <a:pt x="64718" y="29641"/>
                </a:lnTo>
                <a:lnTo>
                  <a:pt x="118783" y="10198"/>
                </a:lnTo>
                <a:lnTo>
                  <a:pt x="117614" y="0"/>
                </a:lnTo>
                <a:close/>
              </a:path>
            </a:pathLst>
          </a:custGeom>
          <a:solidFill>
            <a:srgbClr val="000000"/>
          </a:solidFill>
        </p:spPr>
        <p:txBody>
          <a:bodyPr wrap="square" lIns="0" tIns="0" rIns="0" bIns="0" rtlCol="0"/>
          <a:lstStyle/>
          <a:p>
            <a:endParaRPr/>
          </a:p>
        </p:txBody>
      </p:sp>
      <p:sp>
        <p:nvSpPr>
          <p:cNvPr id="112" name="object 112"/>
          <p:cNvSpPr/>
          <p:nvPr/>
        </p:nvSpPr>
        <p:spPr>
          <a:xfrm>
            <a:off x="4026155" y="3769879"/>
            <a:ext cx="95250" cy="206375"/>
          </a:xfrm>
          <a:custGeom>
            <a:avLst/>
            <a:gdLst/>
            <a:ahLst/>
            <a:cxnLst/>
            <a:rect l="l" t="t" r="r" b="b"/>
            <a:pathLst>
              <a:path w="95250" h="206375">
                <a:moveTo>
                  <a:pt x="6121" y="0"/>
                </a:moveTo>
                <a:lnTo>
                  <a:pt x="0" y="8293"/>
                </a:lnTo>
                <a:lnTo>
                  <a:pt x="51272" y="59458"/>
                </a:lnTo>
                <a:lnTo>
                  <a:pt x="76825" y="110835"/>
                </a:lnTo>
                <a:lnTo>
                  <a:pt x="84789" y="156123"/>
                </a:lnTo>
                <a:lnTo>
                  <a:pt x="83297" y="189020"/>
                </a:lnTo>
                <a:lnTo>
                  <a:pt x="80479" y="203225"/>
                </a:lnTo>
                <a:lnTo>
                  <a:pt x="90335" y="206070"/>
                </a:lnTo>
                <a:lnTo>
                  <a:pt x="92973" y="192432"/>
                </a:lnTo>
                <a:lnTo>
                  <a:pt x="94627" y="157772"/>
                </a:lnTo>
                <a:lnTo>
                  <a:pt x="86539" y="109324"/>
                </a:lnTo>
                <a:lnTo>
                  <a:pt x="59955" y="54322"/>
                </a:lnTo>
                <a:lnTo>
                  <a:pt x="6121" y="0"/>
                </a:lnTo>
                <a:close/>
              </a:path>
            </a:pathLst>
          </a:custGeom>
          <a:solidFill>
            <a:srgbClr val="000000"/>
          </a:solidFill>
        </p:spPr>
        <p:txBody>
          <a:bodyPr wrap="square" lIns="0" tIns="0" rIns="0" bIns="0" rtlCol="0"/>
          <a:lstStyle/>
          <a:p>
            <a:endParaRPr/>
          </a:p>
        </p:txBody>
      </p:sp>
      <p:sp>
        <p:nvSpPr>
          <p:cNvPr id="113" name="object 113"/>
          <p:cNvSpPr/>
          <p:nvPr/>
        </p:nvSpPr>
        <p:spPr>
          <a:xfrm>
            <a:off x="3812217" y="3747091"/>
            <a:ext cx="33020" cy="66675"/>
          </a:xfrm>
          <a:custGeom>
            <a:avLst/>
            <a:gdLst/>
            <a:ahLst/>
            <a:cxnLst/>
            <a:rect l="l" t="t" r="r" b="b"/>
            <a:pathLst>
              <a:path w="33020" h="66675">
                <a:moveTo>
                  <a:pt x="6946" y="0"/>
                </a:moveTo>
                <a:lnTo>
                  <a:pt x="0" y="7594"/>
                </a:lnTo>
                <a:lnTo>
                  <a:pt x="15298" y="27156"/>
                </a:lnTo>
                <a:lnTo>
                  <a:pt x="21472" y="45164"/>
                </a:lnTo>
                <a:lnTo>
                  <a:pt x="22317" y="58575"/>
                </a:lnTo>
                <a:lnTo>
                  <a:pt x="21631" y="64325"/>
                </a:lnTo>
                <a:lnTo>
                  <a:pt x="26606" y="65481"/>
                </a:lnTo>
                <a:lnTo>
                  <a:pt x="31635" y="66649"/>
                </a:lnTo>
                <a:lnTo>
                  <a:pt x="32526" y="59821"/>
                </a:lnTo>
                <a:lnTo>
                  <a:pt x="31688" y="44002"/>
                </a:lnTo>
                <a:lnTo>
                  <a:pt x="24650" y="22844"/>
                </a:lnTo>
                <a:lnTo>
                  <a:pt x="6946" y="0"/>
                </a:lnTo>
                <a:close/>
              </a:path>
              <a:path w="33020" h="66675">
                <a:moveTo>
                  <a:pt x="26519" y="65461"/>
                </a:moveTo>
                <a:close/>
              </a:path>
              <a:path w="33020" h="66675">
                <a:moveTo>
                  <a:pt x="21631" y="64326"/>
                </a:moveTo>
                <a:lnTo>
                  <a:pt x="26519" y="65461"/>
                </a:lnTo>
                <a:lnTo>
                  <a:pt x="21631" y="64326"/>
                </a:lnTo>
                <a:close/>
              </a:path>
            </a:pathLst>
          </a:custGeom>
          <a:solidFill>
            <a:srgbClr val="000000"/>
          </a:solidFill>
        </p:spPr>
        <p:txBody>
          <a:bodyPr wrap="square" lIns="0" tIns="0" rIns="0" bIns="0" rtlCol="0"/>
          <a:lstStyle/>
          <a:p>
            <a:endParaRPr/>
          </a:p>
        </p:txBody>
      </p:sp>
      <p:sp>
        <p:nvSpPr>
          <p:cNvPr id="114" name="object 114"/>
          <p:cNvSpPr/>
          <p:nvPr/>
        </p:nvSpPr>
        <p:spPr>
          <a:xfrm>
            <a:off x="4004159" y="3758782"/>
            <a:ext cx="41275" cy="36195"/>
          </a:xfrm>
          <a:custGeom>
            <a:avLst/>
            <a:gdLst/>
            <a:ahLst/>
            <a:cxnLst/>
            <a:rect l="l" t="t" r="r" b="b"/>
            <a:pathLst>
              <a:path w="41275" h="36195">
                <a:moveTo>
                  <a:pt x="41147" y="0"/>
                </a:moveTo>
                <a:lnTo>
                  <a:pt x="0" y="0"/>
                </a:lnTo>
                <a:lnTo>
                  <a:pt x="20548" y="35623"/>
                </a:lnTo>
                <a:lnTo>
                  <a:pt x="41147" y="0"/>
                </a:lnTo>
                <a:close/>
              </a:path>
            </a:pathLst>
          </a:custGeom>
          <a:solidFill>
            <a:srgbClr val="000000"/>
          </a:solidFill>
        </p:spPr>
        <p:txBody>
          <a:bodyPr wrap="square" lIns="0" tIns="0" rIns="0" bIns="0" rtlCol="0"/>
          <a:lstStyle/>
          <a:p>
            <a:endParaRPr/>
          </a:p>
        </p:txBody>
      </p:sp>
      <p:sp>
        <p:nvSpPr>
          <p:cNvPr id="115" name="object 115"/>
          <p:cNvSpPr/>
          <p:nvPr/>
        </p:nvSpPr>
        <p:spPr>
          <a:xfrm>
            <a:off x="3796155" y="3732479"/>
            <a:ext cx="40005" cy="40005"/>
          </a:xfrm>
          <a:custGeom>
            <a:avLst/>
            <a:gdLst/>
            <a:ahLst/>
            <a:cxnLst/>
            <a:rect l="l" t="t" r="r" b="b"/>
            <a:pathLst>
              <a:path w="40004" h="40004">
                <a:moveTo>
                  <a:pt x="0" y="0"/>
                </a:moveTo>
                <a:lnTo>
                  <a:pt x="5689" y="19773"/>
                </a:lnTo>
                <a:lnTo>
                  <a:pt x="11328" y="39547"/>
                </a:lnTo>
                <a:lnTo>
                  <a:pt x="39941" y="9982"/>
                </a:lnTo>
                <a:lnTo>
                  <a:pt x="0" y="0"/>
                </a:lnTo>
                <a:close/>
              </a:path>
            </a:pathLst>
          </a:custGeom>
          <a:solidFill>
            <a:srgbClr val="000000"/>
          </a:solidFill>
        </p:spPr>
        <p:txBody>
          <a:bodyPr wrap="square" lIns="0" tIns="0" rIns="0" bIns="0" rtlCol="0"/>
          <a:lstStyle/>
          <a:p>
            <a:endParaRPr/>
          </a:p>
        </p:txBody>
      </p:sp>
      <p:sp>
        <p:nvSpPr>
          <p:cNvPr id="116" name="object 116"/>
          <p:cNvSpPr/>
          <p:nvPr/>
        </p:nvSpPr>
        <p:spPr>
          <a:xfrm>
            <a:off x="3344242" y="3722194"/>
            <a:ext cx="40005" cy="40005"/>
          </a:xfrm>
          <a:custGeom>
            <a:avLst/>
            <a:gdLst/>
            <a:ahLst/>
            <a:cxnLst/>
            <a:rect l="l" t="t" r="r" b="b"/>
            <a:pathLst>
              <a:path w="40004" h="40004">
                <a:moveTo>
                  <a:pt x="0" y="0"/>
                </a:moveTo>
                <a:lnTo>
                  <a:pt x="5638" y="19786"/>
                </a:lnTo>
                <a:lnTo>
                  <a:pt x="11341" y="39560"/>
                </a:lnTo>
                <a:lnTo>
                  <a:pt x="39916" y="9982"/>
                </a:lnTo>
                <a:lnTo>
                  <a:pt x="0" y="0"/>
                </a:lnTo>
                <a:close/>
              </a:path>
            </a:pathLst>
          </a:custGeom>
          <a:solidFill>
            <a:srgbClr val="000000"/>
          </a:solidFill>
        </p:spPr>
        <p:txBody>
          <a:bodyPr wrap="square" lIns="0" tIns="0" rIns="0" bIns="0" rtlCol="0"/>
          <a:lstStyle/>
          <a:p>
            <a:endParaRPr/>
          </a:p>
        </p:txBody>
      </p:sp>
      <p:sp>
        <p:nvSpPr>
          <p:cNvPr id="117" name="object 117"/>
          <p:cNvSpPr/>
          <p:nvPr/>
        </p:nvSpPr>
        <p:spPr>
          <a:xfrm>
            <a:off x="4022322" y="4122747"/>
            <a:ext cx="887094" cy="123189"/>
          </a:xfrm>
          <a:custGeom>
            <a:avLst/>
            <a:gdLst/>
            <a:ahLst/>
            <a:cxnLst/>
            <a:rect l="l" t="t" r="r" b="b"/>
            <a:pathLst>
              <a:path w="887095" h="123189">
                <a:moveTo>
                  <a:pt x="886790" y="0"/>
                </a:moveTo>
                <a:lnTo>
                  <a:pt x="316445" y="0"/>
                </a:lnTo>
                <a:lnTo>
                  <a:pt x="0" y="113385"/>
                </a:lnTo>
                <a:lnTo>
                  <a:pt x="3505" y="123075"/>
                </a:lnTo>
                <a:lnTo>
                  <a:pt x="318274" y="10261"/>
                </a:lnTo>
                <a:lnTo>
                  <a:pt x="886790" y="10261"/>
                </a:lnTo>
                <a:lnTo>
                  <a:pt x="886790" y="0"/>
                </a:lnTo>
                <a:close/>
              </a:path>
            </a:pathLst>
          </a:custGeom>
          <a:solidFill>
            <a:srgbClr val="000000"/>
          </a:solidFill>
        </p:spPr>
        <p:txBody>
          <a:bodyPr wrap="square" lIns="0" tIns="0" rIns="0" bIns="0" rtlCol="0"/>
          <a:lstStyle/>
          <a:p>
            <a:endParaRPr/>
          </a:p>
        </p:txBody>
      </p:sp>
      <p:sp>
        <p:nvSpPr>
          <p:cNvPr id="118" name="object 118"/>
          <p:cNvSpPr/>
          <p:nvPr/>
        </p:nvSpPr>
        <p:spPr>
          <a:xfrm>
            <a:off x="3759762" y="4138165"/>
            <a:ext cx="580390" cy="0"/>
          </a:xfrm>
          <a:custGeom>
            <a:avLst/>
            <a:gdLst/>
            <a:ahLst/>
            <a:cxnLst/>
            <a:rect l="l" t="t" r="r" b="b"/>
            <a:pathLst>
              <a:path w="580389">
                <a:moveTo>
                  <a:pt x="0" y="0"/>
                </a:moveTo>
                <a:lnTo>
                  <a:pt x="580110" y="0"/>
                </a:lnTo>
              </a:path>
            </a:pathLst>
          </a:custGeom>
          <a:ln w="30822">
            <a:solidFill>
              <a:srgbClr val="000000"/>
            </a:solidFill>
          </a:ln>
        </p:spPr>
        <p:txBody>
          <a:bodyPr wrap="square" lIns="0" tIns="0" rIns="0" bIns="0" rtlCol="0"/>
          <a:lstStyle/>
          <a:p>
            <a:endParaRPr/>
          </a:p>
        </p:txBody>
      </p:sp>
      <p:sp>
        <p:nvSpPr>
          <p:cNvPr id="119" name="object 119"/>
          <p:cNvSpPr/>
          <p:nvPr/>
        </p:nvSpPr>
        <p:spPr>
          <a:xfrm>
            <a:off x="3286104" y="4026797"/>
            <a:ext cx="1026794" cy="102870"/>
          </a:xfrm>
          <a:custGeom>
            <a:avLst/>
            <a:gdLst/>
            <a:ahLst/>
            <a:cxnLst/>
            <a:rect l="l" t="t" r="r" b="b"/>
            <a:pathLst>
              <a:path w="1026795" h="102870">
                <a:moveTo>
                  <a:pt x="914" y="0"/>
                </a:moveTo>
                <a:lnTo>
                  <a:pt x="0" y="10248"/>
                </a:lnTo>
                <a:lnTo>
                  <a:pt x="1025664" y="102768"/>
                </a:lnTo>
                <a:lnTo>
                  <a:pt x="1026591" y="92519"/>
                </a:lnTo>
                <a:lnTo>
                  <a:pt x="914" y="0"/>
                </a:lnTo>
                <a:close/>
              </a:path>
            </a:pathLst>
          </a:custGeom>
          <a:solidFill>
            <a:srgbClr val="000000"/>
          </a:solidFill>
        </p:spPr>
        <p:txBody>
          <a:bodyPr wrap="square" lIns="0" tIns="0" rIns="0" bIns="0" rtlCol="0"/>
          <a:lstStyle/>
          <a:p>
            <a:endParaRPr/>
          </a:p>
        </p:txBody>
      </p:sp>
      <p:sp>
        <p:nvSpPr>
          <p:cNvPr id="120" name="object 120"/>
          <p:cNvSpPr/>
          <p:nvPr/>
        </p:nvSpPr>
        <p:spPr>
          <a:xfrm>
            <a:off x="3801097" y="4545990"/>
            <a:ext cx="1077595" cy="0"/>
          </a:xfrm>
          <a:custGeom>
            <a:avLst/>
            <a:gdLst/>
            <a:ahLst/>
            <a:cxnLst/>
            <a:rect l="l" t="t" r="r" b="b"/>
            <a:pathLst>
              <a:path w="1077595">
                <a:moveTo>
                  <a:pt x="0" y="0"/>
                </a:moveTo>
                <a:lnTo>
                  <a:pt x="1077137" y="0"/>
                </a:lnTo>
              </a:path>
            </a:pathLst>
          </a:custGeom>
          <a:ln w="10287">
            <a:solidFill>
              <a:srgbClr val="000000"/>
            </a:solidFill>
          </a:ln>
        </p:spPr>
        <p:txBody>
          <a:bodyPr wrap="square" lIns="0" tIns="0" rIns="0" bIns="0" rtlCol="0"/>
          <a:lstStyle/>
          <a:p>
            <a:endParaRPr/>
          </a:p>
        </p:txBody>
      </p:sp>
      <p:sp>
        <p:nvSpPr>
          <p:cNvPr id="121" name="object 121"/>
          <p:cNvSpPr/>
          <p:nvPr/>
        </p:nvSpPr>
        <p:spPr>
          <a:xfrm>
            <a:off x="1470543" y="5569823"/>
            <a:ext cx="66675" cy="61594"/>
          </a:xfrm>
          <a:custGeom>
            <a:avLst/>
            <a:gdLst/>
            <a:ahLst/>
            <a:cxnLst/>
            <a:rect l="l" t="t" r="r" b="b"/>
            <a:pathLst>
              <a:path w="66675" h="61595">
                <a:moveTo>
                  <a:pt x="26276" y="0"/>
                </a:moveTo>
                <a:lnTo>
                  <a:pt x="0" y="61175"/>
                </a:lnTo>
                <a:lnTo>
                  <a:pt x="66166" y="53339"/>
                </a:lnTo>
                <a:lnTo>
                  <a:pt x="26276" y="0"/>
                </a:lnTo>
                <a:close/>
              </a:path>
            </a:pathLst>
          </a:custGeom>
          <a:solidFill>
            <a:srgbClr val="000000"/>
          </a:solidFill>
        </p:spPr>
        <p:txBody>
          <a:bodyPr wrap="square" lIns="0" tIns="0" rIns="0" bIns="0" rtlCol="0"/>
          <a:lstStyle/>
          <a:p>
            <a:endParaRPr/>
          </a:p>
        </p:txBody>
      </p:sp>
      <p:sp>
        <p:nvSpPr>
          <p:cNvPr id="122" name="object 122"/>
          <p:cNvSpPr/>
          <p:nvPr/>
        </p:nvSpPr>
        <p:spPr>
          <a:xfrm>
            <a:off x="1116321" y="5565666"/>
            <a:ext cx="399415" cy="57785"/>
          </a:xfrm>
          <a:custGeom>
            <a:avLst/>
            <a:gdLst/>
            <a:ahLst/>
            <a:cxnLst/>
            <a:rect l="l" t="t" r="r" b="b"/>
            <a:pathLst>
              <a:path w="399415" h="57785">
                <a:moveTo>
                  <a:pt x="216862" y="0"/>
                </a:moveTo>
                <a:lnTo>
                  <a:pt x="159983" y="3791"/>
                </a:lnTo>
                <a:lnTo>
                  <a:pt x="108588" y="12722"/>
                </a:lnTo>
                <a:lnTo>
                  <a:pt x="64785" y="24222"/>
                </a:lnTo>
                <a:lnTo>
                  <a:pt x="8383" y="44647"/>
                </a:lnTo>
                <a:lnTo>
                  <a:pt x="0" y="48431"/>
                </a:lnTo>
                <a:lnTo>
                  <a:pt x="4546" y="57664"/>
                </a:lnTo>
                <a:lnTo>
                  <a:pt x="12746" y="53964"/>
                </a:lnTo>
                <a:lnTo>
                  <a:pt x="34544" y="45239"/>
                </a:lnTo>
                <a:lnTo>
                  <a:pt x="67872" y="33996"/>
                </a:lnTo>
                <a:lnTo>
                  <a:pt x="110663" y="22744"/>
                </a:lnTo>
                <a:lnTo>
                  <a:pt x="160849" y="13988"/>
                </a:lnTo>
                <a:lnTo>
                  <a:pt x="216361" y="10236"/>
                </a:lnTo>
                <a:lnTo>
                  <a:pt x="304494" y="10236"/>
                </a:lnTo>
                <a:lnTo>
                  <a:pt x="277117" y="3918"/>
                </a:lnTo>
                <a:lnTo>
                  <a:pt x="216862" y="0"/>
                </a:lnTo>
                <a:close/>
              </a:path>
              <a:path w="399415" h="57785">
                <a:moveTo>
                  <a:pt x="304494" y="10236"/>
                </a:moveTo>
                <a:lnTo>
                  <a:pt x="216361" y="10236"/>
                </a:lnTo>
                <a:lnTo>
                  <a:pt x="275133" y="13997"/>
                </a:lnTo>
                <a:lnTo>
                  <a:pt x="335096" y="27776"/>
                </a:lnTo>
                <a:lnTo>
                  <a:pt x="394182" y="54082"/>
                </a:lnTo>
                <a:lnTo>
                  <a:pt x="399326" y="45167"/>
                </a:lnTo>
                <a:lnTo>
                  <a:pt x="338641" y="18117"/>
                </a:lnTo>
                <a:lnTo>
                  <a:pt x="304494" y="10236"/>
                </a:lnTo>
                <a:close/>
              </a:path>
            </a:pathLst>
          </a:custGeom>
          <a:solidFill>
            <a:srgbClr val="000000"/>
          </a:solidFill>
        </p:spPr>
        <p:txBody>
          <a:bodyPr wrap="square" lIns="0" tIns="0" rIns="0" bIns="0" rtlCol="0"/>
          <a:lstStyle/>
          <a:p>
            <a:endParaRPr/>
          </a:p>
        </p:txBody>
      </p:sp>
      <p:sp>
        <p:nvSpPr>
          <p:cNvPr id="123" name="object 123"/>
          <p:cNvSpPr/>
          <p:nvPr/>
        </p:nvSpPr>
        <p:spPr>
          <a:xfrm>
            <a:off x="0" y="0"/>
            <a:ext cx="13004800" cy="3492500"/>
          </a:xfrm>
          <a:prstGeom prst="rect">
            <a:avLst/>
          </a:prstGeom>
          <a:blipFill>
            <a:blip r:embed="rId83" cstate="print"/>
            <a:stretch>
              <a:fillRect/>
            </a:stretch>
          </a:blipFill>
        </p:spPr>
        <p:txBody>
          <a:bodyPr wrap="square" lIns="0" tIns="0" rIns="0" bIns="0" rtlCol="0"/>
          <a:lstStyle/>
          <a:p>
            <a:endParaRPr/>
          </a:p>
        </p:txBody>
      </p:sp>
      <p:sp>
        <p:nvSpPr>
          <p:cNvPr id="124" name="object 124"/>
          <p:cNvSpPr/>
          <p:nvPr/>
        </p:nvSpPr>
        <p:spPr>
          <a:xfrm>
            <a:off x="330200" y="76200"/>
            <a:ext cx="12319000" cy="533400"/>
          </a:xfrm>
          <a:prstGeom prst="rect">
            <a:avLst/>
          </a:prstGeom>
          <a:blipFill>
            <a:blip r:embed="rId84" cstate="print"/>
            <a:stretch>
              <a:fillRect/>
            </a:stretch>
          </a:blipFill>
        </p:spPr>
        <p:txBody>
          <a:bodyPr wrap="square" lIns="0" tIns="0" rIns="0" bIns="0" rtlCol="0"/>
          <a:lstStyle/>
          <a:p>
            <a:endParaRPr/>
          </a:p>
        </p:txBody>
      </p:sp>
      <p:sp>
        <p:nvSpPr>
          <p:cNvPr id="125" name="object 125"/>
          <p:cNvSpPr/>
          <p:nvPr/>
        </p:nvSpPr>
        <p:spPr>
          <a:xfrm>
            <a:off x="419100" y="622300"/>
            <a:ext cx="12179300" cy="533400"/>
          </a:xfrm>
          <a:prstGeom prst="rect">
            <a:avLst/>
          </a:prstGeom>
          <a:blipFill>
            <a:blip r:embed="rId85" cstate="print"/>
            <a:stretch>
              <a:fillRect/>
            </a:stretch>
          </a:blipFill>
        </p:spPr>
        <p:txBody>
          <a:bodyPr wrap="square" lIns="0" tIns="0" rIns="0" bIns="0" rtlCol="0"/>
          <a:lstStyle/>
          <a:p>
            <a:endParaRPr/>
          </a:p>
        </p:txBody>
      </p:sp>
      <p:sp>
        <p:nvSpPr>
          <p:cNvPr id="126" name="object 126"/>
          <p:cNvSpPr/>
          <p:nvPr/>
        </p:nvSpPr>
        <p:spPr>
          <a:xfrm>
            <a:off x="330200" y="1155700"/>
            <a:ext cx="12331700" cy="546100"/>
          </a:xfrm>
          <a:prstGeom prst="rect">
            <a:avLst/>
          </a:prstGeom>
          <a:blipFill>
            <a:blip r:embed="rId86" cstate="print"/>
            <a:stretch>
              <a:fillRect/>
            </a:stretch>
          </a:blipFill>
        </p:spPr>
        <p:txBody>
          <a:bodyPr wrap="square" lIns="0" tIns="0" rIns="0" bIns="0" rtlCol="0"/>
          <a:lstStyle/>
          <a:p>
            <a:endParaRPr/>
          </a:p>
        </p:txBody>
      </p:sp>
      <p:sp>
        <p:nvSpPr>
          <p:cNvPr id="127" name="object 127"/>
          <p:cNvSpPr/>
          <p:nvPr/>
        </p:nvSpPr>
        <p:spPr>
          <a:xfrm>
            <a:off x="101600" y="1689100"/>
            <a:ext cx="12814300" cy="558800"/>
          </a:xfrm>
          <a:prstGeom prst="rect">
            <a:avLst/>
          </a:prstGeom>
          <a:blipFill>
            <a:blip r:embed="rId87" cstate="print"/>
            <a:stretch>
              <a:fillRect/>
            </a:stretch>
          </a:blipFill>
        </p:spPr>
        <p:txBody>
          <a:bodyPr wrap="square" lIns="0" tIns="0" rIns="0" bIns="0" rtlCol="0"/>
          <a:lstStyle/>
          <a:p>
            <a:endParaRPr/>
          </a:p>
        </p:txBody>
      </p:sp>
      <p:sp>
        <p:nvSpPr>
          <p:cNvPr id="128" name="object 128"/>
          <p:cNvSpPr/>
          <p:nvPr/>
        </p:nvSpPr>
        <p:spPr>
          <a:xfrm>
            <a:off x="190500" y="2260600"/>
            <a:ext cx="12623800" cy="533400"/>
          </a:xfrm>
          <a:prstGeom prst="rect">
            <a:avLst/>
          </a:prstGeom>
          <a:blipFill>
            <a:blip r:embed="rId88" cstate="print"/>
            <a:stretch>
              <a:fillRect/>
            </a:stretch>
          </a:blipFill>
        </p:spPr>
        <p:txBody>
          <a:bodyPr wrap="square" lIns="0" tIns="0" rIns="0" bIns="0" rtlCol="0"/>
          <a:lstStyle/>
          <a:p>
            <a:endParaRPr/>
          </a:p>
        </p:txBody>
      </p:sp>
      <p:sp>
        <p:nvSpPr>
          <p:cNvPr id="129" name="object 129"/>
          <p:cNvSpPr txBox="1">
            <a:spLocks noGrp="1"/>
          </p:cNvSpPr>
          <p:nvPr>
            <p:ph type="title"/>
          </p:nvPr>
        </p:nvSpPr>
        <p:spPr>
          <a:prstGeom prst="rect">
            <a:avLst/>
          </a:prstGeom>
        </p:spPr>
        <p:txBody>
          <a:bodyPr vert="horz" wrap="square" lIns="0" tIns="12700" rIns="0" bIns="0" rtlCol="0">
            <a:spAutoFit/>
          </a:bodyPr>
          <a:lstStyle/>
          <a:p>
            <a:pPr marL="12700" marR="5080" indent="-3175" algn="ctr">
              <a:lnSpc>
                <a:spcPct val="105400"/>
              </a:lnSpc>
              <a:spcBef>
                <a:spcPts val="100"/>
              </a:spcBef>
            </a:pPr>
            <a:r>
              <a:rPr spc="-70" dirty="0"/>
              <a:t>This diagram </a:t>
            </a:r>
            <a:r>
              <a:rPr spc="-135" dirty="0"/>
              <a:t>shows </a:t>
            </a:r>
            <a:r>
              <a:rPr spc="155" dirty="0"/>
              <a:t>the </a:t>
            </a:r>
            <a:r>
              <a:rPr spc="120" dirty="0"/>
              <a:t>different </a:t>
            </a:r>
            <a:r>
              <a:rPr spc="-60" dirty="0"/>
              <a:t>chambers, </a:t>
            </a:r>
            <a:r>
              <a:rPr spc="-110" dirty="0"/>
              <a:t>veins </a:t>
            </a:r>
            <a:r>
              <a:rPr spc="-75" dirty="0"/>
              <a:t>and </a:t>
            </a:r>
            <a:r>
              <a:rPr spc="114" dirty="0"/>
              <a:t>arteries  </a:t>
            </a:r>
            <a:r>
              <a:rPr spc="215" dirty="0"/>
              <a:t>that </a:t>
            </a:r>
            <a:r>
              <a:rPr spc="-140" dirty="0"/>
              <a:t>make </a:t>
            </a:r>
            <a:r>
              <a:rPr spc="-75" dirty="0"/>
              <a:t>up </a:t>
            </a:r>
            <a:r>
              <a:rPr spc="155" dirty="0"/>
              <a:t>the </a:t>
            </a:r>
            <a:r>
              <a:rPr spc="60" dirty="0"/>
              <a:t>heart. </a:t>
            </a:r>
            <a:r>
              <a:rPr spc="-100" dirty="0"/>
              <a:t>The </a:t>
            </a:r>
            <a:r>
              <a:rPr spc="60" dirty="0"/>
              <a:t>red </a:t>
            </a:r>
            <a:r>
              <a:rPr spc="100" dirty="0"/>
              <a:t>parts </a:t>
            </a:r>
            <a:r>
              <a:rPr spc="140" dirty="0"/>
              <a:t>of </a:t>
            </a:r>
            <a:r>
              <a:rPr spc="155" dirty="0"/>
              <a:t>the </a:t>
            </a:r>
            <a:r>
              <a:rPr spc="140" dirty="0"/>
              <a:t>heart </a:t>
            </a:r>
            <a:r>
              <a:rPr spc="-110" dirty="0"/>
              <a:t>show </a:t>
            </a:r>
            <a:r>
              <a:rPr spc="155" dirty="0"/>
              <a:t>the  </a:t>
            </a:r>
            <a:r>
              <a:rPr spc="-40" dirty="0"/>
              <a:t>oxygenated </a:t>
            </a:r>
            <a:r>
              <a:rPr spc="-35" dirty="0"/>
              <a:t>blood </a:t>
            </a:r>
            <a:r>
              <a:rPr spc="-40" dirty="0"/>
              <a:t>(blood </a:t>
            </a:r>
            <a:r>
              <a:rPr spc="130" dirty="0"/>
              <a:t>with </a:t>
            </a:r>
            <a:r>
              <a:rPr spc="-70" dirty="0"/>
              <a:t>oxygen </a:t>
            </a:r>
            <a:r>
              <a:rPr spc="-35" dirty="0"/>
              <a:t>in </a:t>
            </a:r>
            <a:r>
              <a:rPr spc="225" dirty="0"/>
              <a:t>it </a:t>
            </a:r>
            <a:r>
              <a:rPr spc="90" dirty="0"/>
              <a:t>from </a:t>
            </a:r>
            <a:r>
              <a:rPr spc="155" dirty="0"/>
              <a:t>the </a:t>
            </a:r>
            <a:r>
              <a:rPr spc="-70" dirty="0"/>
              <a:t>lungs). </a:t>
            </a:r>
            <a:r>
              <a:rPr spc="-100" dirty="0"/>
              <a:t>The  </a:t>
            </a:r>
            <a:r>
              <a:rPr spc="-30" dirty="0"/>
              <a:t>blue </a:t>
            </a:r>
            <a:r>
              <a:rPr spc="100" dirty="0"/>
              <a:t>parts </a:t>
            </a:r>
            <a:r>
              <a:rPr spc="-110" dirty="0"/>
              <a:t>show </a:t>
            </a:r>
            <a:r>
              <a:rPr spc="155" dirty="0"/>
              <a:t>the </a:t>
            </a:r>
            <a:r>
              <a:rPr spc="-55" dirty="0"/>
              <a:t>deoxygenated </a:t>
            </a:r>
            <a:r>
              <a:rPr spc="-35" dirty="0"/>
              <a:t>blood </a:t>
            </a:r>
            <a:r>
              <a:rPr spc="-40" dirty="0"/>
              <a:t>(blood </a:t>
            </a:r>
            <a:r>
              <a:rPr spc="215" dirty="0"/>
              <a:t>that </a:t>
            </a:r>
            <a:r>
              <a:rPr spc="-120" dirty="0"/>
              <a:t>doesn’t </a:t>
            </a:r>
            <a:r>
              <a:rPr spc="-100" dirty="0"/>
              <a:t>have  </a:t>
            </a:r>
            <a:r>
              <a:rPr spc="-70" dirty="0"/>
              <a:t>oxygen </a:t>
            </a:r>
            <a:r>
              <a:rPr spc="-35" dirty="0"/>
              <a:t>in </a:t>
            </a:r>
            <a:r>
              <a:rPr spc="225" dirty="0"/>
              <a:t>it </a:t>
            </a:r>
            <a:r>
              <a:rPr spc="-90" dirty="0"/>
              <a:t>because </a:t>
            </a:r>
            <a:r>
              <a:rPr spc="155" dirty="0"/>
              <a:t>the </a:t>
            </a:r>
            <a:r>
              <a:rPr spc="-70" dirty="0"/>
              <a:t>oxygen </a:t>
            </a:r>
            <a:r>
              <a:rPr spc="-105" dirty="0"/>
              <a:t>has </a:t>
            </a:r>
            <a:r>
              <a:rPr spc="-90" dirty="0"/>
              <a:t>been </a:t>
            </a:r>
            <a:r>
              <a:rPr spc="-5" dirty="0"/>
              <a:t>delivered </a:t>
            </a:r>
            <a:r>
              <a:rPr spc="110" dirty="0"/>
              <a:t>to</a:t>
            </a:r>
            <a:r>
              <a:rPr spc="1075" dirty="0"/>
              <a:t> </a:t>
            </a:r>
            <a:r>
              <a:rPr spc="120" dirty="0"/>
              <a:t>different</a:t>
            </a:r>
          </a:p>
        </p:txBody>
      </p:sp>
      <p:sp>
        <p:nvSpPr>
          <p:cNvPr id="130" name="object 130"/>
          <p:cNvSpPr/>
          <p:nvPr/>
        </p:nvSpPr>
        <p:spPr>
          <a:xfrm>
            <a:off x="4610100" y="2794000"/>
            <a:ext cx="3797300" cy="546100"/>
          </a:xfrm>
          <a:prstGeom prst="rect">
            <a:avLst/>
          </a:prstGeom>
          <a:blipFill>
            <a:blip r:embed="rId89" cstate="print"/>
            <a:stretch>
              <a:fillRect/>
            </a:stretch>
          </a:blipFill>
        </p:spPr>
        <p:txBody>
          <a:bodyPr wrap="square" lIns="0" tIns="0" rIns="0" bIns="0" rtlCol="0"/>
          <a:lstStyle/>
          <a:p>
            <a:endParaRPr/>
          </a:p>
        </p:txBody>
      </p:sp>
      <p:sp>
        <p:nvSpPr>
          <p:cNvPr id="131" name="object 131"/>
          <p:cNvSpPr/>
          <p:nvPr/>
        </p:nvSpPr>
        <p:spPr>
          <a:xfrm>
            <a:off x="6311900" y="3225800"/>
            <a:ext cx="6692900" cy="1447800"/>
          </a:xfrm>
          <a:prstGeom prst="rect">
            <a:avLst/>
          </a:prstGeom>
          <a:blipFill>
            <a:blip r:embed="rId90" cstate="print"/>
            <a:stretch>
              <a:fillRect/>
            </a:stretch>
          </a:blipFill>
        </p:spPr>
        <p:txBody>
          <a:bodyPr wrap="square" lIns="0" tIns="0" rIns="0" bIns="0" rtlCol="0"/>
          <a:lstStyle/>
          <a:p>
            <a:endParaRPr/>
          </a:p>
        </p:txBody>
      </p:sp>
      <p:sp>
        <p:nvSpPr>
          <p:cNvPr id="132" name="object 132"/>
          <p:cNvSpPr/>
          <p:nvPr/>
        </p:nvSpPr>
        <p:spPr>
          <a:xfrm>
            <a:off x="6350000" y="3340099"/>
            <a:ext cx="6540500" cy="1206500"/>
          </a:xfrm>
          <a:prstGeom prst="rect">
            <a:avLst/>
          </a:prstGeom>
          <a:blipFill>
            <a:blip r:embed="rId91" cstate="print"/>
            <a:stretch>
              <a:fillRect/>
            </a:stretch>
          </a:blipFill>
        </p:spPr>
        <p:txBody>
          <a:bodyPr wrap="square" lIns="0" tIns="0" rIns="0" bIns="0" rtlCol="0"/>
          <a:lstStyle/>
          <a:p>
            <a:endParaRPr/>
          </a:p>
        </p:txBody>
      </p:sp>
      <p:sp>
        <p:nvSpPr>
          <p:cNvPr id="133" name="object 133"/>
          <p:cNvSpPr/>
          <p:nvPr/>
        </p:nvSpPr>
        <p:spPr>
          <a:xfrm>
            <a:off x="6756400" y="3492500"/>
            <a:ext cx="5715000" cy="482600"/>
          </a:xfrm>
          <a:prstGeom prst="rect">
            <a:avLst/>
          </a:prstGeom>
          <a:blipFill>
            <a:blip r:embed="rId92" cstate="print"/>
            <a:stretch>
              <a:fillRect/>
            </a:stretch>
          </a:blipFill>
        </p:spPr>
        <p:txBody>
          <a:bodyPr wrap="square" lIns="0" tIns="0" rIns="0" bIns="0" rtlCol="0"/>
          <a:lstStyle/>
          <a:p>
            <a:endParaRPr/>
          </a:p>
        </p:txBody>
      </p:sp>
      <p:sp>
        <p:nvSpPr>
          <p:cNvPr id="134" name="object 134"/>
          <p:cNvSpPr/>
          <p:nvPr/>
        </p:nvSpPr>
        <p:spPr>
          <a:xfrm>
            <a:off x="6946900" y="4013200"/>
            <a:ext cx="5359400" cy="393700"/>
          </a:xfrm>
          <a:prstGeom prst="rect">
            <a:avLst/>
          </a:prstGeom>
          <a:blipFill>
            <a:blip r:embed="rId93" cstate="print"/>
            <a:stretch>
              <a:fillRect/>
            </a:stretch>
          </a:blipFill>
        </p:spPr>
        <p:txBody>
          <a:bodyPr wrap="square" lIns="0" tIns="0" rIns="0" bIns="0" rtlCol="0"/>
          <a:lstStyle/>
          <a:p>
            <a:endParaRPr/>
          </a:p>
        </p:txBody>
      </p:sp>
      <p:sp>
        <p:nvSpPr>
          <p:cNvPr id="135" name="object 135"/>
          <p:cNvSpPr/>
          <p:nvPr/>
        </p:nvSpPr>
        <p:spPr>
          <a:xfrm>
            <a:off x="6375400" y="4381500"/>
            <a:ext cx="6629400" cy="4572000"/>
          </a:xfrm>
          <a:prstGeom prst="rect">
            <a:avLst/>
          </a:prstGeom>
          <a:blipFill>
            <a:blip r:embed="rId94" cstate="print"/>
            <a:stretch>
              <a:fillRect/>
            </a:stretch>
          </a:blipFill>
        </p:spPr>
        <p:txBody>
          <a:bodyPr wrap="square" lIns="0" tIns="0" rIns="0" bIns="0" rtlCol="0"/>
          <a:lstStyle/>
          <a:p>
            <a:endParaRPr/>
          </a:p>
        </p:txBody>
      </p:sp>
      <p:sp>
        <p:nvSpPr>
          <p:cNvPr id="136" name="object 136"/>
          <p:cNvSpPr/>
          <p:nvPr/>
        </p:nvSpPr>
        <p:spPr>
          <a:xfrm>
            <a:off x="6934200" y="4648200"/>
            <a:ext cx="5372100" cy="406400"/>
          </a:xfrm>
          <a:prstGeom prst="rect">
            <a:avLst/>
          </a:prstGeom>
          <a:blipFill>
            <a:blip r:embed="rId95" cstate="print"/>
            <a:stretch>
              <a:fillRect/>
            </a:stretch>
          </a:blipFill>
        </p:spPr>
        <p:txBody>
          <a:bodyPr wrap="square" lIns="0" tIns="0" rIns="0" bIns="0" rtlCol="0"/>
          <a:lstStyle/>
          <a:p>
            <a:endParaRPr/>
          </a:p>
        </p:txBody>
      </p:sp>
      <p:sp>
        <p:nvSpPr>
          <p:cNvPr id="137" name="object 137"/>
          <p:cNvSpPr/>
          <p:nvPr/>
        </p:nvSpPr>
        <p:spPr>
          <a:xfrm>
            <a:off x="7137400" y="5168900"/>
            <a:ext cx="4965700" cy="508000"/>
          </a:xfrm>
          <a:prstGeom prst="rect">
            <a:avLst/>
          </a:prstGeom>
          <a:blipFill>
            <a:blip r:embed="rId96" cstate="print"/>
            <a:stretch>
              <a:fillRect/>
            </a:stretch>
          </a:blipFill>
        </p:spPr>
        <p:txBody>
          <a:bodyPr wrap="square" lIns="0" tIns="0" rIns="0" bIns="0" rtlCol="0"/>
          <a:lstStyle/>
          <a:p>
            <a:endParaRPr/>
          </a:p>
        </p:txBody>
      </p:sp>
      <p:sp>
        <p:nvSpPr>
          <p:cNvPr id="138" name="object 138"/>
          <p:cNvSpPr/>
          <p:nvPr/>
        </p:nvSpPr>
        <p:spPr>
          <a:xfrm>
            <a:off x="6807200" y="5689600"/>
            <a:ext cx="5626100" cy="508000"/>
          </a:xfrm>
          <a:prstGeom prst="rect">
            <a:avLst/>
          </a:prstGeom>
          <a:blipFill>
            <a:blip r:embed="rId97" cstate="print"/>
            <a:stretch>
              <a:fillRect/>
            </a:stretch>
          </a:blipFill>
        </p:spPr>
        <p:txBody>
          <a:bodyPr wrap="square" lIns="0" tIns="0" rIns="0" bIns="0" rtlCol="0"/>
          <a:lstStyle/>
          <a:p>
            <a:endParaRPr/>
          </a:p>
        </p:txBody>
      </p:sp>
      <p:sp>
        <p:nvSpPr>
          <p:cNvPr id="139" name="object 139"/>
          <p:cNvSpPr/>
          <p:nvPr/>
        </p:nvSpPr>
        <p:spPr>
          <a:xfrm>
            <a:off x="6756400" y="6184900"/>
            <a:ext cx="5727700" cy="482600"/>
          </a:xfrm>
          <a:prstGeom prst="rect">
            <a:avLst/>
          </a:prstGeom>
          <a:blipFill>
            <a:blip r:embed="rId98" cstate="print"/>
            <a:stretch>
              <a:fillRect/>
            </a:stretch>
          </a:blipFill>
        </p:spPr>
        <p:txBody>
          <a:bodyPr wrap="square" lIns="0" tIns="0" rIns="0" bIns="0" rtlCol="0"/>
          <a:lstStyle/>
          <a:p>
            <a:endParaRPr/>
          </a:p>
        </p:txBody>
      </p:sp>
      <p:sp>
        <p:nvSpPr>
          <p:cNvPr id="140" name="object 140"/>
          <p:cNvSpPr/>
          <p:nvPr/>
        </p:nvSpPr>
        <p:spPr>
          <a:xfrm>
            <a:off x="6604000" y="6718300"/>
            <a:ext cx="6045200" cy="520700"/>
          </a:xfrm>
          <a:prstGeom prst="rect">
            <a:avLst/>
          </a:prstGeom>
          <a:blipFill>
            <a:blip r:embed="rId99" cstate="print"/>
            <a:stretch>
              <a:fillRect/>
            </a:stretch>
          </a:blipFill>
        </p:spPr>
        <p:txBody>
          <a:bodyPr wrap="square" lIns="0" tIns="0" rIns="0" bIns="0" rtlCol="0"/>
          <a:lstStyle/>
          <a:p>
            <a:endParaRPr/>
          </a:p>
        </p:txBody>
      </p:sp>
      <p:sp>
        <p:nvSpPr>
          <p:cNvPr id="141" name="object 141"/>
          <p:cNvSpPr/>
          <p:nvPr/>
        </p:nvSpPr>
        <p:spPr>
          <a:xfrm>
            <a:off x="6502400" y="7251700"/>
            <a:ext cx="6248400" cy="508000"/>
          </a:xfrm>
          <a:prstGeom prst="rect">
            <a:avLst/>
          </a:prstGeom>
          <a:blipFill>
            <a:blip r:embed="rId100" cstate="print"/>
            <a:stretch>
              <a:fillRect/>
            </a:stretch>
          </a:blipFill>
        </p:spPr>
        <p:txBody>
          <a:bodyPr wrap="square" lIns="0" tIns="0" rIns="0" bIns="0" rtlCol="0"/>
          <a:lstStyle/>
          <a:p>
            <a:endParaRPr/>
          </a:p>
        </p:txBody>
      </p:sp>
      <p:sp>
        <p:nvSpPr>
          <p:cNvPr id="142" name="object 142"/>
          <p:cNvSpPr/>
          <p:nvPr/>
        </p:nvSpPr>
        <p:spPr>
          <a:xfrm>
            <a:off x="6477000" y="7759700"/>
            <a:ext cx="6286500" cy="520700"/>
          </a:xfrm>
          <a:prstGeom prst="rect">
            <a:avLst/>
          </a:prstGeom>
          <a:blipFill>
            <a:blip r:embed="rId101" cstate="print"/>
            <a:stretch>
              <a:fillRect/>
            </a:stretch>
          </a:blipFill>
        </p:spPr>
        <p:txBody>
          <a:bodyPr wrap="square" lIns="0" tIns="0" rIns="0" bIns="0" rtlCol="0"/>
          <a:lstStyle/>
          <a:p>
            <a:endParaRPr/>
          </a:p>
        </p:txBody>
      </p:sp>
      <p:sp>
        <p:nvSpPr>
          <p:cNvPr id="143" name="object 143"/>
          <p:cNvSpPr/>
          <p:nvPr/>
        </p:nvSpPr>
        <p:spPr>
          <a:xfrm>
            <a:off x="7416800" y="8293100"/>
            <a:ext cx="4432300" cy="508000"/>
          </a:xfrm>
          <a:prstGeom prst="rect">
            <a:avLst/>
          </a:prstGeom>
          <a:blipFill>
            <a:blip r:embed="rId102" cstate="print"/>
            <a:stretch>
              <a:fillRect/>
            </a:stretch>
          </a:blipFill>
        </p:spPr>
        <p:txBody>
          <a:bodyPr wrap="square" lIns="0" tIns="0" rIns="0" bIns="0" rtlCol="0"/>
          <a:lstStyle/>
          <a:p>
            <a:endParaRPr/>
          </a:p>
        </p:txBody>
      </p:sp>
      <p:sp>
        <p:nvSpPr>
          <p:cNvPr id="144" name="object 144"/>
          <p:cNvSpPr txBox="1">
            <a:spLocks noGrp="1"/>
          </p:cNvSpPr>
          <p:nvPr>
            <p:ph type="body" idx="1"/>
          </p:nvPr>
        </p:nvSpPr>
        <p:spPr>
          <a:prstGeom prst="rect">
            <a:avLst/>
          </a:prstGeom>
        </p:spPr>
        <p:txBody>
          <a:bodyPr vert="horz" wrap="square" lIns="0" tIns="172085" rIns="0" bIns="0" rtlCol="0">
            <a:spAutoFit/>
          </a:bodyPr>
          <a:lstStyle/>
          <a:p>
            <a:pPr marR="4337685" algn="ctr">
              <a:lnSpc>
                <a:spcPct val="100000"/>
              </a:lnSpc>
              <a:spcBef>
                <a:spcPts val="1355"/>
              </a:spcBef>
            </a:pPr>
            <a:r>
              <a:rPr spc="100" dirty="0"/>
              <a:t>parts </a:t>
            </a:r>
            <a:r>
              <a:rPr spc="140" dirty="0"/>
              <a:t>of </a:t>
            </a:r>
            <a:r>
              <a:rPr spc="155" dirty="0"/>
              <a:t>the</a:t>
            </a:r>
            <a:r>
              <a:rPr spc="745" dirty="0"/>
              <a:t> </a:t>
            </a:r>
            <a:r>
              <a:rPr spc="-15" dirty="0"/>
              <a:t>body).</a:t>
            </a:r>
          </a:p>
          <a:p>
            <a:pPr marL="2183765" marR="310515" algn="ctr">
              <a:lnSpc>
                <a:spcPct val="103499"/>
              </a:lnSpc>
              <a:spcBef>
                <a:spcPts val="1080"/>
              </a:spcBef>
            </a:pPr>
            <a:r>
              <a:rPr sz="3300" spc="-75" dirty="0"/>
              <a:t>Did </a:t>
            </a:r>
            <a:r>
              <a:rPr sz="3300" spc="-70" dirty="0"/>
              <a:t>you </a:t>
            </a:r>
            <a:r>
              <a:rPr sz="3300" spc="-5" dirty="0"/>
              <a:t>notice </a:t>
            </a:r>
            <a:r>
              <a:rPr sz="3300" spc="210" dirty="0"/>
              <a:t>that </a:t>
            </a:r>
            <a:r>
              <a:rPr sz="3300" spc="135" dirty="0"/>
              <a:t>there </a:t>
            </a:r>
            <a:r>
              <a:rPr sz="3300" spc="15" dirty="0"/>
              <a:t>are  </a:t>
            </a:r>
            <a:r>
              <a:rPr sz="3300" spc="-30" dirty="0"/>
              <a:t>blue </a:t>
            </a:r>
            <a:r>
              <a:rPr sz="3300" spc="110" dirty="0"/>
              <a:t>arteries </a:t>
            </a:r>
            <a:r>
              <a:rPr sz="3300" spc="-70" dirty="0"/>
              <a:t>and </a:t>
            </a:r>
            <a:r>
              <a:rPr sz="3300" spc="60" dirty="0"/>
              <a:t>red</a:t>
            </a:r>
            <a:r>
              <a:rPr sz="3300" spc="-420" dirty="0"/>
              <a:t> </a:t>
            </a:r>
            <a:r>
              <a:rPr sz="3300" spc="-175" dirty="0"/>
              <a:t>veins?</a:t>
            </a:r>
            <a:endParaRPr sz="3300"/>
          </a:p>
          <a:p>
            <a:pPr marL="1879600" marR="5080" algn="ctr">
              <a:lnSpc>
                <a:spcPct val="103499"/>
              </a:lnSpc>
              <a:spcBef>
                <a:spcPts val="905"/>
              </a:spcBef>
            </a:pPr>
            <a:r>
              <a:rPr sz="3300" spc="-110" dirty="0"/>
              <a:t>These </a:t>
            </a:r>
            <a:r>
              <a:rPr sz="3300" spc="-35" dirty="0"/>
              <a:t>blood </a:t>
            </a:r>
            <a:r>
              <a:rPr sz="3300" spc="-100" dirty="0"/>
              <a:t>vessels </a:t>
            </a:r>
            <a:r>
              <a:rPr sz="3300" spc="15" dirty="0"/>
              <a:t>are </a:t>
            </a:r>
            <a:r>
              <a:rPr sz="3300" spc="150" dirty="0"/>
              <a:t>the  </a:t>
            </a:r>
            <a:r>
              <a:rPr sz="3300" spc="-30" dirty="0"/>
              <a:t>exception </a:t>
            </a:r>
            <a:r>
              <a:rPr sz="3300" spc="105" dirty="0"/>
              <a:t>to </a:t>
            </a:r>
            <a:r>
              <a:rPr sz="3300" spc="150" dirty="0"/>
              <a:t>the </a:t>
            </a:r>
            <a:r>
              <a:rPr sz="3300" spc="65" dirty="0"/>
              <a:t>rule. </a:t>
            </a:r>
            <a:r>
              <a:rPr sz="3300" spc="-95" dirty="0"/>
              <a:t>The  </a:t>
            </a:r>
            <a:r>
              <a:rPr sz="3300" dirty="0"/>
              <a:t>pulmonary </a:t>
            </a:r>
            <a:r>
              <a:rPr sz="3300" spc="-80" dirty="0"/>
              <a:t>vein </a:t>
            </a:r>
            <a:r>
              <a:rPr sz="3300" spc="-70" dirty="0"/>
              <a:t>is </a:t>
            </a:r>
            <a:r>
              <a:rPr sz="3300" spc="-40" dirty="0"/>
              <a:t>oxygenated  </a:t>
            </a:r>
            <a:r>
              <a:rPr sz="3300" spc="-50" dirty="0"/>
              <a:t>(unlike </a:t>
            </a:r>
            <a:r>
              <a:rPr sz="3300" spc="100" dirty="0"/>
              <a:t>other </a:t>
            </a:r>
            <a:r>
              <a:rPr sz="3300" spc="-130" dirty="0"/>
              <a:t>veins) </a:t>
            </a:r>
            <a:r>
              <a:rPr sz="3300" spc="-85" dirty="0"/>
              <a:t>because </a:t>
            </a:r>
            <a:r>
              <a:rPr sz="3300" spc="215" dirty="0"/>
              <a:t>it  </a:t>
            </a:r>
            <a:r>
              <a:rPr sz="3300" spc="60" dirty="0"/>
              <a:t>carries </a:t>
            </a:r>
            <a:r>
              <a:rPr sz="3300" spc="-35" dirty="0"/>
              <a:t>blood </a:t>
            </a:r>
            <a:r>
              <a:rPr sz="3300" spc="90" dirty="0"/>
              <a:t>from </a:t>
            </a:r>
            <a:r>
              <a:rPr sz="3300" spc="150" dirty="0"/>
              <a:t>the </a:t>
            </a:r>
            <a:r>
              <a:rPr sz="3300" spc="-65" dirty="0"/>
              <a:t>lungs </a:t>
            </a:r>
            <a:r>
              <a:rPr sz="3300" spc="105" dirty="0"/>
              <a:t>to  </a:t>
            </a:r>
            <a:r>
              <a:rPr sz="3300" spc="150" dirty="0"/>
              <a:t>the </a:t>
            </a:r>
            <a:r>
              <a:rPr sz="3300" spc="55" dirty="0"/>
              <a:t>heart. </a:t>
            </a:r>
            <a:r>
              <a:rPr sz="3300" spc="-95" dirty="0"/>
              <a:t>The </a:t>
            </a:r>
            <a:r>
              <a:rPr sz="3300" dirty="0"/>
              <a:t>pulmonary </a:t>
            </a:r>
            <a:r>
              <a:rPr sz="3300" spc="200" dirty="0"/>
              <a:t>artery  </a:t>
            </a:r>
            <a:r>
              <a:rPr sz="3300" spc="60" dirty="0"/>
              <a:t>carries </a:t>
            </a:r>
            <a:r>
              <a:rPr sz="3300" spc="-50" dirty="0"/>
              <a:t>deoxygenated </a:t>
            </a:r>
            <a:r>
              <a:rPr sz="3300" spc="-35" dirty="0"/>
              <a:t>blood </a:t>
            </a:r>
            <a:r>
              <a:rPr sz="3300" spc="90" dirty="0"/>
              <a:t>from  </a:t>
            </a:r>
            <a:r>
              <a:rPr sz="3300" spc="150" dirty="0"/>
              <a:t>the </a:t>
            </a:r>
            <a:r>
              <a:rPr sz="3300" spc="135" dirty="0"/>
              <a:t>heart </a:t>
            </a:r>
            <a:r>
              <a:rPr sz="3300" spc="105" dirty="0"/>
              <a:t>to </a:t>
            </a:r>
            <a:r>
              <a:rPr sz="3300" spc="150" dirty="0"/>
              <a:t>the</a:t>
            </a:r>
            <a:r>
              <a:rPr sz="3300" spc="935" dirty="0"/>
              <a:t> </a:t>
            </a:r>
            <a:r>
              <a:rPr sz="3300" spc="-75" dirty="0"/>
              <a:t>lungs.</a:t>
            </a:r>
            <a:endParaRPr sz="3300"/>
          </a:p>
        </p:txBody>
      </p:sp>
      <p:sp>
        <p:nvSpPr>
          <p:cNvPr id="145" name="object 145"/>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103" action="ppaction://hlinksldjump"/>
              </a:rPr>
              <a:t>NEXT</a:t>
            </a:r>
            <a:endParaRPr sz="6000">
              <a:latin typeface="Arial"/>
              <a:cs typeface="Arial"/>
            </a:endParaRPr>
          </a:p>
        </p:txBody>
      </p:sp>
      <p:sp>
        <p:nvSpPr>
          <p:cNvPr id="146" name="object 146"/>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104" action="ppaction://hlinksldjump"/>
              </a:rPr>
              <a:t>B</a:t>
            </a:r>
            <a:r>
              <a:rPr sz="6000" spc="-320" dirty="0">
                <a:solidFill>
                  <a:srgbClr val="FFFFFF"/>
                </a:solidFill>
                <a:latin typeface="Arial"/>
                <a:cs typeface="Arial"/>
                <a:hlinkClick r:id="rId104" action="ppaction://hlinksldjump"/>
              </a:rPr>
              <a:t>A</a:t>
            </a:r>
            <a:r>
              <a:rPr sz="6000" spc="-819" dirty="0">
                <a:solidFill>
                  <a:srgbClr val="FFFFFF"/>
                </a:solidFill>
                <a:latin typeface="Arial"/>
                <a:cs typeface="Arial"/>
                <a:hlinkClick r:id="rId104" action="ppaction://hlinksldjump"/>
              </a:rPr>
              <a:t>C</a:t>
            </a:r>
            <a:r>
              <a:rPr sz="6000" spc="-495" dirty="0">
                <a:solidFill>
                  <a:srgbClr val="FFFFFF"/>
                </a:solidFill>
                <a:latin typeface="Arial"/>
                <a:cs typeface="Arial"/>
                <a:hlinkClick r:id="rId104" action="ppaction://hlinksldjump"/>
              </a:rPr>
              <a:t>K</a:t>
            </a:r>
            <a:endParaRPr sz="6000">
              <a:latin typeface="Arial"/>
              <a:cs typeface="Arial"/>
            </a:endParaRPr>
          </a:p>
        </p:txBody>
      </p:sp>
      <p:sp>
        <p:nvSpPr>
          <p:cNvPr id="147" name="object 147"/>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105"/>
              </a:rPr>
              <a:t>www.planbee.com</a:t>
            </a:r>
            <a:endParaRPr sz="1800">
              <a:latin typeface="Century Gothic"/>
              <a:cs typeface="Century Gothic"/>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505700" y="2501900"/>
            <a:ext cx="5499100" cy="41783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7543800" y="2654300"/>
            <a:ext cx="5219699" cy="3974312"/>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8089900" y="2794000"/>
            <a:ext cx="4127500" cy="5842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8128000" y="3467100"/>
            <a:ext cx="4064000" cy="5715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8343900" y="4114800"/>
            <a:ext cx="3644900" cy="5715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8051800" y="4762500"/>
            <a:ext cx="4216400" cy="558800"/>
          </a:xfrm>
          <a:prstGeom prst="rect">
            <a:avLst/>
          </a:prstGeom>
          <a:blipFill>
            <a:blip r:embed="rId8" cstate="print"/>
            <a:stretch>
              <a:fillRect/>
            </a:stretch>
          </a:blipFill>
        </p:spPr>
        <p:txBody>
          <a:bodyPr wrap="square" lIns="0" tIns="0" rIns="0" bIns="0" rtlCol="0"/>
          <a:lstStyle/>
          <a:p>
            <a:endParaRPr/>
          </a:p>
        </p:txBody>
      </p:sp>
      <p:sp>
        <p:nvSpPr>
          <p:cNvPr id="8" name="object 8"/>
          <p:cNvSpPr/>
          <p:nvPr/>
        </p:nvSpPr>
        <p:spPr>
          <a:xfrm>
            <a:off x="9474200" y="5397500"/>
            <a:ext cx="1371600" cy="4572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0" y="8775700"/>
            <a:ext cx="13004800" cy="9779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0" y="8801100"/>
            <a:ext cx="13004800" cy="952499"/>
          </a:xfrm>
          <a:prstGeom prst="rect">
            <a:avLst/>
          </a:prstGeom>
          <a:blipFill>
            <a:blip r:embed="rId11" cstate="print"/>
            <a:stretch>
              <a:fillRect/>
            </a:stretch>
          </a:blipFill>
        </p:spPr>
        <p:txBody>
          <a:bodyPr wrap="square" lIns="0" tIns="0" rIns="0" bIns="0" rtlCol="0"/>
          <a:lstStyle/>
          <a:p>
            <a:endParaRPr/>
          </a:p>
        </p:txBody>
      </p:sp>
      <p:sp>
        <p:nvSpPr>
          <p:cNvPr id="11" name="object 11"/>
          <p:cNvSpPr/>
          <p:nvPr/>
        </p:nvSpPr>
        <p:spPr>
          <a:xfrm>
            <a:off x="0" y="8458200"/>
            <a:ext cx="2438400" cy="1295400"/>
          </a:xfrm>
          <a:prstGeom prst="rect">
            <a:avLst/>
          </a:prstGeom>
          <a:blipFill>
            <a:blip r:embed="rId12" cstate="print"/>
            <a:stretch>
              <a:fillRect/>
            </a:stretch>
          </a:blipFill>
        </p:spPr>
        <p:txBody>
          <a:bodyPr wrap="square" lIns="0" tIns="0" rIns="0" bIns="0" rtlCol="0"/>
          <a:lstStyle/>
          <a:p>
            <a:endParaRPr/>
          </a:p>
        </p:txBody>
      </p:sp>
      <p:sp>
        <p:nvSpPr>
          <p:cNvPr id="12" name="object 12"/>
          <p:cNvSpPr/>
          <p:nvPr/>
        </p:nvSpPr>
        <p:spPr>
          <a:xfrm>
            <a:off x="63500" y="8915400"/>
            <a:ext cx="1854200" cy="635000"/>
          </a:xfrm>
          <a:prstGeom prst="rect">
            <a:avLst/>
          </a:prstGeom>
          <a:blipFill>
            <a:blip r:embed="rId13" cstate="print"/>
            <a:stretch>
              <a:fillRect/>
            </a:stretch>
          </a:blipFill>
        </p:spPr>
        <p:txBody>
          <a:bodyPr wrap="square" lIns="0" tIns="0" rIns="0" bIns="0" rtlCol="0"/>
          <a:lstStyle/>
          <a:p>
            <a:endParaRPr/>
          </a:p>
        </p:txBody>
      </p:sp>
      <p:sp>
        <p:nvSpPr>
          <p:cNvPr id="13" name="object 13"/>
          <p:cNvSpPr txBox="1"/>
          <p:nvPr/>
        </p:nvSpPr>
        <p:spPr>
          <a:xfrm>
            <a:off x="69795" y="8699500"/>
            <a:ext cx="1850389" cy="939800"/>
          </a:xfrm>
          <a:prstGeom prst="rect">
            <a:avLst/>
          </a:prstGeom>
        </p:spPr>
        <p:txBody>
          <a:bodyPr vert="horz" wrap="square" lIns="0" tIns="12700" rIns="0" bIns="0" rtlCol="0">
            <a:spAutoFit/>
          </a:bodyPr>
          <a:lstStyle/>
          <a:p>
            <a:pPr marL="12700">
              <a:lnSpc>
                <a:spcPct val="100000"/>
              </a:lnSpc>
              <a:spcBef>
                <a:spcPts val="100"/>
              </a:spcBef>
            </a:pPr>
            <a:r>
              <a:rPr sz="6000" spc="-355" dirty="0">
                <a:solidFill>
                  <a:srgbClr val="FFFFFF"/>
                </a:solidFill>
                <a:latin typeface="Arial"/>
                <a:cs typeface="Arial"/>
                <a:hlinkClick r:id="rId14" action="ppaction://hlinksldjump"/>
              </a:rPr>
              <a:t>B</a:t>
            </a:r>
            <a:r>
              <a:rPr sz="6000" spc="-320" dirty="0">
                <a:solidFill>
                  <a:srgbClr val="FFFFFF"/>
                </a:solidFill>
                <a:latin typeface="Arial"/>
                <a:cs typeface="Arial"/>
                <a:hlinkClick r:id="rId14" action="ppaction://hlinksldjump"/>
              </a:rPr>
              <a:t>A</a:t>
            </a:r>
            <a:r>
              <a:rPr sz="6000" spc="-819" dirty="0">
                <a:solidFill>
                  <a:srgbClr val="FFFFFF"/>
                </a:solidFill>
                <a:latin typeface="Arial"/>
                <a:cs typeface="Arial"/>
                <a:hlinkClick r:id="rId14" action="ppaction://hlinksldjump"/>
              </a:rPr>
              <a:t>C</a:t>
            </a:r>
            <a:r>
              <a:rPr sz="6000" spc="-495" dirty="0">
                <a:solidFill>
                  <a:srgbClr val="FFFFFF"/>
                </a:solidFill>
                <a:latin typeface="Arial"/>
                <a:cs typeface="Arial"/>
                <a:hlinkClick r:id="rId14" action="ppaction://hlinksldjump"/>
              </a:rPr>
              <a:t>K</a:t>
            </a:r>
            <a:endParaRPr sz="6000">
              <a:latin typeface="Arial"/>
              <a:cs typeface="Arial"/>
            </a:endParaRPr>
          </a:p>
        </p:txBody>
      </p:sp>
      <p:sp>
        <p:nvSpPr>
          <p:cNvPr id="14" name="object 14"/>
          <p:cNvSpPr/>
          <p:nvPr/>
        </p:nvSpPr>
        <p:spPr>
          <a:xfrm>
            <a:off x="5194300" y="9334500"/>
            <a:ext cx="2336800" cy="406400"/>
          </a:xfrm>
          <a:prstGeom prst="rect">
            <a:avLst/>
          </a:prstGeom>
          <a:blipFill>
            <a:blip r:embed="rId15" cstate="print"/>
            <a:stretch>
              <a:fillRect/>
            </a:stretch>
          </a:blipFill>
        </p:spPr>
        <p:txBody>
          <a:bodyPr wrap="square" lIns="0" tIns="0" rIns="0" bIns="0" rtlCol="0"/>
          <a:lstStyle/>
          <a:p>
            <a:endParaRPr/>
          </a:p>
        </p:txBody>
      </p:sp>
      <p:sp>
        <p:nvSpPr>
          <p:cNvPr id="15" name="object 15"/>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entury Gothic"/>
                <a:cs typeface="Century Gothic"/>
                <a:hlinkClick r:id="rId16"/>
              </a:rPr>
              <a:t>www.planbee.com</a:t>
            </a:r>
            <a:endParaRPr sz="1800">
              <a:latin typeface="Century Gothic"/>
              <a:cs typeface="Century Gothic"/>
            </a:endParaRPr>
          </a:p>
        </p:txBody>
      </p:sp>
      <p:sp>
        <p:nvSpPr>
          <p:cNvPr id="16" name="object 16"/>
          <p:cNvSpPr/>
          <p:nvPr/>
        </p:nvSpPr>
        <p:spPr>
          <a:xfrm>
            <a:off x="584200" y="2806700"/>
            <a:ext cx="6616700" cy="5346700"/>
          </a:xfrm>
          <a:prstGeom prst="rect">
            <a:avLst/>
          </a:prstGeom>
          <a:blipFill>
            <a:blip r:embed="rId17" cstate="print"/>
            <a:stretch>
              <a:fillRect/>
            </a:stretch>
          </a:blipFill>
        </p:spPr>
        <p:txBody>
          <a:bodyPr wrap="square" lIns="0" tIns="0" rIns="0" bIns="0" rtlCol="0"/>
          <a:lstStyle/>
          <a:p>
            <a:endParaRPr/>
          </a:p>
        </p:txBody>
      </p:sp>
      <p:sp>
        <p:nvSpPr>
          <p:cNvPr id="17" name="object 17"/>
          <p:cNvSpPr/>
          <p:nvPr/>
        </p:nvSpPr>
        <p:spPr>
          <a:xfrm>
            <a:off x="376488" y="2654300"/>
            <a:ext cx="7023100" cy="5905500"/>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228600" y="38100"/>
            <a:ext cx="12776200" cy="2336800"/>
          </a:xfrm>
          <a:prstGeom prst="rect">
            <a:avLst/>
          </a:prstGeom>
          <a:blipFill>
            <a:blip r:embed="rId19" cstate="print"/>
            <a:stretch>
              <a:fillRect/>
            </a:stretch>
          </a:blipFill>
        </p:spPr>
        <p:txBody>
          <a:bodyPr wrap="square" lIns="0" tIns="0" rIns="0" bIns="0" rtlCol="0"/>
          <a:lstStyle/>
          <a:p>
            <a:endParaRPr/>
          </a:p>
        </p:txBody>
      </p:sp>
      <p:sp>
        <p:nvSpPr>
          <p:cNvPr id="19" name="object 19"/>
          <p:cNvSpPr/>
          <p:nvPr/>
        </p:nvSpPr>
        <p:spPr>
          <a:xfrm>
            <a:off x="469900" y="355600"/>
            <a:ext cx="11760200" cy="571500"/>
          </a:xfrm>
          <a:prstGeom prst="rect">
            <a:avLst/>
          </a:prstGeom>
          <a:blipFill>
            <a:blip r:embed="rId20" cstate="print"/>
            <a:stretch>
              <a:fillRect/>
            </a:stretch>
          </a:blipFill>
        </p:spPr>
        <p:txBody>
          <a:bodyPr wrap="square" lIns="0" tIns="0" rIns="0" bIns="0" rtlCol="0"/>
          <a:lstStyle/>
          <a:p>
            <a:endParaRPr/>
          </a:p>
        </p:txBody>
      </p:sp>
      <p:sp>
        <p:nvSpPr>
          <p:cNvPr id="20" name="object 20"/>
          <p:cNvSpPr/>
          <p:nvPr/>
        </p:nvSpPr>
        <p:spPr>
          <a:xfrm>
            <a:off x="317500" y="977900"/>
            <a:ext cx="12065000" cy="584200"/>
          </a:xfrm>
          <a:prstGeom prst="rect">
            <a:avLst/>
          </a:prstGeom>
          <a:blipFill>
            <a:blip r:embed="rId21" cstate="print"/>
            <a:stretch>
              <a:fillRect/>
            </a:stretch>
          </a:blipFill>
        </p:spPr>
        <p:txBody>
          <a:bodyPr wrap="square" lIns="0" tIns="0" rIns="0" bIns="0" rtlCol="0"/>
          <a:lstStyle/>
          <a:p>
            <a:endParaRPr/>
          </a:p>
        </p:txBody>
      </p:sp>
      <p:sp>
        <p:nvSpPr>
          <p:cNvPr id="21" name="object 21"/>
          <p:cNvSpPr/>
          <p:nvPr/>
        </p:nvSpPr>
        <p:spPr>
          <a:xfrm>
            <a:off x="736600" y="1612900"/>
            <a:ext cx="11226800" cy="584200"/>
          </a:xfrm>
          <a:prstGeom prst="rect">
            <a:avLst/>
          </a:prstGeom>
          <a:blipFill>
            <a:blip r:embed="rId22" cstate="print"/>
            <a:stretch>
              <a:fillRect/>
            </a:stretch>
          </a:blipFill>
        </p:spPr>
        <p:txBody>
          <a:bodyPr wrap="square" lIns="0" tIns="0" rIns="0" bIns="0" rtlCol="0"/>
          <a:lstStyle/>
          <a:p>
            <a:endParaRPr/>
          </a:p>
        </p:txBody>
      </p:sp>
      <p:sp>
        <p:nvSpPr>
          <p:cNvPr id="22" name="object 22"/>
          <p:cNvSpPr txBox="1"/>
          <p:nvPr/>
        </p:nvSpPr>
        <p:spPr>
          <a:xfrm>
            <a:off x="342647" y="181610"/>
            <a:ext cx="12053570" cy="5723890"/>
          </a:xfrm>
          <a:prstGeom prst="rect">
            <a:avLst/>
          </a:prstGeom>
        </p:spPr>
        <p:txBody>
          <a:bodyPr vert="horz" wrap="square" lIns="0" tIns="12700" rIns="0" bIns="0" rtlCol="0">
            <a:spAutoFit/>
          </a:bodyPr>
          <a:lstStyle/>
          <a:p>
            <a:pPr marL="12065" marR="5080" indent="-27305" algn="ctr">
              <a:lnSpc>
                <a:spcPct val="106800"/>
              </a:lnSpc>
              <a:spcBef>
                <a:spcPts val="100"/>
              </a:spcBef>
            </a:pPr>
            <a:r>
              <a:rPr sz="3900" dirty="0">
                <a:solidFill>
                  <a:srgbClr val="FFFFFF"/>
                </a:solidFill>
                <a:latin typeface="Arial"/>
                <a:cs typeface="Arial"/>
              </a:rPr>
              <a:t>Every </a:t>
            </a:r>
            <a:r>
              <a:rPr sz="3900" spc="105" dirty="0">
                <a:solidFill>
                  <a:srgbClr val="FFFFFF"/>
                </a:solidFill>
                <a:latin typeface="Arial"/>
                <a:cs typeface="Arial"/>
              </a:rPr>
              <a:t>time </a:t>
            </a:r>
            <a:r>
              <a:rPr sz="3900" spc="60" dirty="0">
                <a:solidFill>
                  <a:srgbClr val="FFFFFF"/>
                </a:solidFill>
                <a:latin typeface="Arial"/>
                <a:cs typeface="Arial"/>
              </a:rPr>
              <a:t>your </a:t>
            </a:r>
            <a:r>
              <a:rPr sz="3900" spc="160" dirty="0">
                <a:solidFill>
                  <a:srgbClr val="FFFFFF"/>
                </a:solidFill>
                <a:latin typeface="Arial"/>
                <a:cs typeface="Arial"/>
              </a:rPr>
              <a:t>heart </a:t>
            </a:r>
            <a:r>
              <a:rPr sz="3900" spc="-45" dirty="0">
                <a:solidFill>
                  <a:srgbClr val="FFFFFF"/>
                </a:solidFill>
                <a:latin typeface="Arial"/>
                <a:cs typeface="Arial"/>
              </a:rPr>
              <a:t>beats, </a:t>
            </a:r>
            <a:r>
              <a:rPr sz="3900" spc="254" dirty="0">
                <a:solidFill>
                  <a:srgbClr val="FFFFFF"/>
                </a:solidFill>
                <a:latin typeface="Arial"/>
                <a:cs typeface="Arial"/>
              </a:rPr>
              <a:t>it </a:t>
            </a:r>
            <a:r>
              <a:rPr sz="3900" spc="-175" dirty="0">
                <a:solidFill>
                  <a:srgbClr val="FFFFFF"/>
                </a:solidFill>
                <a:latin typeface="Arial"/>
                <a:cs typeface="Arial"/>
              </a:rPr>
              <a:t>pumps </a:t>
            </a:r>
            <a:r>
              <a:rPr sz="3900" spc="-40" dirty="0">
                <a:solidFill>
                  <a:srgbClr val="FFFFFF"/>
                </a:solidFill>
                <a:latin typeface="Arial"/>
                <a:cs typeface="Arial"/>
              </a:rPr>
              <a:t>blood </a:t>
            </a:r>
            <a:r>
              <a:rPr sz="3900" spc="-30" dirty="0">
                <a:solidFill>
                  <a:srgbClr val="FFFFFF"/>
                </a:solidFill>
                <a:latin typeface="Arial"/>
                <a:cs typeface="Arial"/>
              </a:rPr>
              <a:t>around  </a:t>
            </a:r>
            <a:r>
              <a:rPr sz="3900" spc="60" dirty="0">
                <a:solidFill>
                  <a:srgbClr val="FFFFFF"/>
                </a:solidFill>
                <a:latin typeface="Arial"/>
                <a:cs typeface="Arial"/>
              </a:rPr>
              <a:t>your </a:t>
            </a:r>
            <a:r>
              <a:rPr sz="3900" spc="-85" dirty="0">
                <a:solidFill>
                  <a:srgbClr val="FFFFFF"/>
                </a:solidFill>
                <a:latin typeface="Arial"/>
                <a:cs typeface="Arial"/>
              </a:rPr>
              <a:t>body. </a:t>
            </a:r>
            <a:r>
              <a:rPr sz="3900" spc="-310" dirty="0">
                <a:solidFill>
                  <a:srgbClr val="FFFFFF"/>
                </a:solidFill>
                <a:latin typeface="Arial"/>
                <a:cs typeface="Arial"/>
              </a:rPr>
              <a:t>You </a:t>
            </a:r>
            <a:r>
              <a:rPr sz="3900" spc="-150" dirty="0">
                <a:solidFill>
                  <a:srgbClr val="FFFFFF"/>
                </a:solidFill>
                <a:latin typeface="Arial"/>
                <a:cs typeface="Arial"/>
              </a:rPr>
              <a:t>can </a:t>
            </a:r>
            <a:r>
              <a:rPr sz="3900" spc="140" dirty="0">
                <a:solidFill>
                  <a:srgbClr val="FFFFFF"/>
                </a:solidFill>
                <a:latin typeface="Arial"/>
                <a:cs typeface="Arial"/>
              </a:rPr>
              <a:t>feel </a:t>
            </a:r>
            <a:r>
              <a:rPr sz="3900" spc="135" dirty="0">
                <a:solidFill>
                  <a:srgbClr val="FFFFFF"/>
                </a:solidFill>
                <a:latin typeface="Arial"/>
                <a:cs typeface="Arial"/>
              </a:rPr>
              <a:t>this </a:t>
            </a:r>
            <a:r>
              <a:rPr sz="3900" spc="175" dirty="0">
                <a:solidFill>
                  <a:srgbClr val="FFFFFF"/>
                </a:solidFill>
                <a:latin typeface="Arial"/>
                <a:cs typeface="Arial"/>
              </a:rPr>
              <a:t>at </a:t>
            </a:r>
            <a:r>
              <a:rPr sz="3900" spc="140" dirty="0">
                <a:solidFill>
                  <a:srgbClr val="FFFFFF"/>
                </a:solidFill>
                <a:latin typeface="Arial"/>
                <a:cs typeface="Arial"/>
              </a:rPr>
              <a:t>different </a:t>
            </a:r>
            <a:r>
              <a:rPr sz="3900" spc="-40" dirty="0">
                <a:solidFill>
                  <a:srgbClr val="FFFFFF"/>
                </a:solidFill>
                <a:latin typeface="Arial"/>
                <a:cs typeface="Arial"/>
              </a:rPr>
              <a:t>pulse</a:t>
            </a:r>
            <a:r>
              <a:rPr sz="3900" spc="185" dirty="0">
                <a:solidFill>
                  <a:srgbClr val="FFFFFF"/>
                </a:solidFill>
                <a:latin typeface="Arial"/>
                <a:cs typeface="Arial"/>
              </a:rPr>
              <a:t> </a:t>
            </a:r>
            <a:r>
              <a:rPr sz="3900" spc="-25" dirty="0">
                <a:solidFill>
                  <a:srgbClr val="FFFFFF"/>
                </a:solidFill>
                <a:latin typeface="Arial"/>
                <a:cs typeface="Arial"/>
              </a:rPr>
              <a:t>points.</a:t>
            </a:r>
            <a:endParaRPr sz="3900">
              <a:latin typeface="Arial"/>
              <a:cs typeface="Arial"/>
            </a:endParaRPr>
          </a:p>
          <a:p>
            <a:pPr algn="ctr">
              <a:lnSpc>
                <a:spcPct val="100000"/>
              </a:lnSpc>
              <a:spcBef>
                <a:spcPts val="320"/>
              </a:spcBef>
            </a:pPr>
            <a:r>
              <a:rPr sz="3900" spc="-110" dirty="0">
                <a:solidFill>
                  <a:srgbClr val="FFFFFF"/>
                </a:solidFill>
                <a:latin typeface="Arial"/>
                <a:cs typeface="Arial"/>
              </a:rPr>
              <a:t>The </a:t>
            </a:r>
            <a:r>
              <a:rPr sz="3900" spc="55" dirty="0">
                <a:solidFill>
                  <a:srgbClr val="FFFFFF"/>
                </a:solidFill>
                <a:latin typeface="Arial"/>
                <a:cs typeface="Arial"/>
              </a:rPr>
              <a:t>best </a:t>
            </a:r>
            <a:r>
              <a:rPr sz="3900" spc="-105" dirty="0">
                <a:solidFill>
                  <a:srgbClr val="FFFFFF"/>
                </a:solidFill>
                <a:latin typeface="Arial"/>
                <a:cs typeface="Arial"/>
              </a:rPr>
              <a:t>place </a:t>
            </a:r>
            <a:r>
              <a:rPr sz="3900" spc="125" dirty="0">
                <a:solidFill>
                  <a:srgbClr val="FFFFFF"/>
                </a:solidFill>
                <a:latin typeface="Arial"/>
                <a:cs typeface="Arial"/>
              </a:rPr>
              <a:t>to </a:t>
            </a:r>
            <a:r>
              <a:rPr sz="3900" spc="140" dirty="0">
                <a:solidFill>
                  <a:srgbClr val="FFFFFF"/>
                </a:solidFill>
                <a:latin typeface="Arial"/>
                <a:cs typeface="Arial"/>
              </a:rPr>
              <a:t>feel </a:t>
            </a:r>
            <a:r>
              <a:rPr sz="3900" spc="60" dirty="0">
                <a:solidFill>
                  <a:srgbClr val="FFFFFF"/>
                </a:solidFill>
                <a:latin typeface="Arial"/>
                <a:cs typeface="Arial"/>
              </a:rPr>
              <a:t>your </a:t>
            </a:r>
            <a:r>
              <a:rPr sz="3900" spc="-40" dirty="0">
                <a:solidFill>
                  <a:srgbClr val="FFFFFF"/>
                </a:solidFill>
                <a:latin typeface="Arial"/>
                <a:cs typeface="Arial"/>
              </a:rPr>
              <a:t>pulse </a:t>
            </a:r>
            <a:r>
              <a:rPr sz="3900" spc="-85" dirty="0">
                <a:solidFill>
                  <a:srgbClr val="FFFFFF"/>
                </a:solidFill>
                <a:latin typeface="Arial"/>
                <a:cs typeface="Arial"/>
              </a:rPr>
              <a:t>is </a:t>
            </a:r>
            <a:r>
              <a:rPr sz="3900" spc="-40" dirty="0">
                <a:solidFill>
                  <a:srgbClr val="FFFFFF"/>
                </a:solidFill>
                <a:latin typeface="Arial"/>
                <a:cs typeface="Arial"/>
              </a:rPr>
              <a:t>in </a:t>
            </a:r>
            <a:r>
              <a:rPr sz="3900" spc="60" dirty="0">
                <a:solidFill>
                  <a:srgbClr val="FFFFFF"/>
                </a:solidFill>
                <a:latin typeface="Arial"/>
                <a:cs typeface="Arial"/>
              </a:rPr>
              <a:t>your</a:t>
            </a:r>
            <a:r>
              <a:rPr sz="3900" spc="1080" dirty="0">
                <a:solidFill>
                  <a:srgbClr val="FFFFFF"/>
                </a:solidFill>
                <a:latin typeface="Arial"/>
                <a:cs typeface="Arial"/>
              </a:rPr>
              <a:t> </a:t>
            </a:r>
            <a:r>
              <a:rPr sz="3900" spc="75" dirty="0">
                <a:solidFill>
                  <a:srgbClr val="FFFFFF"/>
                </a:solidFill>
                <a:latin typeface="Arial"/>
                <a:cs typeface="Arial"/>
              </a:rPr>
              <a:t>wrist.</a:t>
            </a:r>
            <a:endParaRPr sz="3900">
              <a:latin typeface="Arial"/>
              <a:cs typeface="Arial"/>
            </a:endParaRPr>
          </a:p>
          <a:p>
            <a:pPr marL="7728584" marR="151765" indent="1270" algn="ctr">
              <a:lnSpc>
                <a:spcPct val="106300"/>
              </a:lnSpc>
              <a:spcBef>
                <a:spcPts val="4370"/>
              </a:spcBef>
            </a:pPr>
            <a:r>
              <a:rPr sz="4000" spc="-275" dirty="0">
                <a:solidFill>
                  <a:srgbClr val="FFFFFF"/>
                </a:solidFill>
                <a:latin typeface="Arial"/>
                <a:cs typeface="Arial"/>
              </a:rPr>
              <a:t>Can </a:t>
            </a:r>
            <a:r>
              <a:rPr sz="4000" spc="-80" dirty="0">
                <a:solidFill>
                  <a:srgbClr val="FFFFFF"/>
                </a:solidFill>
                <a:latin typeface="Arial"/>
                <a:cs typeface="Arial"/>
              </a:rPr>
              <a:t>you </a:t>
            </a:r>
            <a:r>
              <a:rPr sz="4000" spc="30" dirty="0">
                <a:solidFill>
                  <a:srgbClr val="FFFFFF"/>
                </a:solidFill>
                <a:latin typeface="Arial"/>
                <a:cs typeface="Arial"/>
              </a:rPr>
              <a:t>find </a:t>
            </a:r>
            <a:r>
              <a:rPr sz="4000" spc="60" dirty="0">
                <a:solidFill>
                  <a:srgbClr val="FFFFFF"/>
                </a:solidFill>
                <a:latin typeface="Arial"/>
                <a:cs typeface="Arial"/>
              </a:rPr>
              <a:t>your  </a:t>
            </a:r>
            <a:r>
              <a:rPr sz="4000" spc="-105" dirty="0">
                <a:solidFill>
                  <a:srgbClr val="FFFFFF"/>
                </a:solidFill>
                <a:latin typeface="Arial"/>
                <a:cs typeface="Arial"/>
              </a:rPr>
              <a:t>pulse? </a:t>
            </a:r>
            <a:r>
              <a:rPr sz="4000" spc="-75" dirty="0">
                <a:solidFill>
                  <a:srgbClr val="FFFFFF"/>
                </a:solidFill>
                <a:latin typeface="Arial"/>
                <a:cs typeface="Arial"/>
              </a:rPr>
              <a:t>Count </a:t>
            </a:r>
            <a:r>
              <a:rPr sz="4000" spc="-80" dirty="0">
                <a:solidFill>
                  <a:srgbClr val="FFFFFF"/>
                </a:solidFill>
                <a:latin typeface="Arial"/>
                <a:cs typeface="Arial"/>
              </a:rPr>
              <a:t>how  </a:t>
            </a:r>
            <a:r>
              <a:rPr sz="4000" spc="-130" dirty="0">
                <a:solidFill>
                  <a:srgbClr val="FFFFFF"/>
                </a:solidFill>
                <a:latin typeface="Arial"/>
                <a:cs typeface="Arial"/>
              </a:rPr>
              <a:t>many </a:t>
            </a:r>
            <a:r>
              <a:rPr sz="4000" spc="50" dirty="0">
                <a:solidFill>
                  <a:srgbClr val="FFFFFF"/>
                </a:solidFill>
                <a:latin typeface="Arial"/>
                <a:cs typeface="Arial"/>
              </a:rPr>
              <a:t>times </a:t>
            </a:r>
            <a:r>
              <a:rPr sz="4000" spc="100" dirty="0">
                <a:solidFill>
                  <a:srgbClr val="FFFFFF"/>
                </a:solidFill>
                <a:latin typeface="Arial"/>
                <a:cs typeface="Arial"/>
              </a:rPr>
              <a:t>per  </a:t>
            </a:r>
            <a:r>
              <a:rPr sz="4000" spc="-45" dirty="0">
                <a:solidFill>
                  <a:srgbClr val="FFFFFF"/>
                </a:solidFill>
                <a:latin typeface="Arial"/>
                <a:cs typeface="Arial"/>
              </a:rPr>
              <a:t>minute </a:t>
            </a:r>
            <a:r>
              <a:rPr sz="4000" spc="55" dirty="0">
                <a:solidFill>
                  <a:srgbClr val="FFFFFF"/>
                </a:solidFill>
                <a:latin typeface="Arial"/>
                <a:cs typeface="Arial"/>
              </a:rPr>
              <a:t>your </a:t>
            </a:r>
            <a:r>
              <a:rPr sz="4000" spc="165" dirty="0">
                <a:solidFill>
                  <a:srgbClr val="FFFFFF"/>
                </a:solidFill>
                <a:latin typeface="Arial"/>
                <a:cs typeface="Arial"/>
              </a:rPr>
              <a:t>heart  </a:t>
            </a:r>
            <a:r>
              <a:rPr sz="4000" spc="-35" dirty="0">
                <a:solidFill>
                  <a:srgbClr val="FFFFFF"/>
                </a:solidFill>
                <a:latin typeface="Arial"/>
                <a:cs typeface="Arial"/>
              </a:rPr>
              <a:t>beats.</a:t>
            </a:r>
            <a:endParaRPr sz="4000">
              <a:latin typeface="Arial"/>
              <a:cs typeface="Arial"/>
            </a:endParaRPr>
          </a:p>
        </p:txBody>
      </p:sp>
      <p:sp>
        <p:nvSpPr>
          <p:cNvPr id="23" name="object 23"/>
          <p:cNvSpPr/>
          <p:nvPr/>
        </p:nvSpPr>
        <p:spPr>
          <a:xfrm>
            <a:off x="10998200" y="5295900"/>
            <a:ext cx="1943100" cy="3581400"/>
          </a:xfrm>
          <a:prstGeom prst="rect">
            <a:avLst/>
          </a:prstGeom>
          <a:blipFill>
            <a:blip r:embed="rId23" cstate="print"/>
            <a:stretch>
              <a:fillRect/>
            </a:stretch>
          </a:blipFill>
        </p:spPr>
        <p:txBody>
          <a:bodyPr wrap="square" lIns="0" tIns="0" rIns="0" bIns="0" rtlCol="0"/>
          <a:lstStyle/>
          <a:p>
            <a:endParaRPr/>
          </a:p>
        </p:txBody>
      </p:sp>
      <p:sp>
        <p:nvSpPr>
          <p:cNvPr id="24" name="object 24"/>
          <p:cNvSpPr/>
          <p:nvPr/>
        </p:nvSpPr>
        <p:spPr>
          <a:xfrm>
            <a:off x="9550400" y="8458200"/>
            <a:ext cx="3454400" cy="1295400"/>
          </a:xfrm>
          <a:prstGeom prst="rect">
            <a:avLst/>
          </a:prstGeom>
          <a:blipFill>
            <a:blip r:embed="rId24" cstate="print"/>
            <a:stretch>
              <a:fillRect/>
            </a:stretch>
          </a:blipFill>
        </p:spPr>
        <p:txBody>
          <a:bodyPr wrap="square" lIns="0" tIns="0" rIns="0" bIns="0" rtlCol="0"/>
          <a:lstStyle/>
          <a:p>
            <a:endParaRPr/>
          </a:p>
        </p:txBody>
      </p:sp>
      <p:sp>
        <p:nvSpPr>
          <p:cNvPr id="25" name="object 25"/>
          <p:cNvSpPr/>
          <p:nvPr/>
        </p:nvSpPr>
        <p:spPr>
          <a:xfrm>
            <a:off x="9677400" y="8902700"/>
            <a:ext cx="3213100" cy="660400"/>
          </a:xfrm>
          <a:prstGeom prst="rect">
            <a:avLst/>
          </a:prstGeom>
          <a:blipFill>
            <a:blip r:embed="rId25" cstate="print"/>
            <a:stretch>
              <a:fillRect/>
            </a:stretch>
          </a:blipFill>
        </p:spPr>
        <p:txBody>
          <a:bodyPr wrap="square" lIns="0" tIns="0" rIns="0" bIns="0" rtlCol="0"/>
          <a:lstStyle/>
          <a:p>
            <a:endParaRPr/>
          </a:p>
        </p:txBody>
      </p:sp>
      <p:sp>
        <p:nvSpPr>
          <p:cNvPr id="26" name="object 26"/>
          <p:cNvSpPr txBox="1"/>
          <p:nvPr/>
        </p:nvSpPr>
        <p:spPr>
          <a:xfrm>
            <a:off x="9694970" y="8693150"/>
            <a:ext cx="3192780" cy="939800"/>
          </a:xfrm>
          <a:prstGeom prst="rect">
            <a:avLst/>
          </a:prstGeom>
        </p:spPr>
        <p:txBody>
          <a:bodyPr vert="horz" wrap="square" lIns="0" tIns="12700" rIns="0" bIns="0" rtlCol="0">
            <a:spAutoFit/>
          </a:bodyPr>
          <a:lstStyle/>
          <a:p>
            <a:pPr marL="12700">
              <a:lnSpc>
                <a:spcPct val="100000"/>
              </a:lnSpc>
              <a:spcBef>
                <a:spcPts val="100"/>
              </a:spcBef>
            </a:pPr>
            <a:r>
              <a:rPr sz="6000" spc="-440" dirty="0">
                <a:solidFill>
                  <a:srgbClr val="FFFFFF"/>
                </a:solidFill>
                <a:latin typeface="Arial"/>
                <a:cs typeface="Arial"/>
                <a:hlinkClick r:id="rId26" action="ppaction://hlinksldjump"/>
              </a:rPr>
              <a:t>PLENARY</a:t>
            </a:r>
            <a:endParaRPr sz="6000">
              <a:latin typeface="Arial"/>
              <a:cs typeface="Arial"/>
            </a:endParaRP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07118" y="19050"/>
            <a:ext cx="1983105" cy="665480"/>
          </a:xfrm>
          <a:prstGeom prst="rect">
            <a:avLst/>
          </a:prstGeom>
        </p:spPr>
        <p:txBody>
          <a:bodyPr vert="horz" wrap="square" lIns="0" tIns="12700" rIns="0" bIns="0" rtlCol="0">
            <a:spAutoFit/>
          </a:bodyPr>
          <a:lstStyle/>
          <a:p>
            <a:pPr marL="12700">
              <a:lnSpc>
                <a:spcPct val="100000"/>
              </a:lnSpc>
              <a:spcBef>
                <a:spcPts val="100"/>
              </a:spcBef>
            </a:pPr>
            <a:r>
              <a:rPr sz="4200" u="sng" spc="-5" dirty="0">
                <a:solidFill>
                  <a:srgbClr val="FFFFFF"/>
                </a:solidFill>
                <a:uFill>
                  <a:solidFill>
                    <a:srgbClr val="FFFFFF"/>
                  </a:solidFill>
                </a:uFill>
                <a:latin typeface="Arial"/>
                <a:cs typeface="Arial"/>
              </a:rPr>
              <a:t>Plenary:</a:t>
            </a:r>
            <a:endParaRPr sz="4200">
              <a:latin typeface="Arial"/>
              <a:cs typeface="Arial"/>
            </a:endParaRPr>
          </a:p>
        </p:txBody>
      </p:sp>
      <p:sp>
        <p:nvSpPr>
          <p:cNvPr id="3" name="object 3"/>
          <p:cNvSpPr/>
          <p:nvPr/>
        </p:nvSpPr>
        <p:spPr>
          <a:xfrm>
            <a:off x="254000" y="2133600"/>
            <a:ext cx="4445000" cy="28829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9985387" y="3675024"/>
            <a:ext cx="1880311" cy="879093"/>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327202" y="7021482"/>
            <a:ext cx="2527925" cy="15621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168400" y="5270271"/>
            <a:ext cx="1460500" cy="16637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3060757" y="5109324"/>
            <a:ext cx="2249760" cy="37084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744222" y="6201498"/>
            <a:ext cx="3760127" cy="2514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9442539" y="4895956"/>
            <a:ext cx="2924035" cy="16764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9806025" y="6825297"/>
            <a:ext cx="2610446" cy="17526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4901704" y="2184450"/>
            <a:ext cx="1437678" cy="35306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6386588" y="3532109"/>
            <a:ext cx="3005937" cy="23495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10502900" y="2146300"/>
            <a:ext cx="1714500" cy="12954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6543585" y="2227189"/>
            <a:ext cx="3550111" cy="13589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215900" y="584200"/>
            <a:ext cx="12788900" cy="1701800"/>
          </a:xfrm>
          <a:prstGeom prst="rect">
            <a:avLst/>
          </a:prstGeom>
          <a:blipFill>
            <a:blip r:embed="rId15" cstate="print"/>
            <a:stretch>
              <a:fillRect/>
            </a:stretch>
          </a:blipFill>
        </p:spPr>
        <p:txBody>
          <a:bodyPr wrap="square" lIns="0" tIns="0" rIns="0" bIns="0" rtlCol="0"/>
          <a:lstStyle/>
          <a:p>
            <a:endParaRPr/>
          </a:p>
        </p:txBody>
      </p:sp>
      <p:sp>
        <p:nvSpPr>
          <p:cNvPr id="16" name="object 16"/>
          <p:cNvSpPr/>
          <p:nvPr/>
        </p:nvSpPr>
        <p:spPr>
          <a:xfrm>
            <a:off x="304800" y="901700"/>
            <a:ext cx="12369800" cy="558800"/>
          </a:xfrm>
          <a:prstGeom prst="rect">
            <a:avLst/>
          </a:prstGeom>
          <a:blipFill>
            <a:blip r:embed="rId16" cstate="print"/>
            <a:stretch>
              <a:fillRect/>
            </a:stretch>
          </a:blipFill>
        </p:spPr>
        <p:txBody>
          <a:bodyPr wrap="square" lIns="0" tIns="0" rIns="0" bIns="0" rtlCol="0"/>
          <a:lstStyle/>
          <a:p>
            <a:endParaRPr/>
          </a:p>
        </p:txBody>
      </p:sp>
      <p:sp>
        <p:nvSpPr>
          <p:cNvPr id="17" name="object 17"/>
          <p:cNvSpPr/>
          <p:nvPr/>
        </p:nvSpPr>
        <p:spPr>
          <a:xfrm>
            <a:off x="2222500" y="1536700"/>
            <a:ext cx="8534400" cy="508000"/>
          </a:xfrm>
          <a:prstGeom prst="rect">
            <a:avLst/>
          </a:prstGeom>
          <a:blipFill>
            <a:blip r:embed="rId17" cstate="print"/>
            <a:stretch>
              <a:fillRect/>
            </a:stretch>
          </a:blipFill>
        </p:spPr>
        <p:txBody>
          <a:bodyPr wrap="square" lIns="0" tIns="0" rIns="0" bIns="0" rtlCol="0"/>
          <a:lstStyle/>
          <a:p>
            <a:endParaRPr/>
          </a:p>
        </p:txBody>
      </p:sp>
      <p:sp>
        <p:nvSpPr>
          <p:cNvPr id="18" name="object 18"/>
          <p:cNvSpPr txBox="1"/>
          <p:nvPr/>
        </p:nvSpPr>
        <p:spPr>
          <a:xfrm>
            <a:off x="334297" y="727709"/>
            <a:ext cx="12323445" cy="1295400"/>
          </a:xfrm>
          <a:prstGeom prst="rect">
            <a:avLst/>
          </a:prstGeom>
        </p:spPr>
        <p:txBody>
          <a:bodyPr vert="horz" wrap="square" lIns="0" tIns="12700" rIns="0" bIns="0" rtlCol="0">
            <a:spAutoFit/>
          </a:bodyPr>
          <a:lstStyle/>
          <a:p>
            <a:pPr marL="1922145" marR="5080" indent="-1910080">
              <a:lnSpc>
                <a:spcPct val="106800"/>
              </a:lnSpc>
              <a:spcBef>
                <a:spcPts val="100"/>
              </a:spcBef>
            </a:pPr>
            <a:r>
              <a:rPr sz="3900" spc="-305" dirty="0">
                <a:solidFill>
                  <a:srgbClr val="FFFFFF"/>
                </a:solidFill>
                <a:latin typeface="Arial"/>
                <a:cs typeface="Arial"/>
              </a:rPr>
              <a:t>Do </a:t>
            </a:r>
            <a:r>
              <a:rPr sz="3900" spc="-80" dirty="0">
                <a:solidFill>
                  <a:srgbClr val="FFFFFF"/>
                </a:solidFill>
                <a:latin typeface="Arial"/>
                <a:cs typeface="Arial"/>
              </a:rPr>
              <a:t>you </a:t>
            </a:r>
            <a:r>
              <a:rPr sz="3900" spc="145" dirty="0">
                <a:solidFill>
                  <a:srgbClr val="FFFFFF"/>
                </a:solidFill>
                <a:latin typeface="Arial"/>
                <a:cs typeface="Arial"/>
              </a:rPr>
              <a:t>think all </a:t>
            </a:r>
            <a:r>
              <a:rPr sz="3900" spc="-80" dirty="0">
                <a:solidFill>
                  <a:srgbClr val="FFFFFF"/>
                </a:solidFill>
                <a:latin typeface="Arial"/>
                <a:cs typeface="Arial"/>
              </a:rPr>
              <a:t>animals </a:t>
            </a:r>
            <a:r>
              <a:rPr sz="3900" spc="-110" dirty="0">
                <a:solidFill>
                  <a:srgbClr val="FFFFFF"/>
                </a:solidFill>
                <a:latin typeface="Arial"/>
                <a:cs typeface="Arial"/>
              </a:rPr>
              <a:t>have </a:t>
            </a:r>
            <a:r>
              <a:rPr sz="3900" spc="-80" dirty="0">
                <a:solidFill>
                  <a:srgbClr val="FFFFFF"/>
                </a:solidFill>
                <a:latin typeface="Arial"/>
                <a:cs typeface="Arial"/>
              </a:rPr>
              <a:t>a </a:t>
            </a:r>
            <a:r>
              <a:rPr sz="3900" spc="100" dirty="0">
                <a:solidFill>
                  <a:srgbClr val="FFFFFF"/>
                </a:solidFill>
                <a:latin typeface="Arial"/>
                <a:cs typeface="Arial"/>
              </a:rPr>
              <a:t>circulatory </a:t>
            </a:r>
            <a:r>
              <a:rPr sz="3900" spc="-100" dirty="0">
                <a:solidFill>
                  <a:srgbClr val="FFFFFF"/>
                </a:solidFill>
                <a:latin typeface="Arial"/>
                <a:cs typeface="Arial"/>
              </a:rPr>
              <a:t>system </a:t>
            </a:r>
            <a:r>
              <a:rPr sz="3900" spc="20" dirty="0">
                <a:solidFill>
                  <a:srgbClr val="FFFFFF"/>
                </a:solidFill>
                <a:latin typeface="Arial"/>
                <a:cs typeface="Arial"/>
              </a:rPr>
              <a:t>like  </a:t>
            </a:r>
            <a:r>
              <a:rPr sz="3900" dirty="0">
                <a:solidFill>
                  <a:srgbClr val="FFFFFF"/>
                </a:solidFill>
                <a:latin typeface="Arial"/>
                <a:cs typeface="Arial"/>
              </a:rPr>
              <a:t>ours </a:t>
            </a:r>
            <a:r>
              <a:rPr sz="3900" spc="150" dirty="0">
                <a:solidFill>
                  <a:srgbClr val="FFFFFF"/>
                </a:solidFill>
                <a:latin typeface="Arial"/>
                <a:cs typeface="Arial"/>
              </a:rPr>
              <a:t>with </a:t>
            </a:r>
            <a:r>
              <a:rPr sz="3900" spc="-80" dirty="0">
                <a:solidFill>
                  <a:srgbClr val="FFFFFF"/>
                </a:solidFill>
                <a:latin typeface="Arial"/>
                <a:cs typeface="Arial"/>
              </a:rPr>
              <a:t>a </a:t>
            </a:r>
            <a:r>
              <a:rPr sz="3900" spc="30" dirty="0">
                <a:solidFill>
                  <a:srgbClr val="FFFFFF"/>
                </a:solidFill>
                <a:latin typeface="Arial"/>
                <a:cs typeface="Arial"/>
              </a:rPr>
              <a:t>heart, </a:t>
            </a:r>
            <a:r>
              <a:rPr sz="3900" spc="-125" dirty="0">
                <a:solidFill>
                  <a:srgbClr val="FFFFFF"/>
                </a:solidFill>
                <a:latin typeface="Arial"/>
                <a:cs typeface="Arial"/>
              </a:rPr>
              <a:t>veins </a:t>
            </a:r>
            <a:r>
              <a:rPr sz="3900" spc="-85" dirty="0">
                <a:solidFill>
                  <a:srgbClr val="FFFFFF"/>
                </a:solidFill>
                <a:latin typeface="Arial"/>
                <a:cs typeface="Arial"/>
              </a:rPr>
              <a:t>and</a:t>
            </a:r>
            <a:r>
              <a:rPr sz="3900" spc="-605" dirty="0">
                <a:solidFill>
                  <a:srgbClr val="FFFFFF"/>
                </a:solidFill>
                <a:latin typeface="Arial"/>
                <a:cs typeface="Arial"/>
              </a:rPr>
              <a:t> </a:t>
            </a:r>
            <a:r>
              <a:rPr sz="3900" spc="50" dirty="0">
                <a:solidFill>
                  <a:srgbClr val="FFFFFF"/>
                </a:solidFill>
                <a:latin typeface="Arial"/>
                <a:cs typeface="Arial"/>
              </a:rPr>
              <a:t>arteries?</a:t>
            </a:r>
            <a:endParaRPr sz="3900">
              <a:latin typeface="Arial"/>
              <a:cs typeface="Arial"/>
            </a:endParaRPr>
          </a:p>
        </p:txBody>
      </p:sp>
      <p:sp>
        <p:nvSpPr>
          <p:cNvPr id="19" name="object 19"/>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18" action="ppaction://hlinksldjump"/>
              </a:rPr>
              <a:t>NEXT</a:t>
            </a:r>
            <a:endParaRPr sz="6000">
              <a:latin typeface="Arial"/>
              <a:cs typeface="Arial"/>
            </a:endParaRPr>
          </a:p>
        </p:txBody>
      </p:sp>
      <p:sp>
        <p:nvSpPr>
          <p:cNvPr id="20" name="object 20"/>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19" action="ppaction://hlinksldjump"/>
              </a:rPr>
              <a:t>B</a:t>
            </a:r>
            <a:r>
              <a:rPr sz="6000" spc="-320" dirty="0">
                <a:solidFill>
                  <a:srgbClr val="FFFFFF"/>
                </a:solidFill>
                <a:latin typeface="Arial"/>
                <a:cs typeface="Arial"/>
                <a:hlinkClick r:id="rId19" action="ppaction://hlinksldjump"/>
              </a:rPr>
              <a:t>A</a:t>
            </a:r>
            <a:r>
              <a:rPr sz="6000" spc="-819" dirty="0">
                <a:solidFill>
                  <a:srgbClr val="FFFFFF"/>
                </a:solidFill>
                <a:latin typeface="Arial"/>
                <a:cs typeface="Arial"/>
                <a:hlinkClick r:id="rId19" action="ppaction://hlinksldjump"/>
              </a:rPr>
              <a:t>C</a:t>
            </a:r>
            <a:r>
              <a:rPr sz="6000" spc="-495" dirty="0">
                <a:solidFill>
                  <a:srgbClr val="FFFFFF"/>
                </a:solidFill>
                <a:latin typeface="Arial"/>
                <a:cs typeface="Arial"/>
                <a:hlinkClick r:id="rId19" action="ppaction://hlinksldjump"/>
              </a:rPr>
              <a:t>K</a:t>
            </a:r>
            <a:endParaRPr sz="6000">
              <a:latin typeface="Arial"/>
              <a:cs typeface="Arial"/>
            </a:endParaRPr>
          </a:p>
        </p:txBody>
      </p:sp>
      <p:sp>
        <p:nvSpPr>
          <p:cNvPr id="21" name="object 21"/>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20"/>
              </a:rPr>
              <a:t>www.planbee.com</a:t>
            </a:r>
            <a:endParaRPr sz="1800">
              <a:latin typeface="Century Gothic"/>
              <a:cs typeface="Century Gothic"/>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997700" y="2641600"/>
            <a:ext cx="5778500" cy="5067300"/>
          </a:xfrm>
          <a:prstGeom prst="rect">
            <a:avLst/>
          </a:prstGeom>
          <a:blipFill>
            <a:blip r:embed="rId3" cstate="print"/>
            <a:stretch>
              <a:fillRect/>
            </a:stretch>
          </a:blipFill>
        </p:spPr>
        <p:txBody>
          <a:bodyPr wrap="square" lIns="0" tIns="0" rIns="0" bIns="0" rtlCol="0"/>
          <a:lstStyle/>
          <a:p>
            <a:endParaRPr/>
          </a:p>
        </p:txBody>
      </p:sp>
      <p:sp>
        <p:nvSpPr>
          <p:cNvPr id="3" name="object 3"/>
          <p:cNvSpPr/>
          <p:nvPr/>
        </p:nvSpPr>
        <p:spPr>
          <a:xfrm>
            <a:off x="7061200" y="2666999"/>
            <a:ext cx="5410200" cy="4988318"/>
          </a:xfrm>
          <a:prstGeom prst="rect">
            <a:avLst/>
          </a:prstGeom>
          <a:blipFill>
            <a:blip r:embed="rId4" cstate="print"/>
            <a:stretch>
              <a:fillRect/>
            </a:stretch>
          </a:blipFill>
        </p:spPr>
        <p:txBody>
          <a:bodyPr wrap="square" lIns="0" tIns="0" rIns="0" bIns="0" rtlCol="0"/>
          <a:lstStyle/>
          <a:p>
            <a:endParaRPr/>
          </a:p>
        </p:txBody>
      </p:sp>
      <p:sp>
        <p:nvSpPr>
          <p:cNvPr id="4" name="object 4"/>
          <p:cNvSpPr/>
          <p:nvPr/>
        </p:nvSpPr>
        <p:spPr>
          <a:xfrm>
            <a:off x="7366000" y="2921000"/>
            <a:ext cx="4787900" cy="431800"/>
          </a:xfrm>
          <a:prstGeom prst="rect">
            <a:avLst/>
          </a:prstGeom>
          <a:blipFill>
            <a:blip r:embed="rId5" cstate="print"/>
            <a:stretch>
              <a:fillRect/>
            </a:stretch>
          </a:blipFill>
        </p:spPr>
        <p:txBody>
          <a:bodyPr wrap="square" lIns="0" tIns="0" rIns="0" bIns="0" rtlCol="0"/>
          <a:lstStyle/>
          <a:p>
            <a:endParaRPr/>
          </a:p>
        </p:txBody>
      </p:sp>
      <p:sp>
        <p:nvSpPr>
          <p:cNvPr id="5" name="object 5"/>
          <p:cNvSpPr/>
          <p:nvPr/>
        </p:nvSpPr>
        <p:spPr>
          <a:xfrm>
            <a:off x="7150100" y="3479800"/>
            <a:ext cx="5245100" cy="533400"/>
          </a:xfrm>
          <a:prstGeom prst="rect">
            <a:avLst/>
          </a:prstGeom>
          <a:blipFill>
            <a:blip r:embed="rId6" cstate="print"/>
            <a:stretch>
              <a:fillRect/>
            </a:stretch>
          </a:blipFill>
        </p:spPr>
        <p:txBody>
          <a:bodyPr wrap="square" lIns="0" tIns="0" rIns="0" bIns="0" rtlCol="0"/>
          <a:lstStyle/>
          <a:p>
            <a:endParaRPr/>
          </a:p>
        </p:txBody>
      </p:sp>
      <p:sp>
        <p:nvSpPr>
          <p:cNvPr id="6" name="object 6"/>
          <p:cNvSpPr/>
          <p:nvPr/>
        </p:nvSpPr>
        <p:spPr>
          <a:xfrm>
            <a:off x="7112000" y="4064000"/>
            <a:ext cx="5308600" cy="533400"/>
          </a:xfrm>
          <a:prstGeom prst="rect">
            <a:avLst/>
          </a:prstGeom>
          <a:blipFill>
            <a:blip r:embed="rId7" cstate="print"/>
            <a:stretch>
              <a:fillRect/>
            </a:stretch>
          </a:blipFill>
        </p:spPr>
        <p:txBody>
          <a:bodyPr wrap="square" lIns="0" tIns="0" rIns="0" bIns="0" rtlCol="0"/>
          <a:lstStyle/>
          <a:p>
            <a:endParaRPr/>
          </a:p>
        </p:txBody>
      </p:sp>
      <p:sp>
        <p:nvSpPr>
          <p:cNvPr id="7" name="object 7"/>
          <p:cNvSpPr/>
          <p:nvPr/>
        </p:nvSpPr>
        <p:spPr>
          <a:xfrm>
            <a:off x="7658100" y="4597400"/>
            <a:ext cx="4203700" cy="469900"/>
          </a:xfrm>
          <a:prstGeom prst="rect">
            <a:avLst/>
          </a:prstGeom>
          <a:blipFill>
            <a:blip r:embed="rId8" cstate="print"/>
            <a:stretch>
              <a:fillRect/>
            </a:stretch>
          </a:blipFill>
        </p:spPr>
        <p:txBody>
          <a:bodyPr wrap="square" lIns="0" tIns="0" rIns="0" bIns="0" rtlCol="0"/>
          <a:lstStyle/>
          <a:p>
            <a:endParaRPr/>
          </a:p>
        </p:txBody>
      </p:sp>
      <p:sp>
        <p:nvSpPr>
          <p:cNvPr id="8" name="object 8"/>
          <p:cNvSpPr txBox="1"/>
          <p:nvPr/>
        </p:nvSpPr>
        <p:spPr>
          <a:xfrm>
            <a:off x="7112000" y="2806700"/>
            <a:ext cx="5307330" cy="2288540"/>
          </a:xfrm>
          <a:prstGeom prst="rect">
            <a:avLst/>
          </a:prstGeom>
        </p:spPr>
        <p:txBody>
          <a:bodyPr vert="horz" wrap="square" lIns="0" tIns="12700" rIns="0" bIns="0" rtlCol="0">
            <a:spAutoFit/>
          </a:bodyPr>
          <a:lstStyle/>
          <a:p>
            <a:pPr marL="12700" marR="5080" indent="-7620" algn="ctr">
              <a:lnSpc>
                <a:spcPts val="4500"/>
              </a:lnSpc>
              <a:spcBef>
                <a:spcPts val="100"/>
              </a:spcBef>
            </a:pPr>
            <a:r>
              <a:rPr sz="3600" spc="50" dirty="0">
                <a:solidFill>
                  <a:srgbClr val="FFFFFF"/>
                </a:solidFill>
                <a:latin typeface="Arial"/>
                <a:cs typeface="Arial"/>
              </a:rPr>
              <a:t>Insects </a:t>
            </a:r>
            <a:r>
              <a:rPr sz="3600" spc="-204" dirty="0">
                <a:solidFill>
                  <a:srgbClr val="FFFFFF"/>
                </a:solidFill>
                <a:latin typeface="Arial"/>
                <a:cs typeface="Arial"/>
              </a:rPr>
              <a:t>do </a:t>
            </a:r>
            <a:r>
              <a:rPr sz="3600" spc="-105" dirty="0">
                <a:solidFill>
                  <a:srgbClr val="FFFFFF"/>
                </a:solidFill>
                <a:latin typeface="Arial"/>
                <a:cs typeface="Arial"/>
              </a:rPr>
              <a:t>have </a:t>
            </a:r>
            <a:r>
              <a:rPr sz="3600" spc="80" dirty="0">
                <a:solidFill>
                  <a:srgbClr val="FFFFFF"/>
                </a:solidFill>
                <a:latin typeface="Arial"/>
                <a:cs typeface="Arial"/>
              </a:rPr>
              <a:t>hearts  </a:t>
            </a:r>
            <a:r>
              <a:rPr sz="3600" spc="110" dirty="0">
                <a:solidFill>
                  <a:srgbClr val="FFFFFF"/>
                </a:solidFill>
                <a:latin typeface="Arial"/>
                <a:cs typeface="Arial"/>
              </a:rPr>
              <a:t>but </a:t>
            </a:r>
            <a:r>
              <a:rPr sz="3600" spc="130" dirty="0">
                <a:solidFill>
                  <a:srgbClr val="FFFFFF"/>
                </a:solidFill>
                <a:latin typeface="Arial"/>
                <a:cs typeface="Arial"/>
              </a:rPr>
              <a:t>they </a:t>
            </a:r>
            <a:r>
              <a:rPr sz="3600" spc="15" dirty="0">
                <a:solidFill>
                  <a:srgbClr val="FFFFFF"/>
                </a:solidFill>
                <a:latin typeface="Arial"/>
                <a:cs typeface="Arial"/>
              </a:rPr>
              <a:t>are </a:t>
            </a:r>
            <a:r>
              <a:rPr sz="3600" spc="130" dirty="0">
                <a:solidFill>
                  <a:srgbClr val="FFFFFF"/>
                </a:solidFill>
                <a:latin typeface="Arial"/>
                <a:cs typeface="Arial"/>
              </a:rPr>
              <a:t>different </a:t>
            </a:r>
            <a:r>
              <a:rPr sz="3600" spc="114" dirty="0">
                <a:solidFill>
                  <a:srgbClr val="FFFFFF"/>
                </a:solidFill>
                <a:latin typeface="Arial"/>
                <a:cs typeface="Arial"/>
              </a:rPr>
              <a:t>to  </a:t>
            </a:r>
            <a:r>
              <a:rPr sz="3600" spc="-125" dirty="0">
                <a:solidFill>
                  <a:srgbClr val="FFFFFF"/>
                </a:solidFill>
                <a:latin typeface="Arial"/>
                <a:cs typeface="Arial"/>
              </a:rPr>
              <a:t>human </a:t>
            </a:r>
            <a:r>
              <a:rPr sz="3600" spc="45" dirty="0">
                <a:solidFill>
                  <a:srgbClr val="FFFFFF"/>
                </a:solidFill>
                <a:latin typeface="Arial"/>
                <a:cs typeface="Arial"/>
              </a:rPr>
              <a:t>hearts. </a:t>
            </a:r>
            <a:r>
              <a:rPr sz="3600" spc="-70" dirty="0">
                <a:solidFill>
                  <a:srgbClr val="FFFFFF"/>
                </a:solidFill>
                <a:latin typeface="Arial"/>
                <a:cs typeface="Arial"/>
              </a:rPr>
              <a:t>They </a:t>
            </a:r>
            <a:r>
              <a:rPr sz="3600" spc="-135" dirty="0">
                <a:solidFill>
                  <a:srgbClr val="FFFFFF"/>
                </a:solidFill>
                <a:latin typeface="Arial"/>
                <a:cs typeface="Arial"/>
              </a:rPr>
              <a:t>pump  </a:t>
            </a:r>
            <a:r>
              <a:rPr sz="3600" spc="-40" dirty="0">
                <a:solidFill>
                  <a:srgbClr val="FFFFFF"/>
                </a:solidFill>
                <a:latin typeface="Arial"/>
                <a:cs typeface="Arial"/>
              </a:rPr>
              <a:t>blood </a:t>
            </a:r>
            <a:r>
              <a:rPr sz="3600" spc="114" dirty="0">
                <a:solidFill>
                  <a:srgbClr val="FFFFFF"/>
                </a:solidFill>
                <a:latin typeface="Arial"/>
                <a:cs typeface="Arial"/>
              </a:rPr>
              <a:t>to </a:t>
            </a:r>
            <a:r>
              <a:rPr sz="3600" spc="160" dirty="0">
                <a:solidFill>
                  <a:srgbClr val="FFFFFF"/>
                </a:solidFill>
                <a:latin typeface="Arial"/>
                <a:cs typeface="Arial"/>
              </a:rPr>
              <a:t>the</a:t>
            </a:r>
            <a:r>
              <a:rPr sz="3600" spc="70" dirty="0">
                <a:solidFill>
                  <a:srgbClr val="FFFFFF"/>
                </a:solidFill>
                <a:latin typeface="Arial"/>
                <a:cs typeface="Arial"/>
              </a:rPr>
              <a:t> </a:t>
            </a:r>
            <a:r>
              <a:rPr sz="3600" spc="-90" dirty="0">
                <a:solidFill>
                  <a:srgbClr val="FFFFFF"/>
                </a:solidFill>
                <a:latin typeface="Arial"/>
                <a:cs typeface="Arial"/>
              </a:rPr>
              <a:t>insect’s</a:t>
            </a:r>
            <a:endParaRPr sz="3600">
              <a:latin typeface="Arial"/>
              <a:cs typeface="Arial"/>
            </a:endParaRPr>
          </a:p>
        </p:txBody>
      </p:sp>
      <p:sp>
        <p:nvSpPr>
          <p:cNvPr id="9" name="object 9"/>
          <p:cNvSpPr/>
          <p:nvPr/>
        </p:nvSpPr>
        <p:spPr>
          <a:xfrm>
            <a:off x="7454900" y="5207000"/>
            <a:ext cx="4610100" cy="431800"/>
          </a:xfrm>
          <a:prstGeom prst="rect">
            <a:avLst/>
          </a:prstGeom>
          <a:blipFill>
            <a:blip r:embed="rId9" cstate="print"/>
            <a:stretch>
              <a:fillRect/>
            </a:stretch>
          </a:blipFill>
        </p:spPr>
        <p:txBody>
          <a:bodyPr wrap="square" lIns="0" tIns="0" rIns="0" bIns="0" rtlCol="0"/>
          <a:lstStyle/>
          <a:p>
            <a:endParaRPr/>
          </a:p>
        </p:txBody>
      </p:sp>
      <p:sp>
        <p:nvSpPr>
          <p:cNvPr id="10" name="object 10"/>
          <p:cNvSpPr txBox="1"/>
          <p:nvPr/>
        </p:nvSpPr>
        <p:spPr>
          <a:xfrm>
            <a:off x="7467381" y="5092700"/>
            <a:ext cx="4598035" cy="574040"/>
          </a:xfrm>
          <a:prstGeom prst="rect">
            <a:avLst/>
          </a:prstGeom>
        </p:spPr>
        <p:txBody>
          <a:bodyPr vert="horz" wrap="square" lIns="0" tIns="12700" rIns="0" bIns="0" rtlCol="0">
            <a:spAutoFit/>
          </a:bodyPr>
          <a:lstStyle/>
          <a:p>
            <a:pPr marL="12700">
              <a:lnSpc>
                <a:spcPct val="100000"/>
              </a:lnSpc>
              <a:spcBef>
                <a:spcPts val="100"/>
              </a:spcBef>
            </a:pPr>
            <a:r>
              <a:rPr sz="3600" spc="-70" dirty="0">
                <a:solidFill>
                  <a:srgbClr val="FFFFFF"/>
                </a:solidFill>
                <a:latin typeface="Arial"/>
                <a:cs typeface="Arial"/>
              </a:rPr>
              <a:t>head </a:t>
            </a:r>
            <a:r>
              <a:rPr sz="3600" spc="35" dirty="0">
                <a:solidFill>
                  <a:srgbClr val="FFFFFF"/>
                </a:solidFill>
                <a:latin typeface="Arial"/>
                <a:cs typeface="Arial"/>
              </a:rPr>
              <a:t>where </a:t>
            </a:r>
            <a:r>
              <a:rPr sz="3600" spc="160" dirty="0">
                <a:solidFill>
                  <a:srgbClr val="FFFFFF"/>
                </a:solidFill>
                <a:latin typeface="Arial"/>
                <a:cs typeface="Arial"/>
              </a:rPr>
              <a:t>the</a:t>
            </a:r>
            <a:r>
              <a:rPr sz="3600" spc="190" dirty="0">
                <a:solidFill>
                  <a:srgbClr val="FFFFFF"/>
                </a:solidFill>
                <a:latin typeface="Arial"/>
                <a:cs typeface="Arial"/>
              </a:rPr>
              <a:t> </a:t>
            </a:r>
            <a:r>
              <a:rPr sz="3600" spc="-40" dirty="0">
                <a:solidFill>
                  <a:srgbClr val="FFFFFF"/>
                </a:solidFill>
                <a:latin typeface="Arial"/>
                <a:cs typeface="Arial"/>
              </a:rPr>
              <a:t>blood</a:t>
            </a:r>
            <a:endParaRPr sz="3600">
              <a:latin typeface="Arial"/>
              <a:cs typeface="Arial"/>
            </a:endParaRPr>
          </a:p>
        </p:txBody>
      </p:sp>
      <p:sp>
        <p:nvSpPr>
          <p:cNvPr id="11" name="object 11"/>
          <p:cNvSpPr/>
          <p:nvPr/>
        </p:nvSpPr>
        <p:spPr>
          <a:xfrm>
            <a:off x="7162800" y="5778500"/>
            <a:ext cx="5194300" cy="431800"/>
          </a:xfrm>
          <a:prstGeom prst="rect">
            <a:avLst/>
          </a:prstGeom>
          <a:blipFill>
            <a:blip r:embed="rId10" cstate="print"/>
            <a:stretch>
              <a:fillRect/>
            </a:stretch>
          </a:blipFill>
        </p:spPr>
        <p:txBody>
          <a:bodyPr wrap="square" lIns="0" tIns="0" rIns="0" bIns="0" rtlCol="0"/>
          <a:lstStyle/>
          <a:p>
            <a:endParaRPr/>
          </a:p>
        </p:txBody>
      </p:sp>
      <p:sp>
        <p:nvSpPr>
          <p:cNvPr id="12" name="object 12"/>
          <p:cNvSpPr/>
          <p:nvPr/>
        </p:nvSpPr>
        <p:spPr>
          <a:xfrm>
            <a:off x="7378700" y="6337300"/>
            <a:ext cx="4787900" cy="533400"/>
          </a:xfrm>
          <a:prstGeom prst="rect">
            <a:avLst/>
          </a:prstGeom>
          <a:blipFill>
            <a:blip r:embed="rId11" cstate="print"/>
            <a:stretch>
              <a:fillRect/>
            </a:stretch>
          </a:blipFill>
        </p:spPr>
        <p:txBody>
          <a:bodyPr wrap="square" lIns="0" tIns="0" rIns="0" bIns="0" rtlCol="0"/>
          <a:lstStyle/>
          <a:p>
            <a:endParaRPr/>
          </a:p>
        </p:txBody>
      </p:sp>
      <p:sp>
        <p:nvSpPr>
          <p:cNvPr id="13" name="object 13"/>
          <p:cNvSpPr txBox="1"/>
          <p:nvPr/>
        </p:nvSpPr>
        <p:spPr>
          <a:xfrm>
            <a:off x="7382005" y="6235700"/>
            <a:ext cx="4792980" cy="574040"/>
          </a:xfrm>
          <a:prstGeom prst="rect">
            <a:avLst/>
          </a:prstGeom>
        </p:spPr>
        <p:txBody>
          <a:bodyPr vert="horz" wrap="square" lIns="0" tIns="12700" rIns="0" bIns="0" rtlCol="0">
            <a:spAutoFit/>
          </a:bodyPr>
          <a:lstStyle/>
          <a:p>
            <a:pPr marL="12700">
              <a:lnSpc>
                <a:spcPct val="100000"/>
              </a:lnSpc>
              <a:spcBef>
                <a:spcPts val="100"/>
              </a:spcBef>
            </a:pPr>
            <a:r>
              <a:rPr sz="3600" spc="40" dirty="0">
                <a:solidFill>
                  <a:srgbClr val="FFFFFF"/>
                </a:solidFill>
                <a:latin typeface="Arial"/>
                <a:cs typeface="Arial"/>
              </a:rPr>
              <a:t>flows </a:t>
            </a:r>
            <a:r>
              <a:rPr sz="3600" spc="-30" dirty="0">
                <a:solidFill>
                  <a:srgbClr val="FFFFFF"/>
                </a:solidFill>
                <a:latin typeface="Arial"/>
                <a:cs typeface="Arial"/>
              </a:rPr>
              <a:t>around </a:t>
            </a:r>
            <a:r>
              <a:rPr sz="3600" spc="160" dirty="0">
                <a:solidFill>
                  <a:srgbClr val="FFFFFF"/>
                </a:solidFill>
                <a:latin typeface="Arial"/>
                <a:cs typeface="Arial"/>
              </a:rPr>
              <a:t>the</a:t>
            </a:r>
            <a:r>
              <a:rPr sz="3600" spc="110" dirty="0">
                <a:solidFill>
                  <a:srgbClr val="FFFFFF"/>
                </a:solidFill>
                <a:latin typeface="Arial"/>
                <a:cs typeface="Arial"/>
              </a:rPr>
              <a:t> </a:t>
            </a:r>
            <a:r>
              <a:rPr sz="3600" spc="-80" dirty="0">
                <a:solidFill>
                  <a:srgbClr val="FFFFFF"/>
                </a:solidFill>
                <a:latin typeface="Arial"/>
                <a:cs typeface="Arial"/>
              </a:rPr>
              <a:t>body.</a:t>
            </a:r>
            <a:endParaRPr sz="3600">
              <a:latin typeface="Arial"/>
              <a:cs typeface="Arial"/>
            </a:endParaRPr>
          </a:p>
        </p:txBody>
      </p:sp>
      <p:sp>
        <p:nvSpPr>
          <p:cNvPr id="14" name="object 14"/>
          <p:cNvSpPr/>
          <p:nvPr/>
        </p:nvSpPr>
        <p:spPr>
          <a:xfrm>
            <a:off x="0" y="8775700"/>
            <a:ext cx="13004800" cy="977900"/>
          </a:xfrm>
          <a:prstGeom prst="rect">
            <a:avLst/>
          </a:prstGeom>
          <a:blipFill>
            <a:blip r:embed="rId12" cstate="print"/>
            <a:stretch>
              <a:fillRect/>
            </a:stretch>
          </a:blipFill>
        </p:spPr>
        <p:txBody>
          <a:bodyPr wrap="square" lIns="0" tIns="0" rIns="0" bIns="0" rtlCol="0"/>
          <a:lstStyle/>
          <a:p>
            <a:endParaRPr/>
          </a:p>
        </p:txBody>
      </p:sp>
      <p:sp>
        <p:nvSpPr>
          <p:cNvPr id="15" name="object 15"/>
          <p:cNvSpPr/>
          <p:nvPr/>
        </p:nvSpPr>
        <p:spPr>
          <a:xfrm>
            <a:off x="0" y="8801100"/>
            <a:ext cx="13004800" cy="952499"/>
          </a:xfrm>
          <a:prstGeom prst="rect">
            <a:avLst/>
          </a:prstGeom>
          <a:blipFill>
            <a:blip r:embed="rId13" cstate="print"/>
            <a:stretch>
              <a:fillRect/>
            </a:stretch>
          </a:blipFill>
        </p:spPr>
        <p:txBody>
          <a:bodyPr wrap="square" lIns="0" tIns="0" rIns="0" bIns="0" rtlCol="0"/>
          <a:lstStyle/>
          <a:p>
            <a:endParaRPr/>
          </a:p>
        </p:txBody>
      </p:sp>
      <p:sp>
        <p:nvSpPr>
          <p:cNvPr id="16" name="object 16"/>
          <p:cNvSpPr/>
          <p:nvPr/>
        </p:nvSpPr>
        <p:spPr>
          <a:xfrm>
            <a:off x="0" y="8458200"/>
            <a:ext cx="2438400" cy="12954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63500" y="8915400"/>
            <a:ext cx="1854200" cy="6350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5194300" y="9334500"/>
            <a:ext cx="2336800" cy="4064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304800" y="0"/>
            <a:ext cx="12700000" cy="25908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469900" y="165100"/>
            <a:ext cx="12052300" cy="5207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419100" y="723900"/>
            <a:ext cx="12192000" cy="5461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850900" y="1308100"/>
            <a:ext cx="11290300" cy="520700"/>
          </a:xfrm>
          <a:prstGeom prst="rect">
            <a:avLst/>
          </a:prstGeom>
          <a:blipFill>
            <a:blip r:embed="rId20" cstate="print"/>
            <a:stretch>
              <a:fillRect/>
            </a:stretch>
          </a:blipFill>
        </p:spPr>
        <p:txBody>
          <a:bodyPr wrap="square" lIns="0" tIns="0" rIns="0" bIns="0" rtlCol="0"/>
          <a:lstStyle/>
          <a:p>
            <a:endParaRPr/>
          </a:p>
        </p:txBody>
      </p:sp>
      <p:sp>
        <p:nvSpPr>
          <p:cNvPr id="23" name="object 23"/>
          <p:cNvSpPr/>
          <p:nvPr/>
        </p:nvSpPr>
        <p:spPr>
          <a:xfrm>
            <a:off x="1968500" y="1879600"/>
            <a:ext cx="9067800" cy="431800"/>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0" y="2552700"/>
            <a:ext cx="7277100" cy="6134100"/>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241300" y="2832100"/>
            <a:ext cx="6477000" cy="469900"/>
          </a:xfrm>
          <a:prstGeom prst="rect">
            <a:avLst/>
          </a:prstGeom>
          <a:blipFill>
            <a:blip r:embed="rId23" cstate="print"/>
            <a:stretch>
              <a:fillRect/>
            </a:stretch>
          </a:blipFill>
        </p:spPr>
        <p:txBody>
          <a:bodyPr wrap="square" lIns="0" tIns="0" rIns="0" bIns="0" rtlCol="0"/>
          <a:lstStyle/>
          <a:p>
            <a:endParaRPr/>
          </a:p>
        </p:txBody>
      </p:sp>
      <p:sp>
        <p:nvSpPr>
          <p:cNvPr id="26" name="object 26"/>
          <p:cNvSpPr txBox="1"/>
          <p:nvPr/>
        </p:nvSpPr>
        <p:spPr>
          <a:xfrm>
            <a:off x="263759" y="50800"/>
            <a:ext cx="12306300" cy="3241040"/>
          </a:xfrm>
          <a:prstGeom prst="rect">
            <a:avLst/>
          </a:prstGeom>
        </p:spPr>
        <p:txBody>
          <a:bodyPr vert="horz" wrap="square" lIns="0" tIns="12700" rIns="0" bIns="0" rtlCol="0">
            <a:spAutoFit/>
          </a:bodyPr>
          <a:lstStyle/>
          <a:p>
            <a:pPr marL="169545" marR="5080" indent="1905" algn="ctr">
              <a:lnSpc>
                <a:spcPts val="4500"/>
              </a:lnSpc>
              <a:spcBef>
                <a:spcPts val="100"/>
              </a:spcBef>
            </a:pPr>
            <a:r>
              <a:rPr sz="3600" spc="140" dirty="0">
                <a:solidFill>
                  <a:srgbClr val="FFFFFF"/>
                </a:solidFill>
                <a:latin typeface="Arial"/>
                <a:cs typeface="Arial"/>
              </a:rPr>
              <a:t>All </a:t>
            </a:r>
            <a:r>
              <a:rPr sz="3600" spc="50" dirty="0">
                <a:solidFill>
                  <a:srgbClr val="FFFFFF"/>
                </a:solidFill>
                <a:latin typeface="Arial"/>
                <a:cs typeface="Arial"/>
              </a:rPr>
              <a:t>vertebrates </a:t>
            </a:r>
            <a:r>
              <a:rPr sz="3600" spc="-105" dirty="0">
                <a:solidFill>
                  <a:srgbClr val="FFFFFF"/>
                </a:solidFill>
                <a:latin typeface="Arial"/>
                <a:cs typeface="Arial"/>
              </a:rPr>
              <a:t>have </a:t>
            </a:r>
            <a:r>
              <a:rPr sz="3600" spc="-75" dirty="0">
                <a:solidFill>
                  <a:srgbClr val="FFFFFF"/>
                </a:solidFill>
                <a:latin typeface="Arial"/>
                <a:cs typeface="Arial"/>
              </a:rPr>
              <a:t>a </a:t>
            </a:r>
            <a:r>
              <a:rPr sz="3600" spc="90" dirty="0">
                <a:solidFill>
                  <a:srgbClr val="FFFFFF"/>
                </a:solidFill>
                <a:latin typeface="Arial"/>
                <a:cs typeface="Arial"/>
              </a:rPr>
              <a:t>circulatory </a:t>
            </a:r>
            <a:r>
              <a:rPr sz="3600" spc="-90" dirty="0">
                <a:solidFill>
                  <a:srgbClr val="FFFFFF"/>
                </a:solidFill>
                <a:latin typeface="Arial"/>
                <a:cs typeface="Arial"/>
              </a:rPr>
              <a:t>system </a:t>
            </a:r>
            <a:r>
              <a:rPr sz="3600" spc="15" dirty="0">
                <a:solidFill>
                  <a:srgbClr val="FFFFFF"/>
                </a:solidFill>
                <a:latin typeface="Arial"/>
                <a:cs typeface="Arial"/>
              </a:rPr>
              <a:t>like </a:t>
            </a:r>
            <a:r>
              <a:rPr sz="3600" spc="-5" dirty="0">
                <a:solidFill>
                  <a:srgbClr val="FFFFFF"/>
                </a:solidFill>
                <a:latin typeface="Arial"/>
                <a:cs typeface="Arial"/>
              </a:rPr>
              <a:t>ours </a:t>
            </a:r>
            <a:r>
              <a:rPr sz="3600" spc="140" dirty="0">
                <a:solidFill>
                  <a:srgbClr val="FFFFFF"/>
                </a:solidFill>
                <a:latin typeface="Arial"/>
                <a:cs typeface="Arial"/>
              </a:rPr>
              <a:t>with </a:t>
            </a:r>
            <a:r>
              <a:rPr sz="3600" spc="-75" dirty="0">
                <a:solidFill>
                  <a:srgbClr val="FFFFFF"/>
                </a:solidFill>
                <a:latin typeface="Arial"/>
                <a:cs typeface="Arial"/>
              </a:rPr>
              <a:t>a  </a:t>
            </a:r>
            <a:r>
              <a:rPr sz="3600" spc="30" dirty="0">
                <a:solidFill>
                  <a:srgbClr val="FFFFFF"/>
                </a:solidFill>
                <a:latin typeface="Arial"/>
                <a:cs typeface="Arial"/>
              </a:rPr>
              <a:t>heart, </a:t>
            </a:r>
            <a:r>
              <a:rPr sz="3600" spc="-120" dirty="0">
                <a:solidFill>
                  <a:srgbClr val="FFFFFF"/>
                </a:solidFill>
                <a:latin typeface="Arial"/>
                <a:cs typeface="Arial"/>
              </a:rPr>
              <a:t>veins </a:t>
            </a:r>
            <a:r>
              <a:rPr sz="3600" spc="-80" dirty="0">
                <a:solidFill>
                  <a:srgbClr val="FFFFFF"/>
                </a:solidFill>
                <a:latin typeface="Arial"/>
                <a:cs typeface="Arial"/>
              </a:rPr>
              <a:t>and </a:t>
            </a:r>
            <a:r>
              <a:rPr sz="3600" spc="120" dirty="0">
                <a:solidFill>
                  <a:srgbClr val="FFFFFF"/>
                </a:solidFill>
                <a:latin typeface="Arial"/>
                <a:cs typeface="Arial"/>
              </a:rPr>
              <a:t>arteries </a:t>
            </a:r>
            <a:r>
              <a:rPr sz="3600" spc="114" dirty="0">
                <a:solidFill>
                  <a:srgbClr val="FFFFFF"/>
                </a:solidFill>
                <a:latin typeface="Arial"/>
                <a:cs typeface="Arial"/>
              </a:rPr>
              <a:t>to transport </a:t>
            </a:r>
            <a:r>
              <a:rPr sz="3600" spc="-40" dirty="0">
                <a:solidFill>
                  <a:srgbClr val="FFFFFF"/>
                </a:solidFill>
                <a:latin typeface="Arial"/>
                <a:cs typeface="Arial"/>
              </a:rPr>
              <a:t>blood </a:t>
            </a:r>
            <a:r>
              <a:rPr sz="3600" spc="114" dirty="0">
                <a:solidFill>
                  <a:srgbClr val="FFFFFF"/>
                </a:solidFill>
                <a:latin typeface="Arial"/>
                <a:cs typeface="Arial"/>
              </a:rPr>
              <a:t>to </a:t>
            </a:r>
            <a:r>
              <a:rPr sz="3600" spc="160" dirty="0">
                <a:solidFill>
                  <a:srgbClr val="FFFFFF"/>
                </a:solidFill>
                <a:latin typeface="Arial"/>
                <a:cs typeface="Arial"/>
              </a:rPr>
              <a:t>the </a:t>
            </a:r>
            <a:r>
              <a:rPr sz="3600" spc="120" dirty="0">
                <a:solidFill>
                  <a:srgbClr val="FFFFFF"/>
                </a:solidFill>
                <a:latin typeface="Arial"/>
                <a:cs typeface="Arial"/>
              </a:rPr>
              <a:t>rest </a:t>
            </a:r>
            <a:r>
              <a:rPr sz="3600" spc="150" dirty="0">
                <a:solidFill>
                  <a:srgbClr val="FFFFFF"/>
                </a:solidFill>
                <a:latin typeface="Arial"/>
                <a:cs typeface="Arial"/>
              </a:rPr>
              <a:t>of  </a:t>
            </a:r>
            <a:r>
              <a:rPr sz="3600" spc="160" dirty="0">
                <a:solidFill>
                  <a:srgbClr val="FFFFFF"/>
                </a:solidFill>
                <a:latin typeface="Arial"/>
                <a:cs typeface="Arial"/>
              </a:rPr>
              <a:t>the </a:t>
            </a:r>
            <a:r>
              <a:rPr sz="3600" spc="-80" dirty="0">
                <a:solidFill>
                  <a:srgbClr val="FFFFFF"/>
                </a:solidFill>
                <a:latin typeface="Arial"/>
                <a:cs typeface="Arial"/>
              </a:rPr>
              <a:t>body. </a:t>
            </a:r>
            <a:r>
              <a:rPr sz="3600" spc="-75" dirty="0">
                <a:solidFill>
                  <a:srgbClr val="FFFFFF"/>
                </a:solidFill>
                <a:latin typeface="Arial"/>
                <a:cs typeface="Arial"/>
              </a:rPr>
              <a:t>This is </a:t>
            </a:r>
            <a:r>
              <a:rPr sz="3600" spc="-50" dirty="0">
                <a:solidFill>
                  <a:srgbClr val="FFFFFF"/>
                </a:solidFill>
                <a:latin typeface="Arial"/>
                <a:cs typeface="Arial"/>
              </a:rPr>
              <a:t>known </a:t>
            </a:r>
            <a:r>
              <a:rPr sz="3600" spc="-145" dirty="0">
                <a:solidFill>
                  <a:srgbClr val="FFFFFF"/>
                </a:solidFill>
                <a:latin typeface="Arial"/>
                <a:cs typeface="Arial"/>
              </a:rPr>
              <a:t>as </a:t>
            </a:r>
            <a:r>
              <a:rPr sz="3600" spc="-75" dirty="0">
                <a:solidFill>
                  <a:srgbClr val="FFFFFF"/>
                </a:solidFill>
                <a:latin typeface="Arial"/>
                <a:cs typeface="Arial"/>
              </a:rPr>
              <a:t>a closed </a:t>
            </a:r>
            <a:r>
              <a:rPr sz="3600" spc="90" dirty="0">
                <a:solidFill>
                  <a:srgbClr val="FFFFFF"/>
                </a:solidFill>
                <a:latin typeface="Arial"/>
                <a:cs typeface="Arial"/>
              </a:rPr>
              <a:t>circulatory </a:t>
            </a:r>
            <a:r>
              <a:rPr sz="3600" spc="-90" dirty="0">
                <a:solidFill>
                  <a:srgbClr val="FFFFFF"/>
                </a:solidFill>
                <a:latin typeface="Arial"/>
                <a:cs typeface="Arial"/>
              </a:rPr>
              <a:t>system  </a:t>
            </a:r>
            <a:r>
              <a:rPr sz="3600" spc="-95" dirty="0">
                <a:solidFill>
                  <a:srgbClr val="FFFFFF"/>
                </a:solidFill>
                <a:latin typeface="Arial"/>
                <a:cs typeface="Arial"/>
              </a:rPr>
              <a:t>because </a:t>
            </a:r>
            <a:r>
              <a:rPr sz="3600" spc="160" dirty="0">
                <a:solidFill>
                  <a:srgbClr val="FFFFFF"/>
                </a:solidFill>
                <a:latin typeface="Arial"/>
                <a:cs typeface="Arial"/>
              </a:rPr>
              <a:t>the </a:t>
            </a:r>
            <a:r>
              <a:rPr sz="3600" spc="-40" dirty="0">
                <a:solidFill>
                  <a:srgbClr val="FFFFFF"/>
                </a:solidFill>
                <a:latin typeface="Arial"/>
                <a:cs typeface="Arial"/>
              </a:rPr>
              <a:t>blood </a:t>
            </a:r>
            <a:r>
              <a:rPr sz="3600" spc="-75" dirty="0">
                <a:solidFill>
                  <a:srgbClr val="FFFFFF"/>
                </a:solidFill>
                <a:latin typeface="Arial"/>
                <a:cs typeface="Arial"/>
              </a:rPr>
              <a:t>is </a:t>
            </a:r>
            <a:r>
              <a:rPr sz="3600" spc="-90" dirty="0">
                <a:solidFill>
                  <a:srgbClr val="FFFFFF"/>
                </a:solidFill>
                <a:latin typeface="Arial"/>
                <a:cs typeface="Arial"/>
              </a:rPr>
              <a:t>enclosed </a:t>
            </a:r>
            <a:r>
              <a:rPr sz="3600" spc="90" dirty="0">
                <a:solidFill>
                  <a:srgbClr val="FFFFFF"/>
                </a:solidFill>
                <a:latin typeface="Arial"/>
                <a:cs typeface="Arial"/>
              </a:rPr>
              <a:t>within</a:t>
            </a:r>
            <a:r>
              <a:rPr sz="3600" spc="-360" dirty="0">
                <a:solidFill>
                  <a:srgbClr val="FFFFFF"/>
                </a:solidFill>
                <a:latin typeface="Arial"/>
                <a:cs typeface="Arial"/>
              </a:rPr>
              <a:t> </a:t>
            </a:r>
            <a:r>
              <a:rPr sz="3600" spc="20" dirty="0">
                <a:solidFill>
                  <a:srgbClr val="FFFFFF"/>
                </a:solidFill>
                <a:latin typeface="Arial"/>
                <a:cs typeface="Arial"/>
              </a:rPr>
              <a:t>tubes.</a:t>
            </a:r>
            <a:endParaRPr sz="3600">
              <a:latin typeface="Arial"/>
              <a:cs typeface="Arial"/>
            </a:endParaRPr>
          </a:p>
          <a:p>
            <a:pPr marL="12700">
              <a:lnSpc>
                <a:spcPct val="100000"/>
              </a:lnSpc>
              <a:spcBef>
                <a:spcPts val="3000"/>
              </a:spcBef>
            </a:pPr>
            <a:r>
              <a:rPr sz="3600" spc="150" dirty="0">
                <a:solidFill>
                  <a:srgbClr val="FFFFFF"/>
                </a:solidFill>
                <a:latin typeface="Arial"/>
                <a:cs typeface="Arial"/>
              </a:rPr>
              <a:t>Other </a:t>
            </a:r>
            <a:r>
              <a:rPr sz="3600" spc="-90" dirty="0">
                <a:solidFill>
                  <a:srgbClr val="FFFFFF"/>
                </a:solidFill>
                <a:latin typeface="Arial"/>
                <a:cs typeface="Arial"/>
              </a:rPr>
              <a:t>animals, </a:t>
            </a:r>
            <a:r>
              <a:rPr sz="3600" spc="-105" dirty="0">
                <a:solidFill>
                  <a:srgbClr val="FFFFFF"/>
                </a:solidFill>
                <a:latin typeface="Arial"/>
                <a:cs typeface="Arial"/>
              </a:rPr>
              <a:t>such </a:t>
            </a:r>
            <a:r>
              <a:rPr sz="3600" spc="-145" dirty="0">
                <a:solidFill>
                  <a:srgbClr val="FFFFFF"/>
                </a:solidFill>
                <a:latin typeface="Arial"/>
                <a:cs typeface="Arial"/>
              </a:rPr>
              <a:t>as</a:t>
            </a:r>
            <a:r>
              <a:rPr sz="3600" spc="-270" dirty="0">
                <a:solidFill>
                  <a:srgbClr val="FFFFFF"/>
                </a:solidFill>
                <a:latin typeface="Arial"/>
                <a:cs typeface="Arial"/>
              </a:rPr>
              <a:t> </a:t>
            </a:r>
            <a:r>
              <a:rPr sz="3600" spc="-45" dirty="0">
                <a:solidFill>
                  <a:srgbClr val="FFFFFF"/>
                </a:solidFill>
                <a:latin typeface="Arial"/>
                <a:cs typeface="Arial"/>
              </a:rPr>
              <a:t>insects,</a:t>
            </a:r>
            <a:endParaRPr sz="3600">
              <a:latin typeface="Arial"/>
              <a:cs typeface="Arial"/>
            </a:endParaRPr>
          </a:p>
        </p:txBody>
      </p:sp>
      <p:sp>
        <p:nvSpPr>
          <p:cNvPr id="27" name="object 27"/>
          <p:cNvSpPr/>
          <p:nvPr/>
        </p:nvSpPr>
        <p:spPr>
          <a:xfrm>
            <a:off x="914400" y="3403600"/>
            <a:ext cx="5156200" cy="533400"/>
          </a:xfrm>
          <a:prstGeom prst="rect">
            <a:avLst/>
          </a:prstGeom>
          <a:blipFill>
            <a:blip r:embed="rId24" cstate="print"/>
            <a:stretch>
              <a:fillRect/>
            </a:stretch>
          </a:blipFill>
        </p:spPr>
        <p:txBody>
          <a:bodyPr wrap="square" lIns="0" tIns="0" rIns="0" bIns="0" rtlCol="0"/>
          <a:lstStyle/>
          <a:p>
            <a:endParaRPr/>
          </a:p>
        </p:txBody>
      </p:sp>
      <p:sp>
        <p:nvSpPr>
          <p:cNvPr id="28" name="object 28"/>
          <p:cNvSpPr/>
          <p:nvPr/>
        </p:nvSpPr>
        <p:spPr>
          <a:xfrm>
            <a:off x="381000" y="3975100"/>
            <a:ext cx="6210300" cy="520700"/>
          </a:xfrm>
          <a:prstGeom prst="rect">
            <a:avLst/>
          </a:prstGeom>
          <a:blipFill>
            <a:blip r:embed="rId25" cstate="print"/>
            <a:stretch>
              <a:fillRect/>
            </a:stretch>
          </a:blipFill>
        </p:spPr>
        <p:txBody>
          <a:bodyPr wrap="square" lIns="0" tIns="0" rIns="0" bIns="0" rtlCol="0"/>
          <a:lstStyle/>
          <a:p>
            <a:endParaRPr/>
          </a:p>
        </p:txBody>
      </p:sp>
      <p:sp>
        <p:nvSpPr>
          <p:cNvPr id="29" name="object 29"/>
          <p:cNvSpPr/>
          <p:nvPr/>
        </p:nvSpPr>
        <p:spPr>
          <a:xfrm>
            <a:off x="203200" y="4533900"/>
            <a:ext cx="6578600" cy="533400"/>
          </a:xfrm>
          <a:prstGeom prst="rect">
            <a:avLst/>
          </a:prstGeom>
          <a:blipFill>
            <a:blip r:embed="rId26" cstate="print"/>
            <a:stretch>
              <a:fillRect/>
            </a:stretch>
          </a:blipFill>
        </p:spPr>
        <p:txBody>
          <a:bodyPr wrap="square" lIns="0" tIns="0" rIns="0" bIns="0" rtlCol="0"/>
          <a:lstStyle/>
          <a:p>
            <a:endParaRPr/>
          </a:p>
        </p:txBody>
      </p:sp>
      <p:sp>
        <p:nvSpPr>
          <p:cNvPr id="30" name="object 30"/>
          <p:cNvSpPr txBox="1"/>
          <p:nvPr/>
        </p:nvSpPr>
        <p:spPr>
          <a:xfrm>
            <a:off x="215254" y="3289300"/>
            <a:ext cx="6541770" cy="1717039"/>
          </a:xfrm>
          <a:prstGeom prst="rect">
            <a:avLst/>
          </a:prstGeom>
        </p:spPr>
        <p:txBody>
          <a:bodyPr vert="horz" wrap="square" lIns="0" tIns="12700" rIns="0" bIns="0" rtlCol="0">
            <a:spAutoFit/>
          </a:bodyPr>
          <a:lstStyle/>
          <a:p>
            <a:pPr marL="12700" marR="5080" algn="ctr">
              <a:lnSpc>
                <a:spcPts val="4500"/>
              </a:lnSpc>
              <a:spcBef>
                <a:spcPts val="100"/>
              </a:spcBef>
            </a:pPr>
            <a:r>
              <a:rPr sz="3600" spc="-105" dirty="0">
                <a:solidFill>
                  <a:srgbClr val="FFFFFF"/>
                </a:solidFill>
                <a:latin typeface="Arial"/>
                <a:cs typeface="Arial"/>
              </a:rPr>
              <a:t>have </a:t>
            </a:r>
            <a:r>
              <a:rPr sz="3600" spc="-120" dirty="0">
                <a:solidFill>
                  <a:srgbClr val="FFFFFF"/>
                </a:solidFill>
                <a:latin typeface="Arial"/>
                <a:cs typeface="Arial"/>
              </a:rPr>
              <a:t>an open </a:t>
            </a:r>
            <a:r>
              <a:rPr sz="3600" spc="90" dirty="0">
                <a:solidFill>
                  <a:srgbClr val="FFFFFF"/>
                </a:solidFill>
                <a:latin typeface="Arial"/>
                <a:cs typeface="Arial"/>
              </a:rPr>
              <a:t>circulatory  </a:t>
            </a:r>
            <a:r>
              <a:rPr sz="3600" spc="-75" dirty="0">
                <a:solidFill>
                  <a:srgbClr val="FFFFFF"/>
                </a:solidFill>
                <a:latin typeface="Arial"/>
                <a:cs typeface="Arial"/>
              </a:rPr>
              <a:t>system. This </a:t>
            </a:r>
            <a:r>
              <a:rPr sz="3600" spc="-175" dirty="0">
                <a:solidFill>
                  <a:srgbClr val="FFFFFF"/>
                </a:solidFill>
                <a:latin typeface="Arial"/>
                <a:cs typeface="Arial"/>
              </a:rPr>
              <a:t>means </a:t>
            </a:r>
            <a:r>
              <a:rPr sz="3600" spc="229" dirty="0">
                <a:solidFill>
                  <a:srgbClr val="FFFFFF"/>
                </a:solidFill>
                <a:latin typeface="Arial"/>
                <a:cs typeface="Arial"/>
              </a:rPr>
              <a:t>that </a:t>
            </a:r>
            <a:r>
              <a:rPr sz="3600" spc="190" dirty="0">
                <a:solidFill>
                  <a:srgbClr val="FFFFFF"/>
                </a:solidFill>
                <a:latin typeface="Arial"/>
                <a:cs typeface="Arial"/>
              </a:rPr>
              <a:t>their  </a:t>
            </a:r>
            <a:r>
              <a:rPr sz="3600" spc="-40" dirty="0">
                <a:solidFill>
                  <a:srgbClr val="FFFFFF"/>
                </a:solidFill>
                <a:latin typeface="Arial"/>
                <a:cs typeface="Arial"/>
              </a:rPr>
              <a:t>blood </a:t>
            </a:r>
            <a:r>
              <a:rPr sz="3600" spc="40" dirty="0">
                <a:solidFill>
                  <a:srgbClr val="FFFFFF"/>
                </a:solidFill>
                <a:latin typeface="Arial"/>
                <a:cs typeface="Arial"/>
              </a:rPr>
              <a:t>flows </a:t>
            </a:r>
            <a:r>
              <a:rPr sz="3600" spc="145" dirty="0">
                <a:solidFill>
                  <a:srgbClr val="FFFFFF"/>
                </a:solidFill>
                <a:latin typeface="Arial"/>
                <a:cs typeface="Arial"/>
              </a:rPr>
              <a:t>freely </a:t>
            </a:r>
            <a:r>
              <a:rPr sz="3600" spc="-30" dirty="0">
                <a:solidFill>
                  <a:srgbClr val="FFFFFF"/>
                </a:solidFill>
                <a:latin typeface="Arial"/>
                <a:cs typeface="Arial"/>
              </a:rPr>
              <a:t>around</a:t>
            </a:r>
            <a:r>
              <a:rPr sz="3600" spc="405" dirty="0">
                <a:solidFill>
                  <a:srgbClr val="FFFFFF"/>
                </a:solidFill>
                <a:latin typeface="Arial"/>
                <a:cs typeface="Arial"/>
              </a:rPr>
              <a:t> </a:t>
            </a:r>
            <a:r>
              <a:rPr sz="3600" spc="190" dirty="0">
                <a:solidFill>
                  <a:srgbClr val="FFFFFF"/>
                </a:solidFill>
                <a:latin typeface="Arial"/>
                <a:cs typeface="Arial"/>
              </a:rPr>
              <a:t>their</a:t>
            </a:r>
            <a:endParaRPr sz="3600">
              <a:latin typeface="Arial"/>
              <a:cs typeface="Arial"/>
            </a:endParaRPr>
          </a:p>
        </p:txBody>
      </p:sp>
      <p:sp>
        <p:nvSpPr>
          <p:cNvPr id="31" name="object 31"/>
          <p:cNvSpPr/>
          <p:nvPr/>
        </p:nvSpPr>
        <p:spPr>
          <a:xfrm>
            <a:off x="393700" y="5118100"/>
            <a:ext cx="6184900" cy="431800"/>
          </a:xfrm>
          <a:prstGeom prst="rect">
            <a:avLst/>
          </a:prstGeom>
          <a:blipFill>
            <a:blip r:embed="rId27" cstate="print"/>
            <a:stretch>
              <a:fillRect/>
            </a:stretch>
          </a:blipFill>
        </p:spPr>
        <p:txBody>
          <a:bodyPr wrap="square" lIns="0" tIns="0" rIns="0" bIns="0" rtlCol="0"/>
          <a:lstStyle/>
          <a:p>
            <a:endParaRPr/>
          </a:p>
        </p:txBody>
      </p:sp>
      <p:sp>
        <p:nvSpPr>
          <p:cNvPr id="32" name="object 32"/>
          <p:cNvSpPr txBox="1"/>
          <p:nvPr/>
        </p:nvSpPr>
        <p:spPr>
          <a:xfrm>
            <a:off x="395617" y="5003800"/>
            <a:ext cx="6182995" cy="574040"/>
          </a:xfrm>
          <a:prstGeom prst="rect">
            <a:avLst/>
          </a:prstGeom>
        </p:spPr>
        <p:txBody>
          <a:bodyPr vert="horz" wrap="square" lIns="0" tIns="12700" rIns="0" bIns="0" rtlCol="0">
            <a:spAutoFit/>
          </a:bodyPr>
          <a:lstStyle/>
          <a:p>
            <a:pPr marL="12700">
              <a:lnSpc>
                <a:spcPct val="100000"/>
              </a:lnSpc>
              <a:spcBef>
                <a:spcPts val="100"/>
              </a:spcBef>
            </a:pPr>
            <a:r>
              <a:rPr sz="3600" spc="-65" dirty="0">
                <a:solidFill>
                  <a:srgbClr val="FFFFFF"/>
                </a:solidFill>
                <a:latin typeface="Arial"/>
                <a:cs typeface="Arial"/>
              </a:rPr>
              <a:t>bodies </a:t>
            </a:r>
            <a:r>
              <a:rPr sz="3600" spc="-80" dirty="0">
                <a:solidFill>
                  <a:srgbClr val="FFFFFF"/>
                </a:solidFill>
                <a:latin typeface="Arial"/>
                <a:cs typeface="Arial"/>
              </a:rPr>
              <a:t>and </a:t>
            </a:r>
            <a:r>
              <a:rPr sz="3600" spc="-75" dirty="0">
                <a:solidFill>
                  <a:srgbClr val="FFFFFF"/>
                </a:solidFill>
                <a:latin typeface="Arial"/>
                <a:cs typeface="Arial"/>
              </a:rPr>
              <a:t>is</a:t>
            </a:r>
            <a:r>
              <a:rPr sz="3600" spc="110" dirty="0">
                <a:solidFill>
                  <a:srgbClr val="FFFFFF"/>
                </a:solidFill>
                <a:latin typeface="Arial"/>
                <a:cs typeface="Arial"/>
              </a:rPr>
              <a:t> </a:t>
            </a:r>
            <a:r>
              <a:rPr sz="3600" spc="60" dirty="0">
                <a:solidFill>
                  <a:srgbClr val="FFFFFF"/>
                </a:solidFill>
                <a:latin typeface="Arial"/>
                <a:cs typeface="Arial"/>
              </a:rPr>
              <a:t>not </a:t>
            </a:r>
            <a:r>
              <a:rPr sz="3600" spc="-50" dirty="0">
                <a:solidFill>
                  <a:srgbClr val="FFFFFF"/>
                </a:solidFill>
                <a:latin typeface="Arial"/>
                <a:cs typeface="Arial"/>
              </a:rPr>
              <a:t>contained </a:t>
            </a:r>
            <a:r>
              <a:rPr sz="3600" spc="-35" dirty="0">
                <a:solidFill>
                  <a:srgbClr val="FFFFFF"/>
                </a:solidFill>
                <a:latin typeface="Arial"/>
                <a:cs typeface="Arial"/>
              </a:rPr>
              <a:t>in</a:t>
            </a:r>
            <a:endParaRPr sz="3600">
              <a:latin typeface="Arial"/>
              <a:cs typeface="Arial"/>
            </a:endParaRPr>
          </a:p>
        </p:txBody>
      </p:sp>
      <p:sp>
        <p:nvSpPr>
          <p:cNvPr id="33" name="object 33"/>
          <p:cNvSpPr/>
          <p:nvPr/>
        </p:nvSpPr>
        <p:spPr>
          <a:xfrm>
            <a:off x="50800" y="5689600"/>
            <a:ext cx="6858000" cy="431800"/>
          </a:xfrm>
          <a:prstGeom prst="rect">
            <a:avLst/>
          </a:prstGeom>
          <a:blipFill>
            <a:blip r:embed="rId28" cstate="print"/>
            <a:stretch>
              <a:fillRect/>
            </a:stretch>
          </a:blipFill>
        </p:spPr>
        <p:txBody>
          <a:bodyPr wrap="square" lIns="0" tIns="0" rIns="0" bIns="0" rtlCol="0"/>
          <a:lstStyle/>
          <a:p>
            <a:endParaRPr/>
          </a:p>
        </p:txBody>
      </p:sp>
      <p:sp>
        <p:nvSpPr>
          <p:cNvPr id="34" name="object 34"/>
          <p:cNvSpPr txBox="1"/>
          <p:nvPr/>
        </p:nvSpPr>
        <p:spPr>
          <a:xfrm>
            <a:off x="31750" y="5575300"/>
            <a:ext cx="12349480" cy="574040"/>
          </a:xfrm>
          <a:prstGeom prst="rect">
            <a:avLst/>
          </a:prstGeom>
        </p:spPr>
        <p:txBody>
          <a:bodyPr vert="horz" wrap="square" lIns="0" tIns="12700" rIns="0" bIns="0" rtlCol="0">
            <a:spAutoFit/>
          </a:bodyPr>
          <a:lstStyle/>
          <a:p>
            <a:pPr marL="38100">
              <a:lnSpc>
                <a:spcPct val="100000"/>
              </a:lnSpc>
              <a:spcBef>
                <a:spcPts val="100"/>
              </a:spcBef>
              <a:tabLst>
                <a:tab pos="7149465" algn="l"/>
              </a:tabLst>
            </a:pPr>
            <a:r>
              <a:rPr sz="3600" spc="20" dirty="0">
                <a:solidFill>
                  <a:srgbClr val="FFFFFF"/>
                </a:solidFill>
                <a:latin typeface="Arial"/>
                <a:cs typeface="Arial"/>
              </a:rPr>
              <a:t>tubes. </a:t>
            </a:r>
            <a:r>
              <a:rPr sz="3600" spc="-105" dirty="0">
                <a:solidFill>
                  <a:srgbClr val="FFFFFF"/>
                </a:solidFill>
                <a:latin typeface="Arial"/>
                <a:cs typeface="Arial"/>
              </a:rPr>
              <a:t>The  </a:t>
            </a:r>
            <a:r>
              <a:rPr sz="3600" spc="85" dirty="0">
                <a:solidFill>
                  <a:srgbClr val="FFFFFF"/>
                </a:solidFill>
                <a:latin typeface="Arial"/>
                <a:cs typeface="Arial"/>
              </a:rPr>
              <a:t>nutrients </a:t>
            </a:r>
            <a:r>
              <a:rPr sz="3600" spc="-35" dirty="0">
                <a:solidFill>
                  <a:srgbClr val="FFFFFF"/>
                </a:solidFill>
                <a:latin typeface="Arial"/>
                <a:cs typeface="Arial"/>
              </a:rPr>
              <a:t>in</a:t>
            </a:r>
            <a:r>
              <a:rPr sz="3600" spc="150" dirty="0">
                <a:solidFill>
                  <a:srgbClr val="FFFFFF"/>
                </a:solidFill>
                <a:latin typeface="Arial"/>
                <a:cs typeface="Arial"/>
              </a:rPr>
              <a:t> </a:t>
            </a:r>
            <a:r>
              <a:rPr sz="3600" spc="160" dirty="0">
                <a:solidFill>
                  <a:srgbClr val="FFFFFF"/>
                </a:solidFill>
                <a:latin typeface="Arial"/>
                <a:cs typeface="Arial"/>
              </a:rPr>
              <a:t>the</a:t>
            </a:r>
            <a:r>
              <a:rPr sz="3600" spc="390" dirty="0">
                <a:solidFill>
                  <a:srgbClr val="FFFFFF"/>
                </a:solidFill>
                <a:latin typeface="Arial"/>
                <a:cs typeface="Arial"/>
              </a:rPr>
              <a:t> </a:t>
            </a:r>
            <a:r>
              <a:rPr sz="3600" spc="-40" dirty="0">
                <a:solidFill>
                  <a:srgbClr val="FFFFFF"/>
                </a:solidFill>
                <a:latin typeface="Arial"/>
                <a:cs typeface="Arial"/>
              </a:rPr>
              <a:t>blood	</a:t>
            </a:r>
            <a:r>
              <a:rPr sz="5400" spc="120" baseline="-10802" dirty="0">
                <a:solidFill>
                  <a:srgbClr val="FFFFFF"/>
                </a:solidFill>
                <a:latin typeface="Arial"/>
                <a:cs typeface="Arial"/>
              </a:rPr>
              <a:t>then </a:t>
            </a:r>
            <a:r>
              <a:rPr sz="5400" spc="44" baseline="-10802" dirty="0">
                <a:solidFill>
                  <a:srgbClr val="FFFFFF"/>
                </a:solidFill>
                <a:latin typeface="Arial"/>
                <a:cs typeface="Arial"/>
              </a:rPr>
              <a:t>exits </a:t>
            </a:r>
            <a:r>
              <a:rPr sz="5400" spc="240" baseline="-10802" dirty="0">
                <a:solidFill>
                  <a:srgbClr val="FFFFFF"/>
                </a:solidFill>
                <a:latin typeface="Arial"/>
                <a:cs typeface="Arial"/>
              </a:rPr>
              <a:t>the </a:t>
            </a:r>
            <a:r>
              <a:rPr sz="5400" spc="217" baseline="-10802" dirty="0">
                <a:solidFill>
                  <a:srgbClr val="FFFFFF"/>
                </a:solidFill>
                <a:latin typeface="Arial"/>
                <a:cs typeface="Arial"/>
              </a:rPr>
              <a:t>heart</a:t>
            </a:r>
            <a:r>
              <a:rPr sz="5400" spc="240" baseline="-10802" dirty="0">
                <a:solidFill>
                  <a:srgbClr val="FFFFFF"/>
                </a:solidFill>
                <a:latin typeface="Arial"/>
                <a:cs typeface="Arial"/>
              </a:rPr>
              <a:t> </a:t>
            </a:r>
            <a:r>
              <a:rPr sz="5400" spc="-120" baseline="-10802" dirty="0">
                <a:solidFill>
                  <a:srgbClr val="FFFFFF"/>
                </a:solidFill>
                <a:latin typeface="Arial"/>
                <a:cs typeface="Arial"/>
              </a:rPr>
              <a:t>and</a:t>
            </a:r>
            <a:endParaRPr sz="5400" baseline="-10802">
              <a:latin typeface="Arial"/>
              <a:cs typeface="Arial"/>
            </a:endParaRPr>
          </a:p>
        </p:txBody>
      </p:sp>
      <p:sp>
        <p:nvSpPr>
          <p:cNvPr id="35" name="object 35"/>
          <p:cNvSpPr/>
          <p:nvPr/>
        </p:nvSpPr>
        <p:spPr>
          <a:xfrm>
            <a:off x="342900" y="6261100"/>
            <a:ext cx="6286500" cy="520700"/>
          </a:xfrm>
          <a:prstGeom prst="rect">
            <a:avLst/>
          </a:prstGeom>
          <a:blipFill>
            <a:blip r:embed="rId29" cstate="print"/>
            <a:stretch>
              <a:fillRect/>
            </a:stretch>
          </a:blipFill>
        </p:spPr>
        <p:txBody>
          <a:bodyPr wrap="square" lIns="0" tIns="0" rIns="0" bIns="0" rtlCol="0"/>
          <a:lstStyle/>
          <a:p>
            <a:endParaRPr/>
          </a:p>
        </p:txBody>
      </p:sp>
      <p:sp>
        <p:nvSpPr>
          <p:cNvPr id="36" name="object 36"/>
          <p:cNvSpPr/>
          <p:nvPr/>
        </p:nvSpPr>
        <p:spPr>
          <a:xfrm>
            <a:off x="292100" y="6832600"/>
            <a:ext cx="6375400" cy="520700"/>
          </a:xfrm>
          <a:prstGeom prst="rect">
            <a:avLst/>
          </a:prstGeom>
          <a:blipFill>
            <a:blip r:embed="rId30" cstate="print"/>
            <a:stretch>
              <a:fillRect/>
            </a:stretch>
          </a:blipFill>
        </p:spPr>
        <p:txBody>
          <a:bodyPr wrap="square" lIns="0" tIns="0" rIns="0" bIns="0" rtlCol="0"/>
          <a:lstStyle/>
          <a:p>
            <a:endParaRPr/>
          </a:p>
        </p:txBody>
      </p:sp>
      <p:sp>
        <p:nvSpPr>
          <p:cNvPr id="37" name="object 37"/>
          <p:cNvSpPr/>
          <p:nvPr/>
        </p:nvSpPr>
        <p:spPr>
          <a:xfrm>
            <a:off x="228600" y="7404100"/>
            <a:ext cx="6502400" cy="533400"/>
          </a:xfrm>
          <a:prstGeom prst="rect">
            <a:avLst/>
          </a:prstGeom>
          <a:blipFill>
            <a:blip r:embed="rId31" cstate="print"/>
            <a:stretch>
              <a:fillRect/>
            </a:stretch>
          </a:blipFill>
        </p:spPr>
        <p:txBody>
          <a:bodyPr wrap="square" lIns="0" tIns="0" rIns="0" bIns="0" rtlCol="0"/>
          <a:lstStyle/>
          <a:p>
            <a:endParaRPr/>
          </a:p>
        </p:txBody>
      </p:sp>
      <p:sp>
        <p:nvSpPr>
          <p:cNvPr id="38" name="object 38"/>
          <p:cNvSpPr/>
          <p:nvPr/>
        </p:nvSpPr>
        <p:spPr>
          <a:xfrm>
            <a:off x="177800" y="7975600"/>
            <a:ext cx="6616700" cy="533400"/>
          </a:xfrm>
          <a:prstGeom prst="rect">
            <a:avLst/>
          </a:prstGeom>
          <a:blipFill>
            <a:blip r:embed="rId32" cstate="print"/>
            <a:stretch>
              <a:fillRect/>
            </a:stretch>
          </a:blipFill>
        </p:spPr>
        <p:txBody>
          <a:bodyPr wrap="square" lIns="0" tIns="0" rIns="0" bIns="0" rtlCol="0"/>
          <a:lstStyle/>
          <a:p>
            <a:endParaRPr/>
          </a:p>
        </p:txBody>
      </p:sp>
      <p:sp>
        <p:nvSpPr>
          <p:cNvPr id="39" name="object 39"/>
          <p:cNvSpPr txBox="1"/>
          <p:nvPr/>
        </p:nvSpPr>
        <p:spPr>
          <a:xfrm>
            <a:off x="189245" y="6146800"/>
            <a:ext cx="6617334" cy="2288540"/>
          </a:xfrm>
          <a:prstGeom prst="rect">
            <a:avLst/>
          </a:prstGeom>
        </p:spPr>
        <p:txBody>
          <a:bodyPr vert="horz" wrap="square" lIns="0" tIns="12700" rIns="0" bIns="0" rtlCol="0">
            <a:spAutoFit/>
          </a:bodyPr>
          <a:lstStyle/>
          <a:p>
            <a:pPr marL="12700" marR="5080" indent="156210" algn="just">
              <a:lnSpc>
                <a:spcPts val="4500"/>
              </a:lnSpc>
              <a:spcBef>
                <a:spcPts val="100"/>
              </a:spcBef>
            </a:pPr>
            <a:r>
              <a:rPr sz="3600" spc="15" dirty="0">
                <a:solidFill>
                  <a:srgbClr val="FFFFFF"/>
                </a:solidFill>
                <a:latin typeface="Arial"/>
                <a:cs typeface="Arial"/>
              </a:rPr>
              <a:t>are </a:t>
            </a:r>
            <a:r>
              <a:rPr sz="3600" spc="-10" dirty="0">
                <a:solidFill>
                  <a:srgbClr val="FFFFFF"/>
                </a:solidFill>
                <a:latin typeface="Arial"/>
                <a:cs typeface="Arial"/>
              </a:rPr>
              <a:t>taken </a:t>
            </a:r>
            <a:r>
              <a:rPr sz="3600" spc="114" dirty="0">
                <a:solidFill>
                  <a:srgbClr val="FFFFFF"/>
                </a:solidFill>
                <a:latin typeface="Arial"/>
                <a:cs typeface="Arial"/>
              </a:rPr>
              <a:t>directly to </a:t>
            </a:r>
            <a:r>
              <a:rPr sz="3600" spc="160" dirty="0">
                <a:solidFill>
                  <a:srgbClr val="FFFFFF"/>
                </a:solidFill>
                <a:latin typeface="Arial"/>
                <a:cs typeface="Arial"/>
              </a:rPr>
              <a:t>the </a:t>
            </a:r>
            <a:r>
              <a:rPr sz="3600" spc="5" dirty="0">
                <a:solidFill>
                  <a:srgbClr val="FFFFFF"/>
                </a:solidFill>
                <a:latin typeface="Arial"/>
                <a:cs typeface="Arial"/>
              </a:rPr>
              <a:t>cells  </a:t>
            </a:r>
            <a:r>
              <a:rPr sz="3600" spc="35" dirty="0">
                <a:solidFill>
                  <a:srgbClr val="FFFFFF"/>
                </a:solidFill>
                <a:latin typeface="Arial"/>
                <a:cs typeface="Arial"/>
              </a:rPr>
              <a:t>where </a:t>
            </a:r>
            <a:r>
              <a:rPr sz="3600" spc="130" dirty="0">
                <a:solidFill>
                  <a:srgbClr val="FFFFFF"/>
                </a:solidFill>
                <a:latin typeface="Arial"/>
                <a:cs typeface="Arial"/>
              </a:rPr>
              <a:t>they </a:t>
            </a:r>
            <a:r>
              <a:rPr sz="3600" spc="15" dirty="0">
                <a:solidFill>
                  <a:srgbClr val="FFFFFF"/>
                </a:solidFill>
                <a:latin typeface="Arial"/>
                <a:cs typeface="Arial"/>
              </a:rPr>
              <a:t>are </a:t>
            </a:r>
            <a:r>
              <a:rPr sz="3600" spc="-50" dirty="0">
                <a:solidFill>
                  <a:srgbClr val="FFFFFF"/>
                </a:solidFill>
                <a:latin typeface="Arial"/>
                <a:cs typeface="Arial"/>
              </a:rPr>
              <a:t>needed. </a:t>
            </a:r>
            <a:r>
              <a:rPr sz="3600" spc="-120" dirty="0">
                <a:solidFill>
                  <a:srgbClr val="FFFFFF"/>
                </a:solidFill>
                <a:latin typeface="Arial"/>
                <a:cs typeface="Arial"/>
              </a:rPr>
              <a:t>These  </a:t>
            </a:r>
            <a:r>
              <a:rPr sz="3600" spc="-70" dirty="0">
                <a:solidFill>
                  <a:srgbClr val="FFFFFF"/>
                </a:solidFill>
                <a:latin typeface="Arial"/>
                <a:cs typeface="Arial"/>
              </a:rPr>
              <a:t>animals </a:t>
            </a:r>
            <a:r>
              <a:rPr sz="3600" spc="-15" dirty="0">
                <a:solidFill>
                  <a:srgbClr val="FFFFFF"/>
                </a:solidFill>
                <a:latin typeface="Arial"/>
                <a:cs typeface="Arial"/>
              </a:rPr>
              <a:t>absorb </a:t>
            </a:r>
            <a:r>
              <a:rPr sz="3600" spc="-75" dirty="0">
                <a:solidFill>
                  <a:srgbClr val="FFFFFF"/>
                </a:solidFill>
                <a:latin typeface="Arial"/>
                <a:cs typeface="Arial"/>
              </a:rPr>
              <a:t>oxygen </a:t>
            </a:r>
            <a:r>
              <a:rPr sz="3600" spc="85" dirty="0">
                <a:solidFill>
                  <a:srgbClr val="FFFFFF"/>
                </a:solidFill>
                <a:latin typeface="Arial"/>
                <a:cs typeface="Arial"/>
              </a:rPr>
              <a:t>through  </a:t>
            </a:r>
            <a:r>
              <a:rPr sz="3600" spc="180" dirty="0">
                <a:solidFill>
                  <a:srgbClr val="FFFFFF"/>
                </a:solidFill>
                <a:latin typeface="Arial"/>
                <a:cs typeface="Arial"/>
              </a:rPr>
              <a:t>tiny </a:t>
            </a:r>
            <a:r>
              <a:rPr sz="3600" spc="55" dirty="0">
                <a:solidFill>
                  <a:srgbClr val="FFFFFF"/>
                </a:solidFill>
                <a:latin typeface="Arial"/>
                <a:cs typeface="Arial"/>
              </a:rPr>
              <a:t>tubes </a:t>
            </a:r>
            <a:r>
              <a:rPr sz="3600" spc="229" dirty="0">
                <a:solidFill>
                  <a:srgbClr val="FFFFFF"/>
                </a:solidFill>
                <a:latin typeface="Arial"/>
                <a:cs typeface="Arial"/>
              </a:rPr>
              <a:t>that </a:t>
            </a:r>
            <a:r>
              <a:rPr sz="3600" spc="-120" dirty="0">
                <a:solidFill>
                  <a:srgbClr val="FFFFFF"/>
                </a:solidFill>
                <a:latin typeface="Arial"/>
                <a:cs typeface="Arial"/>
              </a:rPr>
              <a:t>open </a:t>
            </a:r>
            <a:r>
              <a:rPr sz="3600" spc="114" dirty="0">
                <a:solidFill>
                  <a:srgbClr val="FFFFFF"/>
                </a:solidFill>
                <a:latin typeface="Arial"/>
                <a:cs typeface="Arial"/>
              </a:rPr>
              <a:t>to </a:t>
            </a:r>
            <a:r>
              <a:rPr sz="3600" spc="160" dirty="0">
                <a:solidFill>
                  <a:srgbClr val="FFFFFF"/>
                </a:solidFill>
                <a:latin typeface="Arial"/>
                <a:cs typeface="Arial"/>
              </a:rPr>
              <a:t>the</a:t>
            </a:r>
            <a:r>
              <a:rPr sz="3600" spc="869" dirty="0">
                <a:solidFill>
                  <a:srgbClr val="FFFFFF"/>
                </a:solidFill>
                <a:latin typeface="Arial"/>
                <a:cs typeface="Arial"/>
              </a:rPr>
              <a:t> </a:t>
            </a:r>
            <a:r>
              <a:rPr sz="3600" dirty="0">
                <a:solidFill>
                  <a:srgbClr val="FFFFFF"/>
                </a:solidFill>
                <a:latin typeface="Arial"/>
                <a:cs typeface="Arial"/>
              </a:rPr>
              <a:t>air.</a:t>
            </a:r>
            <a:endParaRPr sz="3600">
              <a:latin typeface="Arial"/>
              <a:cs typeface="Arial"/>
            </a:endParaRPr>
          </a:p>
        </p:txBody>
      </p:sp>
      <p:sp>
        <p:nvSpPr>
          <p:cNvPr id="40" name="object 40"/>
          <p:cNvSpPr/>
          <p:nvPr/>
        </p:nvSpPr>
        <p:spPr>
          <a:xfrm>
            <a:off x="10553700" y="6781800"/>
            <a:ext cx="2451100" cy="2082800"/>
          </a:xfrm>
          <a:prstGeom prst="rect">
            <a:avLst/>
          </a:prstGeom>
          <a:blipFill>
            <a:blip r:embed="rId33" cstate="print"/>
            <a:stretch>
              <a:fillRect/>
            </a:stretch>
          </a:blipFill>
        </p:spPr>
        <p:txBody>
          <a:bodyPr wrap="square" lIns="0" tIns="0" rIns="0" bIns="0" rtlCol="0"/>
          <a:lstStyle/>
          <a:p>
            <a:endParaRPr/>
          </a:p>
        </p:txBody>
      </p:sp>
      <p:sp>
        <p:nvSpPr>
          <p:cNvPr id="41" name="object 41"/>
          <p:cNvSpPr/>
          <p:nvPr/>
        </p:nvSpPr>
        <p:spPr>
          <a:xfrm>
            <a:off x="10909300" y="8458200"/>
            <a:ext cx="2095500" cy="1295400"/>
          </a:xfrm>
          <a:prstGeom prst="rect">
            <a:avLst/>
          </a:prstGeom>
          <a:blipFill>
            <a:blip r:embed="rId34" cstate="print"/>
            <a:stretch>
              <a:fillRect/>
            </a:stretch>
          </a:blipFill>
        </p:spPr>
        <p:txBody>
          <a:bodyPr wrap="square" lIns="0" tIns="0" rIns="0" bIns="0" rtlCol="0"/>
          <a:lstStyle/>
          <a:p>
            <a:endParaRPr/>
          </a:p>
        </p:txBody>
      </p:sp>
      <p:sp>
        <p:nvSpPr>
          <p:cNvPr id="42" name="object 42"/>
          <p:cNvSpPr/>
          <p:nvPr/>
        </p:nvSpPr>
        <p:spPr>
          <a:xfrm>
            <a:off x="11036300" y="8915400"/>
            <a:ext cx="1892300" cy="635000"/>
          </a:xfrm>
          <a:prstGeom prst="rect">
            <a:avLst/>
          </a:prstGeom>
          <a:blipFill>
            <a:blip r:embed="rId35" cstate="print"/>
            <a:stretch>
              <a:fillRect/>
            </a:stretch>
          </a:blipFill>
        </p:spPr>
        <p:txBody>
          <a:bodyPr wrap="square" lIns="0" tIns="0" rIns="0" bIns="0" rtlCol="0"/>
          <a:lstStyle/>
          <a:p>
            <a:endParaRPr/>
          </a:p>
        </p:txBody>
      </p:sp>
      <p:sp>
        <p:nvSpPr>
          <p:cNvPr id="43" name="object 43"/>
          <p:cNvSpPr txBox="1"/>
          <p:nvPr/>
        </p:nvSpPr>
        <p:spPr>
          <a:xfrm>
            <a:off x="11045963" y="8526271"/>
            <a:ext cx="1875155" cy="1356995"/>
          </a:xfrm>
          <a:prstGeom prst="rect">
            <a:avLst/>
          </a:prstGeom>
        </p:spPr>
        <p:txBody>
          <a:bodyPr vert="horz" wrap="square" lIns="0" tIns="179705" rIns="0" bIns="0" rtlCol="0">
            <a:spAutoFit/>
          </a:bodyPr>
          <a:lstStyle/>
          <a:p>
            <a:pPr marL="12700">
              <a:lnSpc>
                <a:spcPct val="100000"/>
              </a:lnSpc>
              <a:spcBef>
                <a:spcPts val="1415"/>
              </a:spcBef>
            </a:pPr>
            <a:r>
              <a:rPr sz="6000" spc="-360" dirty="0">
                <a:solidFill>
                  <a:srgbClr val="FFFFFF"/>
                </a:solidFill>
                <a:latin typeface="Arial"/>
                <a:cs typeface="Arial"/>
                <a:hlinkClick r:id="rId36" action="ppaction://hlinksldjump"/>
              </a:rPr>
              <a:t>NEXT</a:t>
            </a:r>
            <a:endParaRPr sz="6000">
              <a:latin typeface="Arial"/>
              <a:cs typeface="Arial"/>
            </a:endParaRPr>
          </a:p>
        </p:txBody>
      </p:sp>
      <p:sp>
        <p:nvSpPr>
          <p:cNvPr id="44" name="object 44"/>
          <p:cNvSpPr txBox="1"/>
          <p:nvPr/>
        </p:nvSpPr>
        <p:spPr>
          <a:xfrm>
            <a:off x="69795" y="8532621"/>
            <a:ext cx="1850389" cy="1356995"/>
          </a:xfrm>
          <a:prstGeom prst="rect">
            <a:avLst/>
          </a:prstGeom>
        </p:spPr>
        <p:txBody>
          <a:bodyPr vert="horz" wrap="square" lIns="0" tIns="179705" rIns="0" bIns="0" rtlCol="0">
            <a:spAutoFit/>
          </a:bodyPr>
          <a:lstStyle/>
          <a:p>
            <a:pPr marL="12700">
              <a:lnSpc>
                <a:spcPct val="100000"/>
              </a:lnSpc>
              <a:spcBef>
                <a:spcPts val="1415"/>
              </a:spcBef>
            </a:pPr>
            <a:r>
              <a:rPr sz="6000" spc="-355" dirty="0">
                <a:solidFill>
                  <a:srgbClr val="FFFFFF"/>
                </a:solidFill>
                <a:latin typeface="Arial"/>
                <a:cs typeface="Arial"/>
                <a:hlinkClick r:id="rId37" action="ppaction://hlinksldjump"/>
              </a:rPr>
              <a:t>B</a:t>
            </a:r>
            <a:r>
              <a:rPr sz="6000" spc="-320" dirty="0">
                <a:solidFill>
                  <a:srgbClr val="FFFFFF"/>
                </a:solidFill>
                <a:latin typeface="Arial"/>
                <a:cs typeface="Arial"/>
                <a:hlinkClick r:id="rId37" action="ppaction://hlinksldjump"/>
              </a:rPr>
              <a:t>A</a:t>
            </a:r>
            <a:r>
              <a:rPr sz="6000" spc="-819" dirty="0">
                <a:solidFill>
                  <a:srgbClr val="FFFFFF"/>
                </a:solidFill>
                <a:latin typeface="Arial"/>
                <a:cs typeface="Arial"/>
                <a:hlinkClick r:id="rId37" action="ppaction://hlinksldjump"/>
              </a:rPr>
              <a:t>C</a:t>
            </a:r>
            <a:r>
              <a:rPr sz="6000" spc="-495" dirty="0">
                <a:solidFill>
                  <a:srgbClr val="FFFFFF"/>
                </a:solidFill>
                <a:latin typeface="Arial"/>
                <a:cs typeface="Arial"/>
                <a:hlinkClick r:id="rId37" action="ppaction://hlinksldjump"/>
              </a:rPr>
              <a:t>K</a:t>
            </a:r>
            <a:endParaRPr sz="6000">
              <a:latin typeface="Arial"/>
              <a:cs typeface="Arial"/>
            </a:endParaRPr>
          </a:p>
        </p:txBody>
      </p:sp>
      <p:sp>
        <p:nvSpPr>
          <p:cNvPr id="45" name="object 45"/>
          <p:cNvSpPr txBox="1"/>
          <p:nvPr/>
        </p:nvSpPr>
        <p:spPr>
          <a:xfrm>
            <a:off x="5263446" y="9358883"/>
            <a:ext cx="2184400" cy="338455"/>
          </a:xfrm>
          <a:prstGeom prst="rect">
            <a:avLst/>
          </a:prstGeom>
        </p:spPr>
        <p:txBody>
          <a:bodyPr vert="horz" wrap="square" lIns="0" tIns="26034" rIns="0" bIns="0" rtlCol="0">
            <a:spAutoFit/>
          </a:bodyPr>
          <a:lstStyle/>
          <a:p>
            <a:pPr marL="12700">
              <a:lnSpc>
                <a:spcPct val="100000"/>
              </a:lnSpc>
              <a:spcBef>
                <a:spcPts val="204"/>
              </a:spcBef>
            </a:pPr>
            <a:r>
              <a:rPr sz="1800" dirty="0">
                <a:solidFill>
                  <a:srgbClr val="FFFFFF"/>
                </a:solidFill>
                <a:latin typeface="Century Gothic"/>
                <a:cs typeface="Century Gothic"/>
                <a:hlinkClick r:id="rId38"/>
              </a:rPr>
              <a:t>www.planbee.com</a:t>
            </a:r>
            <a:endParaRPr sz="1800">
              <a:latin typeface="Century Gothic"/>
              <a:cs typeface="Century Gothic"/>
            </a:endParaRP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TotalTime>
  <Words>1019</Words>
  <Application>Microsoft Office PowerPoint</Application>
  <PresentationFormat>Custom</PresentationFormat>
  <Paragraphs>97</Paragraphs>
  <Slides>14</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Twinkl</vt:lpstr>
      <vt:lpstr>Office Theme</vt:lpstr>
      <vt:lpstr>Healthy Bodies</vt:lpstr>
      <vt:lpstr>PowerPoint Presentation</vt:lpstr>
      <vt:lpstr>The two organs</vt:lpstr>
      <vt:lpstr>The Lungs</vt:lpstr>
      <vt:lpstr>The Function of the Lungs</vt:lpstr>
      <vt:lpstr>The Heart</vt:lpstr>
      <vt:lpstr>PowerPoint Presentation</vt:lpstr>
      <vt:lpstr>What Blood Vessels Do</vt:lpstr>
      <vt:lpstr>PowerPoint Presentation</vt:lpstr>
      <vt:lpstr>PowerPoint Presentation</vt:lpstr>
      <vt:lpstr>This diagram shows the different chambers, veins and arteries  that make up the heart. The red parts of the heart show the  oxygenated blood (blood with oxygen in it from the lungs). The  blue parts show the deoxygenated blood (blood that doesn’t have  oxygen in it because the oxygen has been delivered to different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Bodies</dc:title>
  <cp:lastModifiedBy>Melissa Gilbert</cp:lastModifiedBy>
  <cp:revision>4</cp:revision>
  <dcterms:created xsi:type="dcterms:W3CDTF">2021-01-06T11:40:54Z</dcterms:created>
  <dcterms:modified xsi:type="dcterms:W3CDTF">2021-01-06T12:38:52Z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2018-03-13T00:00:00Z</vt:filetime>
  </property>
  <property fmtid="{D5CDD505-2E9C-101B-9397-08002B2CF9AE}" pid="3" name="Creator">
    <vt:lpwstr>Apple Keynote 5.3</vt:lpwstr>
  </property>
  <property fmtid="{D5CDD505-2E9C-101B-9397-08002B2CF9AE}" pid="4" name="LastSaved">
    <vt:filetime>2021-01-06T00:00:00Z</vt:filetime>
  </property>
</Properties>
</file>