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DD4919-B192-4F8C-9EED-B7B0E0573644}" v="9" dt="2021-01-25T09:39:46.4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0" autoAdjust="0"/>
    <p:restoredTop sz="94660"/>
  </p:normalViewPr>
  <p:slideViewPr>
    <p:cSldViewPr snapToGrid="0">
      <p:cViewPr varScale="1">
        <p:scale>
          <a:sx n="93" d="100"/>
          <a:sy n="93" d="100"/>
        </p:scale>
        <p:origin x="108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57DC35B5-0EB7-4EBE-AF25-3A4CD497D069}"/>
    <pc:docChg chg="undo custSel addSld delSld modSld">
      <pc:chgData name="Suzanne Phillips" userId="2ebb4245-c1bb-4f5a-9396-757d13a1d94d" providerId="ADAL" clId="{57DC35B5-0EB7-4EBE-AF25-3A4CD497D069}" dt="2021-01-16T12:38:22.054" v="1044" actId="478"/>
      <pc:docMkLst>
        <pc:docMk/>
      </pc:docMkLst>
      <pc:sldChg chg="addSp delSp modSp modTransition modAnim">
        <pc:chgData name="Suzanne Phillips" userId="2ebb4245-c1bb-4f5a-9396-757d13a1d94d" providerId="ADAL" clId="{57DC35B5-0EB7-4EBE-AF25-3A4CD497D069}" dt="2021-01-16T12:27:17.536" v="1035"/>
        <pc:sldMkLst>
          <pc:docMk/>
          <pc:sldMk cId="2111978316" sldId="256"/>
        </pc:sldMkLst>
        <pc:picChg chg="add del mod">
          <ac:chgData name="Suzanne Phillips" userId="2ebb4245-c1bb-4f5a-9396-757d13a1d94d" providerId="ADAL" clId="{57DC35B5-0EB7-4EBE-AF25-3A4CD497D069}" dt="2021-01-16T12:26:59.614" v="1034"/>
          <ac:picMkLst>
            <pc:docMk/>
            <pc:sldMk cId="2111978316" sldId="256"/>
            <ac:picMk id="4" creationId="{2DC37DFD-B5EB-43DD-89E7-941A0C6898F2}"/>
          </ac:picMkLst>
        </pc:picChg>
        <pc:picChg chg="add mod">
          <ac:chgData name="Suzanne Phillips" userId="2ebb4245-c1bb-4f5a-9396-757d13a1d94d" providerId="ADAL" clId="{57DC35B5-0EB7-4EBE-AF25-3A4CD497D069}" dt="2021-01-16T12:27:17.536" v="1035"/>
          <ac:picMkLst>
            <pc:docMk/>
            <pc:sldMk cId="2111978316" sldId="256"/>
            <ac:picMk id="5" creationId="{2431D5B8-81DC-4A08-B47A-28CDC5CAE0EF}"/>
          </ac:picMkLst>
        </pc:picChg>
      </pc:sldChg>
      <pc:sldChg chg="new del">
        <pc:chgData name="Suzanne Phillips" userId="2ebb4245-c1bb-4f5a-9396-757d13a1d94d" providerId="ADAL" clId="{57DC35B5-0EB7-4EBE-AF25-3A4CD497D069}" dt="2021-01-16T12:08:49.681" v="2" actId="47"/>
        <pc:sldMkLst>
          <pc:docMk/>
          <pc:sldMk cId="4153840602" sldId="257"/>
        </pc:sldMkLst>
      </pc:sldChg>
      <pc:sldChg chg="addSp delSp modSp new mod modTransition modAnim">
        <pc:chgData name="Suzanne Phillips" userId="2ebb4245-c1bb-4f5a-9396-757d13a1d94d" providerId="ADAL" clId="{57DC35B5-0EB7-4EBE-AF25-3A4CD497D069}" dt="2021-01-16T12:28:34.633" v="1038"/>
        <pc:sldMkLst>
          <pc:docMk/>
          <pc:sldMk cId="2395387002" sldId="258"/>
        </pc:sldMkLst>
        <pc:spChg chg="add mod">
          <ac:chgData name="Suzanne Phillips" userId="2ebb4245-c1bb-4f5a-9396-757d13a1d94d" providerId="ADAL" clId="{57DC35B5-0EB7-4EBE-AF25-3A4CD497D069}" dt="2021-01-16T12:20:48.953" v="1032" actId="20577"/>
          <ac:spMkLst>
            <pc:docMk/>
            <pc:sldMk cId="2395387002" sldId="258"/>
            <ac:spMk id="2" creationId="{0813FEB5-A02C-4F81-A0C9-DF2EED697BC7}"/>
          </ac:spMkLst>
        </pc:spChg>
        <pc:picChg chg="add del mod">
          <ac:chgData name="Suzanne Phillips" userId="2ebb4245-c1bb-4f5a-9396-757d13a1d94d" providerId="ADAL" clId="{57DC35B5-0EB7-4EBE-AF25-3A4CD497D069}" dt="2021-01-16T12:28:07.449" v="1037"/>
          <ac:picMkLst>
            <pc:docMk/>
            <pc:sldMk cId="2395387002" sldId="258"/>
            <ac:picMk id="3" creationId="{84B11C98-E4B7-4F5C-B698-E2F2D1477A56}"/>
          </ac:picMkLst>
        </pc:picChg>
        <pc:picChg chg="add mod">
          <ac:chgData name="Suzanne Phillips" userId="2ebb4245-c1bb-4f5a-9396-757d13a1d94d" providerId="ADAL" clId="{57DC35B5-0EB7-4EBE-AF25-3A4CD497D069}" dt="2021-01-16T12:28:34.633" v="1038"/>
          <ac:picMkLst>
            <pc:docMk/>
            <pc:sldMk cId="2395387002" sldId="258"/>
            <ac:picMk id="4" creationId="{500ED345-1230-48F7-BC98-FF8201EC6110}"/>
          </ac:picMkLst>
        </pc:picChg>
      </pc:sldChg>
      <pc:sldChg chg="addSp modSp new mod">
        <pc:chgData name="Suzanne Phillips" userId="2ebb4245-c1bb-4f5a-9396-757d13a1d94d" providerId="ADAL" clId="{57DC35B5-0EB7-4EBE-AF25-3A4CD497D069}" dt="2021-01-16T12:29:16.383" v="1039"/>
        <pc:sldMkLst>
          <pc:docMk/>
          <pc:sldMk cId="1041166067" sldId="259"/>
        </pc:sldMkLst>
        <pc:spChg chg="add mod">
          <ac:chgData name="Suzanne Phillips" userId="2ebb4245-c1bb-4f5a-9396-757d13a1d94d" providerId="ADAL" clId="{57DC35B5-0EB7-4EBE-AF25-3A4CD497D069}" dt="2021-01-16T12:13:06.134" v="759" actId="20577"/>
          <ac:spMkLst>
            <pc:docMk/>
            <pc:sldMk cId="1041166067" sldId="259"/>
            <ac:spMk id="2" creationId="{E280E24A-1DE3-4180-80DE-121FCF06AC3F}"/>
          </ac:spMkLst>
        </pc:spChg>
        <pc:picChg chg="add mod">
          <ac:chgData name="Suzanne Phillips" userId="2ebb4245-c1bb-4f5a-9396-757d13a1d94d" providerId="ADAL" clId="{57DC35B5-0EB7-4EBE-AF25-3A4CD497D069}" dt="2021-01-16T12:29:16.383" v="1039"/>
          <ac:picMkLst>
            <pc:docMk/>
            <pc:sldMk cId="1041166067" sldId="259"/>
            <ac:picMk id="3" creationId="{2B588033-CE26-4A17-AB5A-23F72054CA79}"/>
          </ac:picMkLst>
        </pc:picChg>
      </pc:sldChg>
      <pc:sldChg chg="addSp delSp modSp new mod modTransition modAnim">
        <pc:chgData name="Suzanne Phillips" userId="2ebb4245-c1bb-4f5a-9396-757d13a1d94d" providerId="ADAL" clId="{57DC35B5-0EB7-4EBE-AF25-3A4CD497D069}" dt="2021-01-16T12:38:22.054" v="1044" actId="478"/>
        <pc:sldMkLst>
          <pc:docMk/>
          <pc:sldMk cId="1239654712" sldId="260"/>
        </pc:sldMkLst>
        <pc:spChg chg="add mod">
          <ac:chgData name="Suzanne Phillips" userId="2ebb4245-c1bb-4f5a-9396-757d13a1d94d" providerId="ADAL" clId="{57DC35B5-0EB7-4EBE-AF25-3A4CD497D069}" dt="2021-01-16T12:13:43.977" v="829" actId="20577"/>
          <ac:spMkLst>
            <pc:docMk/>
            <pc:sldMk cId="1239654712" sldId="260"/>
            <ac:spMk id="2" creationId="{DB6B6D41-29E2-41D9-A6F5-691058690C97}"/>
          </ac:spMkLst>
        </pc:spChg>
        <pc:spChg chg="add del mod">
          <ac:chgData name="Suzanne Phillips" userId="2ebb4245-c1bb-4f5a-9396-757d13a1d94d" providerId="ADAL" clId="{57DC35B5-0EB7-4EBE-AF25-3A4CD497D069}" dt="2021-01-16T12:14:26.375" v="835" actId="21"/>
          <ac:spMkLst>
            <pc:docMk/>
            <pc:sldMk cId="1239654712" sldId="260"/>
            <ac:spMk id="3" creationId="{148DBA4F-5E6E-40CA-B747-74875A8273DA}"/>
          </ac:spMkLst>
        </pc:spChg>
        <pc:spChg chg="add del mod">
          <ac:chgData name="Suzanne Phillips" userId="2ebb4245-c1bb-4f5a-9396-757d13a1d94d" providerId="ADAL" clId="{57DC35B5-0EB7-4EBE-AF25-3A4CD497D069}" dt="2021-01-16T12:19:00.582" v="930"/>
          <ac:spMkLst>
            <pc:docMk/>
            <pc:sldMk cId="1239654712" sldId="260"/>
            <ac:spMk id="4" creationId="{641B23D5-6020-4A47-8164-512BD0676D01}"/>
          </ac:spMkLst>
        </pc:spChg>
        <pc:grpChg chg="add del mod">
          <ac:chgData name="Suzanne Phillips" userId="2ebb4245-c1bb-4f5a-9396-757d13a1d94d" providerId="ADAL" clId="{57DC35B5-0EB7-4EBE-AF25-3A4CD497D069}" dt="2021-01-16T12:18:24.099" v="914"/>
          <ac:grpSpMkLst>
            <pc:docMk/>
            <pc:sldMk cId="1239654712" sldId="260"/>
            <ac:grpSpMk id="7" creationId="{EA3BDB1C-DE93-440F-8D1D-68AA620D7BCB}"/>
          </ac:grpSpMkLst>
        </pc:grpChg>
        <pc:grpChg chg="add del mod">
          <ac:chgData name="Suzanne Phillips" userId="2ebb4245-c1bb-4f5a-9396-757d13a1d94d" providerId="ADAL" clId="{57DC35B5-0EB7-4EBE-AF25-3A4CD497D069}" dt="2021-01-16T12:18:23.198" v="908"/>
          <ac:grpSpMkLst>
            <pc:docMk/>
            <pc:sldMk cId="1239654712" sldId="260"/>
            <ac:grpSpMk id="13" creationId="{2DA85450-54CA-478C-B81B-0A91461B2683}"/>
          </ac:grpSpMkLst>
        </pc:grpChg>
        <pc:grpChg chg="add del mod">
          <ac:chgData name="Suzanne Phillips" userId="2ebb4245-c1bb-4f5a-9396-757d13a1d94d" providerId="ADAL" clId="{57DC35B5-0EB7-4EBE-AF25-3A4CD497D069}" dt="2021-01-16T12:18:23.198" v="908"/>
          <ac:grpSpMkLst>
            <pc:docMk/>
            <pc:sldMk cId="1239654712" sldId="260"/>
            <ac:grpSpMk id="14" creationId="{5DFB23F5-B85C-4566-A749-6643820FFFCD}"/>
          </ac:grpSpMkLst>
        </pc:grpChg>
        <pc:grpChg chg="add del mod">
          <ac:chgData name="Suzanne Phillips" userId="2ebb4245-c1bb-4f5a-9396-757d13a1d94d" providerId="ADAL" clId="{57DC35B5-0EB7-4EBE-AF25-3A4CD497D069}" dt="2021-01-16T12:18:22.813" v="905"/>
          <ac:grpSpMkLst>
            <pc:docMk/>
            <pc:sldMk cId="1239654712" sldId="260"/>
            <ac:grpSpMk id="17" creationId="{44D5A341-DF8A-4D11-9BAF-E2C436275E04}"/>
          </ac:grpSpMkLst>
        </pc:grpChg>
        <pc:grpChg chg="add del mod">
          <ac:chgData name="Suzanne Phillips" userId="2ebb4245-c1bb-4f5a-9396-757d13a1d94d" providerId="ADAL" clId="{57DC35B5-0EB7-4EBE-AF25-3A4CD497D069}" dt="2021-01-16T12:18:22.459" v="902"/>
          <ac:grpSpMkLst>
            <pc:docMk/>
            <pc:sldMk cId="1239654712" sldId="260"/>
            <ac:grpSpMk id="20" creationId="{8F8DB1C7-836F-4663-86EA-C515201C9E13}"/>
          </ac:grpSpMkLst>
        </pc:grpChg>
        <pc:grpChg chg="add del mod">
          <ac:chgData name="Suzanne Phillips" userId="2ebb4245-c1bb-4f5a-9396-757d13a1d94d" providerId="ADAL" clId="{57DC35B5-0EB7-4EBE-AF25-3A4CD497D069}" dt="2021-01-16T12:18:21.310" v="898"/>
          <ac:grpSpMkLst>
            <pc:docMk/>
            <pc:sldMk cId="1239654712" sldId="260"/>
            <ac:grpSpMk id="24" creationId="{D9F45853-DB83-45AA-8310-3668D2E22651}"/>
          </ac:grpSpMkLst>
        </pc:grpChg>
        <pc:grpChg chg="add del mod">
          <ac:chgData name="Suzanne Phillips" userId="2ebb4245-c1bb-4f5a-9396-757d13a1d94d" providerId="ADAL" clId="{57DC35B5-0EB7-4EBE-AF25-3A4CD497D069}" dt="2021-01-16T12:18:05.843" v="895"/>
          <ac:grpSpMkLst>
            <pc:docMk/>
            <pc:sldMk cId="1239654712" sldId="260"/>
            <ac:grpSpMk id="27" creationId="{31805CA4-309A-420B-AE89-B554D485DBBE}"/>
          </ac:grpSpMkLst>
        </pc:grpChg>
        <pc:grpChg chg="mod">
          <ac:chgData name="Suzanne Phillips" userId="2ebb4245-c1bb-4f5a-9396-757d13a1d94d" providerId="ADAL" clId="{57DC35B5-0EB7-4EBE-AF25-3A4CD497D069}" dt="2021-01-16T12:18:03.853" v="893"/>
          <ac:grpSpMkLst>
            <pc:docMk/>
            <pc:sldMk cId="1239654712" sldId="260"/>
            <ac:grpSpMk id="29" creationId="{9ED28B84-E147-4F5B-9439-164C1ECA476E}"/>
          </ac:grpSpMkLst>
        </pc:grpChg>
        <pc:grpChg chg="del mod">
          <ac:chgData name="Suzanne Phillips" userId="2ebb4245-c1bb-4f5a-9396-757d13a1d94d" providerId="ADAL" clId="{57DC35B5-0EB7-4EBE-AF25-3A4CD497D069}" dt="2021-01-16T12:18:55.153" v="928"/>
          <ac:grpSpMkLst>
            <pc:docMk/>
            <pc:sldMk cId="1239654712" sldId="260"/>
            <ac:grpSpMk id="41" creationId="{4B543E19-A919-4751-9CAE-0C9EF0D8DE42}"/>
          </ac:grpSpMkLst>
        </pc:grpChg>
        <pc:grpChg chg="mod">
          <ac:chgData name="Suzanne Phillips" userId="2ebb4245-c1bb-4f5a-9396-757d13a1d94d" providerId="ADAL" clId="{57DC35B5-0EB7-4EBE-AF25-3A4CD497D069}" dt="2021-01-16T12:18:55.153" v="928"/>
          <ac:grpSpMkLst>
            <pc:docMk/>
            <pc:sldMk cId="1239654712" sldId="260"/>
            <ac:grpSpMk id="42" creationId="{3BEF162F-54B4-48FF-BDE7-817425537B6C}"/>
          </ac:grpSpMkLst>
        </pc:grpChg>
        <pc:picChg chg="add del mod">
          <ac:chgData name="Suzanne Phillips" userId="2ebb4245-c1bb-4f5a-9396-757d13a1d94d" providerId="ADAL" clId="{57DC35B5-0EB7-4EBE-AF25-3A4CD497D069}" dt="2021-01-16T12:34:10.733" v="1041"/>
          <ac:picMkLst>
            <pc:docMk/>
            <pc:sldMk cId="1239654712" sldId="260"/>
            <ac:picMk id="44" creationId="{CAADF528-58DE-4E59-A64C-3E192818A51A}"/>
          </ac:picMkLst>
        </pc:picChg>
        <pc:picChg chg="add mod">
          <ac:chgData name="Suzanne Phillips" userId="2ebb4245-c1bb-4f5a-9396-757d13a1d94d" providerId="ADAL" clId="{57DC35B5-0EB7-4EBE-AF25-3A4CD497D069}" dt="2021-01-16T12:38:06.543" v="1042"/>
          <ac:picMkLst>
            <pc:docMk/>
            <pc:sldMk cId="1239654712" sldId="260"/>
            <ac:picMk id="46" creationId="{3B4F2344-9B69-4F16-9B80-634C9F1C796B}"/>
          </ac:picMkLst>
        </pc:picChg>
        <pc:inkChg chg="add del mod">
          <ac:chgData name="Suzanne Phillips" userId="2ebb4245-c1bb-4f5a-9396-757d13a1d94d" providerId="ADAL" clId="{57DC35B5-0EB7-4EBE-AF25-3A4CD497D069}" dt="2021-01-16T12:18:28.796" v="915" actId="478"/>
          <ac:inkMkLst>
            <pc:docMk/>
            <pc:sldMk cId="1239654712" sldId="260"/>
            <ac:inkMk id="5" creationId="{0603292C-42B0-4905-8ED4-B4A246FF568C}"/>
          </ac:inkMkLst>
        </pc:inkChg>
        <pc:inkChg chg="add del mod">
          <ac:chgData name="Suzanne Phillips" userId="2ebb4245-c1bb-4f5a-9396-757d13a1d94d" providerId="ADAL" clId="{57DC35B5-0EB7-4EBE-AF25-3A4CD497D069}" dt="2021-01-16T12:18:24.099" v="914"/>
          <ac:inkMkLst>
            <pc:docMk/>
            <pc:sldMk cId="1239654712" sldId="260"/>
            <ac:inkMk id="6" creationId="{2A18878C-DFDC-401F-B899-52FAA7918D82}"/>
          </ac:inkMkLst>
        </pc:inkChg>
        <pc:inkChg chg="add del mod">
          <ac:chgData name="Suzanne Phillips" userId="2ebb4245-c1bb-4f5a-9396-757d13a1d94d" providerId="ADAL" clId="{57DC35B5-0EB7-4EBE-AF25-3A4CD497D069}" dt="2021-01-16T12:18:23.930" v="912" actId="9405"/>
          <ac:inkMkLst>
            <pc:docMk/>
            <pc:sldMk cId="1239654712" sldId="260"/>
            <ac:inkMk id="8" creationId="{A7082334-042C-4D2A-A8C3-ACD86B4E7082}"/>
          </ac:inkMkLst>
        </pc:inkChg>
        <pc:inkChg chg="add del mod">
          <ac:chgData name="Suzanne Phillips" userId="2ebb4245-c1bb-4f5a-9396-757d13a1d94d" providerId="ADAL" clId="{57DC35B5-0EB7-4EBE-AF25-3A4CD497D069}" dt="2021-01-16T12:18:23.746" v="911" actId="9405"/>
          <ac:inkMkLst>
            <pc:docMk/>
            <pc:sldMk cId="1239654712" sldId="260"/>
            <ac:inkMk id="9" creationId="{F2159855-D2D2-4AF6-B934-574E2F3E90FD}"/>
          </ac:inkMkLst>
        </pc:inkChg>
        <pc:inkChg chg="add del mod">
          <ac:chgData name="Suzanne Phillips" userId="2ebb4245-c1bb-4f5a-9396-757d13a1d94d" providerId="ADAL" clId="{57DC35B5-0EB7-4EBE-AF25-3A4CD497D069}" dt="2021-01-16T12:18:23.561" v="910" actId="9405"/>
          <ac:inkMkLst>
            <pc:docMk/>
            <pc:sldMk cId="1239654712" sldId="260"/>
            <ac:inkMk id="10" creationId="{C2F74DD1-1AEF-4B17-8F87-E727762BE2CB}"/>
          </ac:inkMkLst>
        </pc:inkChg>
        <pc:inkChg chg="add del mod">
          <ac:chgData name="Suzanne Phillips" userId="2ebb4245-c1bb-4f5a-9396-757d13a1d94d" providerId="ADAL" clId="{57DC35B5-0EB7-4EBE-AF25-3A4CD497D069}" dt="2021-01-16T12:18:23.383" v="909" actId="9405"/>
          <ac:inkMkLst>
            <pc:docMk/>
            <pc:sldMk cId="1239654712" sldId="260"/>
            <ac:inkMk id="11" creationId="{B97AA687-F14D-4B94-954B-AC63FA14D5C7}"/>
          </ac:inkMkLst>
        </pc:inkChg>
        <pc:inkChg chg="add del mod">
          <ac:chgData name="Suzanne Phillips" userId="2ebb4245-c1bb-4f5a-9396-757d13a1d94d" providerId="ADAL" clId="{57DC35B5-0EB7-4EBE-AF25-3A4CD497D069}" dt="2021-01-16T12:18:23.198" v="908"/>
          <ac:inkMkLst>
            <pc:docMk/>
            <pc:sldMk cId="1239654712" sldId="260"/>
            <ac:inkMk id="12" creationId="{FC2770DA-45E3-43EA-91E0-E93D251F57B1}"/>
          </ac:inkMkLst>
        </pc:inkChg>
        <pc:inkChg chg="add del mod">
          <ac:chgData name="Suzanne Phillips" userId="2ebb4245-c1bb-4f5a-9396-757d13a1d94d" providerId="ADAL" clId="{57DC35B5-0EB7-4EBE-AF25-3A4CD497D069}" dt="2021-01-16T12:18:22.998" v="906" actId="9405"/>
          <ac:inkMkLst>
            <pc:docMk/>
            <pc:sldMk cId="1239654712" sldId="260"/>
            <ac:inkMk id="15" creationId="{E0D79A86-59F5-4AB8-9D51-8794C8B81EF1}"/>
          </ac:inkMkLst>
        </pc:inkChg>
        <pc:inkChg chg="add del mod">
          <ac:chgData name="Suzanne Phillips" userId="2ebb4245-c1bb-4f5a-9396-757d13a1d94d" providerId="ADAL" clId="{57DC35B5-0EB7-4EBE-AF25-3A4CD497D069}" dt="2021-01-16T12:18:22.813" v="905"/>
          <ac:inkMkLst>
            <pc:docMk/>
            <pc:sldMk cId="1239654712" sldId="260"/>
            <ac:inkMk id="16" creationId="{7DA7173A-0F0A-4080-A13D-B4BDE39D2040}"/>
          </ac:inkMkLst>
        </pc:inkChg>
        <pc:inkChg chg="add del mod">
          <ac:chgData name="Suzanne Phillips" userId="2ebb4245-c1bb-4f5a-9396-757d13a1d94d" providerId="ADAL" clId="{57DC35B5-0EB7-4EBE-AF25-3A4CD497D069}" dt="2021-01-16T12:18:22.637" v="903" actId="9405"/>
          <ac:inkMkLst>
            <pc:docMk/>
            <pc:sldMk cId="1239654712" sldId="260"/>
            <ac:inkMk id="18" creationId="{C1D0BF12-5491-4576-826A-1D22F71FA8FC}"/>
          </ac:inkMkLst>
        </pc:inkChg>
        <pc:inkChg chg="add del mod">
          <ac:chgData name="Suzanne Phillips" userId="2ebb4245-c1bb-4f5a-9396-757d13a1d94d" providerId="ADAL" clId="{57DC35B5-0EB7-4EBE-AF25-3A4CD497D069}" dt="2021-01-16T12:18:22.459" v="902"/>
          <ac:inkMkLst>
            <pc:docMk/>
            <pc:sldMk cId="1239654712" sldId="260"/>
            <ac:inkMk id="19" creationId="{0905FC88-ADBF-4A19-A655-856FEA571C23}"/>
          </ac:inkMkLst>
        </pc:inkChg>
        <pc:inkChg chg="add del mod">
          <ac:chgData name="Suzanne Phillips" userId="2ebb4245-c1bb-4f5a-9396-757d13a1d94d" providerId="ADAL" clId="{57DC35B5-0EB7-4EBE-AF25-3A4CD497D069}" dt="2021-01-16T12:18:22.259" v="900" actId="9405"/>
          <ac:inkMkLst>
            <pc:docMk/>
            <pc:sldMk cId="1239654712" sldId="260"/>
            <ac:inkMk id="21" creationId="{51BE2438-5B2E-462F-82A7-7AB34B901ECE}"/>
          </ac:inkMkLst>
        </pc:inkChg>
        <pc:inkChg chg="add del mod">
          <ac:chgData name="Suzanne Phillips" userId="2ebb4245-c1bb-4f5a-9396-757d13a1d94d" providerId="ADAL" clId="{57DC35B5-0EB7-4EBE-AF25-3A4CD497D069}" dt="2021-01-16T12:18:21.942" v="899" actId="9405"/>
          <ac:inkMkLst>
            <pc:docMk/>
            <pc:sldMk cId="1239654712" sldId="260"/>
            <ac:inkMk id="22" creationId="{61602CA9-7E6B-4E7C-B399-4EA1691755E6}"/>
          </ac:inkMkLst>
        </pc:inkChg>
        <pc:inkChg chg="add del mod">
          <ac:chgData name="Suzanne Phillips" userId="2ebb4245-c1bb-4f5a-9396-757d13a1d94d" providerId="ADAL" clId="{57DC35B5-0EB7-4EBE-AF25-3A4CD497D069}" dt="2021-01-16T12:18:21.310" v="898"/>
          <ac:inkMkLst>
            <pc:docMk/>
            <pc:sldMk cId="1239654712" sldId="260"/>
            <ac:inkMk id="23" creationId="{B9560E48-A04B-42E2-A682-E2370656CEA9}"/>
          </ac:inkMkLst>
        </pc:inkChg>
        <pc:inkChg chg="add del">
          <ac:chgData name="Suzanne Phillips" userId="2ebb4245-c1bb-4f5a-9396-757d13a1d94d" providerId="ADAL" clId="{57DC35B5-0EB7-4EBE-AF25-3A4CD497D069}" dt="2021-01-16T12:18:20.724" v="896" actId="9405"/>
          <ac:inkMkLst>
            <pc:docMk/>
            <pc:sldMk cId="1239654712" sldId="260"/>
            <ac:inkMk id="25" creationId="{3202DED3-5960-4491-A99D-A8784A0186F6}"/>
          </ac:inkMkLst>
        </pc:inkChg>
        <pc:inkChg chg="add del mod">
          <ac:chgData name="Suzanne Phillips" userId="2ebb4245-c1bb-4f5a-9396-757d13a1d94d" providerId="ADAL" clId="{57DC35B5-0EB7-4EBE-AF25-3A4CD497D069}" dt="2021-01-16T12:18:05.843" v="895"/>
          <ac:inkMkLst>
            <pc:docMk/>
            <pc:sldMk cId="1239654712" sldId="260"/>
            <ac:inkMk id="26" creationId="{01348B50-0D06-40A0-B238-5DB567022E0C}"/>
          </ac:inkMkLst>
        </pc:inkChg>
        <pc:inkChg chg="add del mod">
          <ac:chgData name="Suzanne Phillips" userId="2ebb4245-c1bb-4f5a-9396-757d13a1d94d" providerId="ADAL" clId="{57DC35B5-0EB7-4EBE-AF25-3A4CD497D069}" dt="2021-01-16T12:18:03.853" v="893"/>
          <ac:inkMkLst>
            <pc:docMk/>
            <pc:sldMk cId="1239654712" sldId="260"/>
            <ac:inkMk id="28" creationId="{7E58FE27-C583-4C8D-BFA3-035BE01FBF2F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0" creationId="{2EBBF0C7-443B-4176-8781-262E72DD41D7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1" creationId="{F7C9C62C-E532-46C6-8095-21FF743F45C8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2" creationId="{438454B3-9410-44F9-8497-ED2EB0BEECF8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3" creationId="{6B65380D-AE96-43BC-8409-AB24C074A4A4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4" creationId="{3686CD55-D2EA-4DEE-8486-876F5E95DF44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5" creationId="{31FB6F26-BEB0-48AC-A1D1-50BA26BC48DD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6" creationId="{8685CE17-349D-4DFF-BD8D-444BF88F038A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7" creationId="{1FC84CC1-53C5-4203-81B8-D65FBD28890C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8" creationId="{43C51822-D851-4B00-95D3-C4943BA95606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39" creationId="{3C1561AF-9AE6-4B8B-B745-3C827D65748C}"/>
          </ac:inkMkLst>
        </pc:inkChg>
        <pc:inkChg chg="add mod">
          <ac:chgData name="Suzanne Phillips" userId="2ebb4245-c1bb-4f5a-9396-757d13a1d94d" providerId="ADAL" clId="{57DC35B5-0EB7-4EBE-AF25-3A4CD497D069}" dt="2021-01-16T12:18:55.153" v="928"/>
          <ac:inkMkLst>
            <pc:docMk/>
            <pc:sldMk cId="1239654712" sldId="260"/>
            <ac:inkMk id="40" creationId="{37C5685A-01D8-41F5-94F4-D68795B8746E}"/>
          </ac:inkMkLst>
        </pc:inkChg>
        <pc:inkChg chg="add del">
          <ac:chgData name="Suzanne Phillips" userId="2ebb4245-c1bb-4f5a-9396-757d13a1d94d" providerId="ADAL" clId="{57DC35B5-0EB7-4EBE-AF25-3A4CD497D069}" dt="2021-01-16T12:34:10.733" v="1041"/>
          <ac:inkMkLst>
            <pc:docMk/>
            <pc:sldMk cId="1239654712" sldId="260"/>
            <ac:inkMk id="43" creationId="{E0FCC6B9-EB4E-4452-8BA7-1D204940BA85}"/>
          </ac:inkMkLst>
        </pc:inkChg>
        <pc:inkChg chg="add">
          <ac:chgData name="Suzanne Phillips" userId="2ebb4245-c1bb-4f5a-9396-757d13a1d94d" providerId="ADAL" clId="{57DC35B5-0EB7-4EBE-AF25-3A4CD497D069}" dt="2021-01-16T12:38:06.543" v="1042"/>
          <ac:inkMkLst>
            <pc:docMk/>
            <pc:sldMk cId="1239654712" sldId="260"/>
            <ac:inkMk id="45" creationId="{CCD3C0F0-B9AB-4D7C-81E3-0CD716F4A491}"/>
          </ac:inkMkLst>
        </pc:inkChg>
        <pc:inkChg chg="add del">
          <ac:chgData name="Suzanne Phillips" userId="2ebb4245-c1bb-4f5a-9396-757d13a1d94d" providerId="ADAL" clId="{57DC35B5-0EB7-4EBE-AF25-3A4CD497D069}" dt="2021-01-16T12:38:22.054" v="1044" actId="478"/>
          <ac:inkMkLst>
            <pc:docMk/>
            <pc:sldMk cId="1239654712" sldId="260"/>
            <ac:inkMk id="47" creationId="{B09B1128-AC93-44EF-908A-81571C1E2955}"/>
          </ac:inkMkLst>
        </pc:inkChg>
      </pc:sldChg>
    </pc:docChg>
  </pc:docChgLst>
  <pc:docChgLst>
    <pc:chgData name="Suzanne Phillips" userId="2ebb4245-c1bb-4f5a-9396-757d13a1d94d" providerId="ADAL" clId="{F1DD4919-B192-4F8C-9EED-B7B0E0573644}"/>
    <pc:docChg chg="delSld modSld">
      <pc:chgData name="Suzanne Phillips" userId="2ebb4245-c1bb-4f5a-9396-757d13a1d94d" providerId="ADAL" clId="{F1DD4919-B192-4F8C-9EED-B7B0E0573644}" dt="2021-01-25T09:41:10.403" v="49" actId="20577"/>
      <pc:docMkLst>
        <pc:docMk/>
      </pc:docMkLst>
      <pc:sldChg chg="modSp mod">
        <pc:chgData name="Suzanne Phillips" userId="2ebb4245-c1bb-4f5a-9396-757d13a1d94d" providerId="ADAL" clId="{F1DD4919-B192-4F8C-9EED-B7B0E0573644}" dt="2021-01-25T09:41:10.403" v="49" actId="20577"/>
        <pc:sldMkLst>
          <pc:docMk/>
          <pc:sldMk cId="2395387002" sldId="258"/>
        </pc:sldMkLst>
        <pc:spChg chg="mod">
          <ac:chgData name="Suzanne Phillips" userId="2ebb4245-c1bb-4f5a-9396-757d13a1d94d" providerId="ADAL" clId="{F1DD4919-B192-4F8C-9EED-B7B0E0573644}" dt="2021-01-25T09:41:10.403" v="49" actId="20577"/>
          <ac:spMkLst>
            <pc:docMk/>
            <pc:sldMk cId="2395387002" sldId="258"/>
            <ac:spMk id="2" creationId="{0813FEB5-A02C-4F81-A0C9-DF2EED697BC7}"/>
          </ac:spMkLst>
        </pc:spChg>
      </pc:sldChg>
      <pc:sldChg chg="addSp delSp modSp mod">
        <pc:chgData name="Suzanne Phillips" userId="2ebb4245-c1bb-4f5a-9396-757d13a1d94d" providerId="ADAL" clId="{F1DD4919-B192-4F8C-9EED-B7B0E0573644}" dt="2021-01-25T09:39:46.406" v="2"/>
        <pc:sldMkLst>
          <pc:docMk/>
          <pc:sldMk cId="1041166067" sldId="259"/>
        </pc:sldMkLst>
        <pc:spChg chg="mod">
          <ac:chgData name="Suzanne Phillips" userId="2ebb4245-c1bb-4f5a-9396-757d13a1d94d" providerId="ADAL" clId="{F1DD4919-B192-4F8C-9EED-B7B0E0573644}" dt="2021-01-25T09:39:09.642" v="1" actId="20577"/>
          <ac:spMkLst>
            <pc:docMk/>
            <pc:sldMk cId="1041166067" sldId="259"/>
            <ac:spMk id="2" creationId="{E280E24A-1DE3-4180-80DE-121FCF06AC3F}"/>
          </ac:spMkLst>
        </pc:spChg>
        <pc:picChg chg="del">
          <ac:chgData name="Suzanne Phillips" userId="2ebb4245-c1bb-4f5a-9396-757d13a1d94d" providerId="ADAL" clId="{F1DD4919-B192-4F8C-9EED-B7B0E0573644}" dt="2021-01-25T09:39:46.406" v="2"/>
          <ac:picMkLst>
            <pc:docMk/>
            <pc:sldMk cId="1041166067" sldId="259"/>
            <ac:picMk id="3" creationId="{2B588033-CE26-4A17-AB5A-23F72054CA79}"/>
          </ac:picMkLst>
        </pc:picChg>
        <pc:picChg chg="add mod">
          <ac:chgData name="Suzanne Phillips" userId="2ebb4245-c1bb-4f5a-9396-757d13a1d94d" providerId="ADAL" clId="{F1DD4919-B192-4F8C-9EED-B7B0E0573644}" dt="2021-01-25T09:39:46.406" v="2"/>
          <ac:picMkLst>
            <pc:docMk/>
            <pc:sldMk cId="1041166067" sldId="259"/>
            <ac:picMk id="4" creationId="{79495AA7-9C4C-4BE5-AD04-10B1ED548CD5}"/>
          </ac:picMkLst>
        </pc:picChg>
      </pc:sldChg>
      <pc:sldChg chg="del">
        <pc:chgData name="Suzanne Phillips" userId="2ebb4245-c1bb-4f5a-9396-757d13a1d94d" providerId="ADAL" clId="{F1DD4919-B192-4F8C-9EED-B7B0E0573644}" dt="2021-01-25T09:38:25.348" v="0" actId="47"/>
        <pc:sldMkLst>
          <pc:docMk/>
          <pc:sldMk cId="1239654712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5049D-49DB-49FC-BC97-7D57958DE9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Friday Maths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5001F1-5C8B-445D-B4AF-8A4717A418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Arithmetic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431D5B8-81DC-4A08-B47A-28CDC5CAE0E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197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94"/>
    </mc:Choice>
    <mc:Fallback xmlns="">
      <p:transition spd="slow" advTm="12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13FEB5-A02C-4F81-A0C9-DF2EED697BC7}"/>
              </a:ext>
            </a:extLst>
          </p:cNvPr>
          <p:cNvSpPr txBox="1"/>
          <p:nvPr/>
        </p:nvSpPr>
        <p:spPr>
          <a:xfrm>
            <a:off x="606175" y="1253447"/>
            <a:ext cx="868166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Just like Friday at school ….. You are going to do your arithmetic tests!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Allow yourself (at most half an hour to do the test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Your maths tests are in the work folder</a:t>
            </a:r>
          </a:p>
          <a:p>
            <a:r>
              <a:rPr lang="en-GB" dirty="0"/>
              <a:t>Miss Gilbert’s and Mrs Phillips’s Maths Class do the test for your group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Mrs </a:t>
            </a:r>
            <a:r>
              <a:rPr lang="en-GB" dirty="0" err="1"/>
              <a:t>Matharu’s</a:t>
            </a:r>
            <a:r>
              <a:rPr lang="en-GB" dirty="0"/>
              <a:t> Maths Group do the test for your group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00ED345-1230-48F7-BC98-FF8201EC61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538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61"/>
    </mc:Choice>
    <mc:Fallback xmlns="">
      <p:transition spd="slow" advTm="221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80E24A-1DE3-4180-80DE-121FCF06AC3F}"/>
              </a:ext>
            </a:extLst>
          </p:cNvPr>
          <p:cNvSpPr txBox="1"/>
          <p:nvPr/>
        </p:nvSpPr>
        <p:spPr>
          <a:xfrm>
            <a:off x="904126" y="1674688"/>
            <a:ext cx="807548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you have finished, use the mark sheet to mark your own work.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If you have got a question wrong, look at the answer and see if you can work out what you have done wrong.</a:t>
            </a:r>
          </a:p>
          <a:p>
            <a:endParaRPr lang="en-GB" dirty="0"/>
          </a:p>
          <a:p>
            <a:r>
              <a:rPr lang="en-GB" dirty="0"/>
              <a:t>If it is something I have not taught you yet, don’t panic!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9495AA7-9C4C-4BE5-AD04-10B1ED548C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116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89"/>
    </mc:Choice>
    <mc:Fallback>
      <p:transition spd="slow" advTm="20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115</Words>
  <Application>Microsoft Office PowerPoint</Application>
  <PresentationFormat>Widescreen</PresentationFormat>
  <Paragraphs>21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Century Gothic</vt:lpstr>
      <vt:lpstr>Wingdings 3</vt:lpstr>
      <vt:lpstr>Slice</vt:lpstr>
      <vt:lpstr>Friday Maths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Maths</dc:title>
  <dc:creator>Suzanne Phillips</dc:creator>
  <cp:lastModifiedBy>Suzanne Phillips</cp:lastModifiedBy>
  <cp:revision>1</cp:revision>
  <dcterms:created xsi:type="dcterms:W3CDTF">2021-01-16T12:07:15Z</dcterms:created>
  <dcterms:modified xsi:type="dcterms:W3CDTF">2021-01-25T09:41:20Z</dcterms:modified>
</cp:coreProperties>
</file>