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79" r:id="rId2"/>
    <p:sldId id="284" r:id="rId3"/>
    <p:sldId id="280" r:id="rId4"/>
    <p:sldId id="281" r:id="rId5"/>
    <p:sldId id="282" r:id="rId6"/>
    <p:sldId id="283" r:id="rId7"/>
    <p:sldId id="285" r:id="rId8"/>
  </p:sldIdLst>
  <p:sldSz cx="9144000" cy="6858000" type="screen4x3"/>
  <p:notesSz cx="6858000" cy="9144000"/>
  <p:embeddedFontLst>
    <p:embeddedFont>
      <p:font typeface="Calibri" panose="020F0502020204030204" pitchFamily="34" charset="0"/>
      <p:regular r:id="rId11"/>
      <p:bold r:id="rId12"/>
      <p:italic r:id="rId13"/>
      <p:boldItalic r:id="rId14"/>
    </p:embeddedFont>
    <p:embeddedFont>
      <p:font typeface="Twinkl" panose="020B0604020202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9429"/>
    <a:srgbClr val="6FBD84"/>
    <a:srgbClr val="FFE864"/>
    <a:srgbClr val="E8C500"/>
    <a:srgbClr val="F9B000"/>
    <a:srgbClr val="47B1E5"/>
    <a:srgbClr val="007AC2"/>
    <a:srgbClr val="AAD377"/>
    <a:srgbClr val="CA1363"/>
    <a:srgbClr val="EA51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72" d="100"/>
          <a:sy n="72" d="100"/>
        </p:scale>
        <p:origin x="135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handoutMaster" Target="handoutMasters/handoutMaster1.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12/07/2021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7.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9.jpe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7.png"/><Relationship Id="rId5" Type="http://schemas.openxmlformats.org/officeDocument/2006/relationships/image" Target="../media/image10.jpe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7.png"/><Relationship Id="rId5" Type="http://schemas.openxmlformats.org/officeDocument/2006/relationships/image" Target="../media/image11.jpeg"/><Relationship Id="rId4"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7.png"/><Relationship Id="rId5" Type="http://schemas.openxmlformats.org/officeDocument/2006/relationships/image" Target="../media/image12.jpeg"/><Relationship Id="rId4"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5" Type="http://schemas.openxmlformats.org/officeDocument/2006/relationships/image" Target="../media/image7.png"/><Relationship Id="rId4"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sosceles Triangle 8"/>
          <p:cNvSpPr/>
          <p:nvPr/>
        </p:nvSpPr>
        <p:spPr>
          <a:xfrm rot="12600000">
            <a:off x="6101930" y="1252858"/>
            <a:ext cx="2246582" cy="1582936"/>
          </a:xfrm>
          <a:prstGeom prst="triangle">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1960s fashion</a:t>
            </a:r>
          </a:p>
        </p:txBody>
      </p:sp>
      <p:sp>
        <p:nvSpPr>
          <p:cNvPr id="3" name="Snip Single Corner Rectangle 2"/>
          <p:cNvSpPr/>
          <p:nvPr/>
        </p:nvSpPr>
        <p:spPr>
          <a:xfrm rot="10800000">
            <a:off x="7039154" y="-1"/>
            <a:ext cx="2104845" cy="765175"/>
          </a:xfrm>
          <a:prstGeom prst="snip1Rect">
            <a:avLst>
              <a:gd name="adj" fmla="val 50000"/>
            </a:avLst>
          </a:prstGeom>
          <a:solidFill>
            <a:srgbClr val="CA13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Isosceles Triangle 12"/>
          <p:cNvSpPr/>
          <p:nvPr/>
        </p:nvSpPr>
        <p:spPr>
          <a:xfrm rot="21254491">
            <a:off x="5636070" y="5070999"/>
            <a:ext cx="1463119" cy="1030910"/>
          </a:xfrm>
          <a:prstGeom prst="triangl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419418" y="148550"/>
            <a:ext cx="1508722" cy="369332"/>
          </a:xfrm>
          <a:prstGeom prst="rect">
            <a:avLst/>
          </a:prstGeom>
        </p:spPr>
        <p:txBody>
          <a:bodyPr wrap="square" lIns="0" tIns="0" rIns="0" bIns="0">
            <a:spAutoFit/>
          </a:bodyPr>
          <a:lstStyle/>
          <a:p>
            <a:pPr algn="ctr"/>
            <a:r>
              <a:rPr lang="en-GB" altLang="en-US" sz="2400" b="1" dirty="0">
                <a:solidFill>
                  <a:schemeClr val="bg1"/>
                </a:solidFill>
              </a:rPr>
              <a:t>Fashion</a:t>
            </a:r>
            <a:endParaRPr lang="en-GB" sz="2400" b="1" dirty="0">
              <a:solidFill>
                <a:schemeClr val="bg1"/>
              </a:solidFill>
            </a:endParaRPr>
          </a:p>
        </p:txBody>
      </p:sp>
      <p:pic>
        <p:nvPicPr>
          <p:cNvPr id="17" name="Picture 1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56688" y="1172211"/>
            <a:ext cx="2796596" cy="5628221"/>
          </a:xfrm>
          <a:prstGeom prst="rect">
            <a:avLst/>
          </a:prstGeom>
        </p:spPr>
      </p:pic>
      <p:pic>
        <p:nvPicPr>
          <p:cNvPr id="6" name="Picture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980610" y="1244072"/>
            <a:ext cx="2118403" cy="5564431"/>
          </a:xfrm>
          <a:prstGeom prst="rect">
            <a:avLst/>
          </a:prstGeom>
        </p:spPr>
      </p:pic>
      <p:sp>
        <p:nvSpPr>
          <p:cNvPr id="18" name="Rectangle 17">
            <a:extLst>
              <a:ext uri="{FF2B5EF4-FFF2-40B4-BE49-F238E27FC236}">
                <a16:creationId xmlns:a16="http://schemas.microsoft.com/office/drawing/2014/main" id="{8BD462CE-96C3-4A1E-83FA-11B69CF1DF58}"/>
              </a:ext>
            </a:extLst>
          </p:cNvPr>
          <p:cNvSpPr/>
          <p:nvPr/>
        </p:nvSpPr>
        <p:spPr>
          <a:xfrm>
            <a:off x="595660" y="1473201"/>
            <a:ext cx="5480639" cy="553998"/>
          </a:xfrm>
          <a:prstGeom prst="rect">
            <a:avLst/>
          </a:prstGeom>
        </p:spPr>
        <p:txBody>
          <a:bodyPr wrap="square" lIns="0" tIns="0" rIns="0" bIns="0">
            <a:spAutoFit/>
          </a:bodyPr>
          <a:lstStyle/>
          <a:p>
            <a:pPr>
              <a:lnSpc>
                <a:spcPct val="100000"/>
              </a:lnSpc>
              <a:spcBef>
                <a:spcPct val="0"/>
              </a:spcBef>
              <a:buFontTx/>
              <a:buNone/>
            </a:pPr>
            <a:r>
              <a:rPr lang="en-GB" altLang="en-US" dirty="0"/>
              <a:t>Today we are going to be learning about the different fashion trends during the 1960’s!</a:t>
            </a:r>
          </a:p>
        </p:txBody>
      </p:sp>
      <p:pic>
        <p:nvPicPr>
          <p:cNvPr id="2" name="Recorded Sound">
            <a:hlinkClick r:id="" action="ppaction://media"/>
            <a:extLst>
              <a:ext uri="{FF2B5EF4-FFF2-40B4-BE49-F238E27FC236}">
                <a16:creationId xmlns:a16="http://schemas.microsoft.com/office/drawing/2014/main" id="{856073ED-AE5D-4880-AB82-C6DCF0D22FF8}"/>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54156" y="2516472"/>
            <a:ext cx="609600" cy="609600"/>
          </a:xfrm>
          <a:prstGeom prst="rect">
            <a:avLst/>
          </a:prstGeom>
        </p:spPr>
      </p:pic>
    </p:spTree>
    <p:custDataLst>
      <p:tags r:id="rId1"/>
    </p:custDataLst>
    <p:extLst>
      <p:ext uri="{BB962C8B-B14F-4D97-AF65-F5344CB8AC3E}">
        <p14:creationId xmlns:p14="http://schemas.microsoft.com/office/powerpoint/2010/main" val="95709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8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984FA-8785-4380-82AB-B4A7E5582E1E}"/>
              </a:ext>
            </a:extLst>
          </p:cNvPr>
          <p:cNvSpPr>
            <a:spLocks noGrp="1"/>
          </p:cNvSpPr>
          <p:nvPr>
            <p:ph type="title"/>
          </p:nvPr>
        </p:nvSpPr>
        <p:spPr/>
        <p:txBody>
          <a:bodyPr/>
          <a:lstStyle/>
          <a:p>
            <a:endParaRPr lang="en-GB"/>
          </a:p>
        </p:txBody>
      </p:sp>
      <p:sp>
        <p:nvSpPr>
          <p:cNvPr id="3" name="Rectangle 2">
            <a:extLst>
              <a:ext uri="{FF2B5EF4-FFF2-40B4-BE49-F238E27FC236}">
                <a16:creationId xmlns:a16="http://schemas.microsoft.com/office/drawing/2014/main" id="{289DB0E0-E664-48CC-8236-B918C6BA7CC7}"/>
              </a:ext>
            </a:extLst>
          </p:cNvPr>
          <p:cNvSpPr/>
          <p:nvPr/>
        </p:nvSpPr>
        <p:spPr>
          <a:xfrm>
            <a:off x="5936954" y="2096792"/>
            <a:ext cx="2368018" cy="3323987"/>
          </a:xfrm>
          <a:prstGeom prst="rect">
            <a:avLst/>
          </a:prstGeom>
        </p:spPr>
        <p:txBody>
          <a:bodyPr wrap="square" lIns="0" tIns="0" rIns="0" bIns="0">
            <a:spAutoFit/>
          </a:bodyPr>
          <a:lstStyle/>
          <a:p>
            <a:pPr>
              <a:lnSpc>
                <a:spcPct val="100000"/>
              </a:lnSpc>
              <a:spcBef>
                <a:spcPct val="0"/>
              </a:spcBef>
              <a:buFontTx/>
              <a:buNone/>
            </a:pPr>
            <a:r>
              <a:rPr lang="en-GB" altLang="en-US" dirty="0"/>
              <a:t>The big fashion craze of the 60s for women was the mini-skirt. Many people from older generations were scandalised by the length of these skirts and dresses! Young women considered the mini skirt as a representation of a new wave of feminism.</a:t>
            </a:r>
          </a:p>
        </p:txBody>
      </p:sp>
      <p:pic>
        <p:nvPicPr>
          <p:cNvPr id="1026" name="Picture 2" descr="https://theminiskirtrevolution.files.wordpress.com/2010/03/image5.jpg">
            <a:extLst>
              <a:ext uri="{FF2B5EF4-FFF2-40B4-BE49-F238E27FC236}">
                <a16:creationId xmlns:a16="http://schemas.microsoft.com/office/drawing/2014/main" id="{B17938FC-4994-4784-918A-417CCFE127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9028" y="1247775"/>
            <a:ext cx="4762500" cy="4362450"/>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9A0C9760-536D-42AA-9211-C939C65CD96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6957391" y="942975"/>
            <a:ext cx="609600" cy="609600"/>
          </a:xfrm>
          <a:prstGeom prst="rect">
            <a:avLst/>
          </a:prstGeom>
        </p:spPr>
      </p:pic>
    </p:spTree>
    <p:custDataLst>
      <p:tags r:id="rId1"/>
    </p:custDataLst>
    <p:extLst>
      <p:ext uri="{BB962C8B-B14F-4D97-AF65-F5344CB8AC3E}">
        <p14:creationId xmlns:p14="http://schemas.microsoft.com/office/powerpoint/2010/main" val="4054796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0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46EE3F6-07EC-4893-9864-48EA743336E5}"/>
              </a:ext>
            </a:extLst>
          </p:cNvPr>
          <p:cNvSpPr/>
          <p:nvPr/>
        </p:nvSpPr>
        <p:spPr>
          <a:xfrm>
            <a:off x="662885" y="766325"/>
            <a:ext cx="5842374" cy="772107"/>
          </a:xfrm>
          <a:prstGeom prst="rect">
            <a:avLst/>
          </a:prstGeom>
          <a:solidFill>
            <a:schemeClr val="bg1"/>
          </a:solidFill>
          <a:ln w="38100">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576000" bIns="108000" rtlCol="0" anchor="ctr">
            <a:spAutoFit/>
          </a:bodyPr>
          <a:lstStyle/>
          <a:p>
            <a:pPr>
              <a:lnSpc>
                <a:spcPct val="100000"/>
              </a:lnSpc>
              <a:spcBef>
                <a:spcPct val="0"/>
              </a:spcBef>
              <a:buFontTx/>
              <a:buNone/>
            </a:pPr>
            <a:r>
              <a:rPr lang="en-GB" altLang="en-US" dirty="0">
                <a:solidFill>
                  <a:schemeClr val="tx1"/>
                </a:solidFill>
              </a:rPr>
              <a:t>Towards the end of the decade, hot pants (very short shorts) were coming in to fashion. </a:t>
            </a:r>
          </a:p>
        </p:txBody>
      </p:sp>
      <p:pic>
        <p:nvPicPr>
          <p:cNvPr id="2050" name="Picture 2" descr="https://i.pinimg.com/564x/9c/9a/5c/9c9a5c5cea7f7953be2b5c9681f7fd0b.jpg">
            <a:extLst>
              <a:ext uri="{FF2B5EF4-FFF2-40B4-BE49-F238E27FC236}">
                <a16:creationId xmlns:a16="http://schemas.microsoft.com/office/drawing/2014/main" id="{48EB9496-11CA-46DB-AADC-B1E0A614F4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26096" y="1873112"/>
            <a:ext cx="5284304" cy="4095336"/>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34D61B74-A126-4A5A-B266-A24D5C7708A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7513983" y="928832"/>
            <a:ext cx="609600" cy="609600"/>
          </a:xfrm>
          <a:prstGeom prst="rect">
            <a:avLst/>
          </a:prstGeom>
        </p:spPr>
      </p:pic>
    </p:spTree>
    <p:custDataLst>
      <p:tags r:id="rId1"/>
    </p:custDataLst>
    <p:extLst>
      <p:ext uri="{BB962C8B-B14F-4D97-AF65-F5344CB8AC3E}">
        <p14:creationId xmlns:p14="http://schemas.microsoft.com/office/powerpoint/2010/main" val="1864559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244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2"/>
                </p:tgtEl>
              </p:cMediaNode>
            </p:audio>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33BE52C-D8CD-4113-83F2-BA3D9F3C9856}"/>
              </a:ext>
            </a:extLst>
          </p:cNvPr>
          <p:cNvSpPr/>
          <p:nvPr/>
        </p:nvSpPr>
        <p:spPr>
          <a:xfrm>
            <a:off x="2311526" y="5213650"/>
            <a:ext cx="5101038" cy="830997"/>
          </a:xfrm>
          <a:prstGeom prst="rect">
            <a:avLst/>
          </a:prstGeom>
        </p:spPr>
        <p:txBody>
          <a:bodyPr wrap="square" lIns="0" tIns="0" rIns="0" bIns="0">
            <a:spAutoFit/>
          </a:bodyPr>
          <a:lstStyle/>
          <a:p>
            <a:pPr>
              <a:lnSpc>
                <a:spcPct val="100000"/>
              </a:lnSpc>
              <a:spcBef>
                <a:spcPct val="0"/>
              </a:spcBef>
              <a:buFontTx/>
              <a:buNone/>
            </a:pPr>
            <a:r>
              <a:rPr lang="en-GB" altLang="en-US" dirty="0"/>
              <a:t>Tights had started being sold in the 1950s and were becoming more popular. Over-sized bows and collars on dresses and blouses were popular.</a:t>
            </a:r>
          </a:p>
        </p:txBody>
      </p:sp>
      <p:pic>
        <p:nvPicPr>
          <p:cNvPr id="3074" name="Picture 2" descr="https://i.pinimg.com/564x/9a/91/5f/9a915f32a6b54378526187052c3cd350.jpg">
            <a:extLst>
              <a:ext uri="{FF2B5EF4-FFF2-40B4-BE49-F238E27FC236}">
                <a16:creationId xmlns:a16="http://schemas.microsoft.com/office/drawing/2014/main" id="{A7CBB23F-9E28-4FDE-88DE-6DB0CC822C3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1526" y="641074"/>
            <a:ext cx="4520948" cy="4159272"/>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0FC31B09-7B83-416F-A8D3-AEA05146AE8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073427" y="2554356"/>
            <a:ext cx="609600" cy="609600"/>
          </a:xfrm>
          <a:prstGeom prst="rect">
            <a:avLst/>
          </a:prstGeom>
        </p:spPr>
      </p:pic>
    </p:spTree>
    <p:custDataLst>
      <p:tags r:id="rId1"/>
    </p:custDataLst>
    <p:extLst>
      <p:ext uri="{BB962C8B-B14F-4D97-AF65-F5344CB8AC3E}">
        <p14:creationId xmlns:p14="http://schemas.microsoft.com/office/powerpoint/2010/main" val="759732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2525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2"/>
                </p:tgtEl>
              </p:cMediaNode>
            </p:audio>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FDCDE8A-A0FA-41B0-BEFC-64288D51F883}"/>
              </a:ext>
            </a:extLst>
          </p:cNvPr>
          <p:cNvSpPr/>
          <p:nvPr/>
        </p:nvSpPr>
        <p:spPr>
          <a:xfrm>
            <a:off x="2783232" y="669890"/>
            <a:ext cx="5779232" cy="1049106"/>
          </a:xfrm>
          <a:prstGeom prst="rect">
            <a:avLst/>
          </a:prstGeom>
          <a:solidFill>
            <a:schemeClr val="bg1"/>
          </a:solidFill>
          <a:ln w="38100">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540000" bIns="108000" rtlCol="0" anchor="ctr">
            <a:spAutoFit/>
          </a:bodyPr>
          <a:lstStyle/>
          <a:p>
            <a:pPr>
              <a:lnSpc>
                <a:spcPct val="100000"/>
              </a:lnSpc>
              <a:spcBef>
                <a:spcPct val="0"/>
              </a:spcBef>
              <a:buFontTx/>
              <a:buNone/>
            </a:pPr>
            <a:r>
              <a:rPr lang="en-GB" altLang="en-US" dirty="0">
                <a:solidFill>
                  <a:schemeClr val="tx1"/>
                </a:solidFill>
              </a:rPr>
              <a:t>Inspired by groups such as The Beatles, men’s fashion was still often fairly formal, with suits and ties being popular. </a:t>
            </a:r>
          </a:p>
        </p:txBody>
      </p:sp>
      <p:pic>
        <p:nvPicPr>
          <p:cNvPr id="4098" name="Picture 2" descr="https://therake.imgix.net/wp-content/uploads/2018/11/beatles-feature-edit.jpg?ixlib=js-3.2.1&amp;w=996&amp;h=711&amp;fit=crop&amp;auto=format&amp;s=34a6063bc0879186f0415123c850b8db">
            <a:extLst>
              <a:ext uri="{FF2B5EF4-FFF2-40B4-BE49-F238E27FC236}">
                <a16:creationId xmlns:a16="http://schemas.microsoft.com/office/drawing/2014/main" id="{D75BCE62-6FBA-4033-AC73-8E1E52DB94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37252" y="1855165"/>
            <a:ext cx="6069495" cy="4332945"/>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6DA2032B-3A08-42E2-87E2-4A0601F85F2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232452" y="889643"/>
            <a:ext cx="609600" cy="609600"/>
          </a:xfrm>
          <a:prstGeom prst="rect">
            <a:avLst/>
          </a:prstGeom>
        </p:spPr>
      </p:pic>
    </p:spTree>
    <p:custDataLst>
      <p:tags r:id="rId1"/>
    </p:custDataLst>
    <p:extLst>
      <p:ext uri="{BB962C8B-B14F-4D97-AF65-F5344CB8AC3E}">
        <p14:creationId xmlns:p14="http://schemas.microsoft.com/office/powerpoint/2010/main" val="1407762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986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2"/>
                </p:tgtEl>
              </p:cMediaNode>
            </p:audio>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9EF9B8D-0E64-4BDE-A873-EDBF652DC962}"/>
              </a:ext>
            </a:extLst>
          </p:cNvPr>
          <p:cNvSpPr/>
          <p:nvPr/>
        </p:nvSpPr>
        <p:spPr>
          <a:xfrm>
            <a:off x="662886" y="704315"/>
            <a:ext cx="4488702" cy="553998"/>
          </a:xfrm>
          <a:prstGeom prst="rect">
            <a:avLst/>
          </a:prstGeom>
        </p:spPr>
        <p:txBody>
          <a:bodyPr wrap="square" lIns="0" tIns="0" rIns="0" bIns="0">
            <a:spAutoFit/>
          </a:bodyPr>
          <a:lstStyle/>
          <a:p>
            <a:pPr>
              <a:lnSpc>
                <a:spcPct val="100000"/>
              </a:lnSpc>
              <a:spcBef>
                <a:spcPct val="0"/>
              </a:spcBef>
              <a:buFontTx/>
              <a:buNone/>
            </a:pPr>
            <a:r>
              <a:rPr lang="en-GB" altLang="en-US" dirty="0"/>
              <a:t>There were groups known as ‘Rockers’ who wore jeans, t-shirts and denim jackets.</a:t>
            </a:r>
          </a:p>
        </p:txBody>
      </p:sp>
      <p:pic>
        <p:nvPicPr>
          <p:cNvPr id="5124" name="Picture 4" descr="https://i.pinimg.com/564x/d3/99/d9/d399d95bd7df6e47c528af26b3bfcb27.jpg">
            <a:extLst>
              <a:ext uri="{FF2B5EF4-FFF2-40B4-BE49-F238E27FC236}">
                <a16:creationId xmlns:a16="http://schemas.microsoft.com/office/drawing/2014/main" id="{D668B349-5F84-41EE-ACB8-47D06D1C24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4833" y="1551332"/>
            <a:ext cx="3590925" cy="4762500"/>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85584B9C-5FD9-4BE0-885D-754C2165B61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497495" y="2819400"/>
            <a:ext cx="609600" cy="609600"/>
          </a:xfrm>
          <a:prstGeom prst="rect">
            <a:avLst/>
          </a:prstGeom>
        </p:spPr>
      </p:pic>
    </p:spTree>
    <p:custDataLst>
      <p:tags r:id="rId1"/>
    </p:custDataLst>
    <p:extLst>
      <p:ext uri="{BB962C8B-B14F-4D97-AF65-F5344CB8AC3E}">
        <p14:creationId xmlns:p14="http://schemas.microsoft.com/office/powerpoint/2010/main" val="446752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2355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2"/>
                </p:tgtEl>
              </p:cMediaNode>
            </p:audio>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D6F67-D260-4FD0-959E-92F278329984}"/>
              </a:ext>
            </a:extLst>
          </p:cNvPr>
          <p:cNvSpPr>
            <a:spLocks noGrp="1"/>
          </p:cNvSpPr>
          <p:nvPr>
            <p:ph type="title"/>
          </p:nvPr>
        </p:nvSpPr>
        <p:spPr/>
        <p:txBody>
          <a:bodyPr/>
          <a:lstStyle/>
          <a:p>
            <a:r>
              <a:rPr lang="en-GB" dirty="0"/>
              <a:t>Research! </a:t>
            </a:r>
          </a:p>
        </p:txBody>
      </p:sp>
      <p:sp>
        <p:nvSpPr>
          <p:cNvPr id="3" name="TextBox 2">
            <a:extLst>
              <a:ext uri="{FF2B5EF4-FFF2-40B4-BE49-F238E27FC236}">
                <a16:creationId xmlns:a16="http://schemas.microsoft.com/office/drawing/2014/main" id="{5BB378A2-D440-4AE4-9D1B-782171B88954}"/>
              </a:ext>
            </a:extLst>
          </p:cNvPr>
          <p:cNvSpPr txBox="1"/>
          <p:nvPr/>
        </p:nvSpPr>
        <p:spPr>
          <a:xfrm>
            <a:off x="1497496" y="1722783"/>
            <a:ext cx="6387547" cy="1200329"/>
          </a:xfrm>
          <a:prstGeom prst="rect">
            <a:avLst/>
          </a:prstGeom>
          <a:noFill/>
        </p:spPr>
        <p:txBody>
          <a:bodyPr wrap="square" rtlCol="0">
            <a:spAutoFit/>
          </a:bodyPr>
          <a:lstStyle/>
          <a:p>
            <a:r>
              <a:rPr lang="en-GB" dirty="0"/>
              <a:t>Can you research any other fashion trends during the 1960’s? What were any famous designers during the 1960’s? What types of colours and patterns did people wear? Report your findings back to us. </a:t>
            </a:r>
          </a:p>
        </p:txBody>
      </p:sp>
      <p:pic>
        <p:nvPicPr>
          <p:cNvPr id="4" name="Recorded Sound">
            <a:hlinkClick r:id="" action="ppaction://media"/>
            <a:extLst>
              <a:ext uri="{FF2B5EF4-FFF2-40B4-BE49-F238E27FC236}">
                <a16:creationId xmlns:a16="http://schemas.microsoft.com/office/drawing/2014/main" id="{D1C4A770-28D8-4FFB-8D09-82ECA431953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4262435" y="3630089"/>
            <a:ext cx="609600" cy="609600"/>
          </a:xfrm>
          <a:prstGeom prst="rect">
            <a:avLst/>
          </a:prstGeom>
        </p:spPr>
      </p:pic>
    </p:spTree>
    <p:custDataLst>
      <p:tags r:id="rId1"/>
    </p:custDataLst>
    <p:extLst>
      <p:ext uri="{BB962C8B-B14F-4D97-AF65-F5344CB8AC3E}">
        <p14:creationId xmlns:p14="http://schemas.microsoft.com/office/powerpoint/2010/main" val="175401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27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262</TotalTime>
  <Words>188</Words>
  <Application>Microsoft Office PowerPoint</Application>
  <PresentationFormat>On-screen Show (4:3)</PresentationFormat>
  <Paragraphs>10</Paragraphs>
  <Slides>7</Slides>
  <Notes>0</Notes>
  <HiddenSlides>0</HiddenSlides>
  <MMClips>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Twinkl</vt:lpstr>
      <vt:lpstr>Office Theme</vt:lpstr>
      <vt:lpstr>1960s fashion</vt:lpstr>
      <vt:lpstr>PowerPoint Presentation</vt:lpstr>
      <vt:lpstr>PowerPoint Presentation</vt:lpstr>
      <vt:lpstr>PowerPoint Presentation</vt:lpstr>
      <vt:lpstr>PowerPoint Presentation</vt:lpstr>
      <vt:lpstr>PowerPoint Presentation</vt:lpstr>
      <vt:lpstr>Research!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Georgia Chappell</dc:creator>
  <cp:lastModifiedBy>Melissa Gilbert</cp:lastModifiedBy>
  <cp:revision>24</cp:revision>
  <dcterms:created xsi:type="dcterms:W3CDTF">2019-10-09T13:37:49Z</dcterms:created>
  <dcterms:modified xsi:type="dcterms:W3CDTF">2021-07-12T11:11:54Z</dcterms:modified>
</cp:coreProperties>
</file>