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comments/comment1.xml" ContentType="application/vnd.openxmlformats-officedocument.presentationml.comment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uzanne Phillips" initials="SP" lastIdx="1" clrIdx="0">
    <p:extLst>
      <p:ext uri="{19B8F6BF-5375-455C-9EA6-DF929625EA0E}">
        <p15:presenceInfo xmlns:p15="http://schemas.microsoft.com/office/powerpoint/2012/main" userId="S::sphillips@datchetstmarysacademy.co.uk::2ebb4245-c1bb-4f5a-9396-757d13a1d94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F22B6F-ACAD-4A59-A758-6BF05EAF1487}" v="8" dt="2021-01-25T14:53:04.2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0" autoAdjust="0"/>
    <p:restoredTop sz="94660"/>
  </p:normalViewPr>
  <p:slideViewPr>
    <p:cSldViewPr snapToGrid="0">
      <p:cViewPr varScale="1">
        <p:scale>
          <a:sx n="93" d="100"/>
          <a:sy n="93" d="100"/>
        </p:scale>
        <p:origin x="108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BBF22B6F-ACAD-4A59-A758-6BF05EAF1487}"/>
    <pc:docChg chg="undo custSel mod addSld modSld">
      <pc:chgData name="Suzanne Phillips" userId="2ebb4245-c1bb-4f5a-9396-757d13a1d94d" providerId="ADAL" clId="{BBF22B6F-ACAD-4A59-A758-6BF05EAF1487}" dt="2021-01-25T14:54:58.039" v="710" actId="20577"/>
      <pc:docMkLst>
        <pc:docMk/>
      </pc:docMkLst>
      <pc:sldChg chg="addSp modSp">
        <pc:chgData name="Suzanne Phillips" userId="2ebb4245-c1bb-4f5a-9396-757d13a1d94d" providerId="ADAL" clId="{BBF22B6F-ACAD-4A59-A758-6BF05EAF1487}" dt="2021-01-25T14:50:10.580" v="630"/>
        <pc:sldMkLst>
          <pc:docMk/>
          <pc:sldMk cId="1639671839" sldId="256"/>
        </pc:sldMkLst>
        <pc:picChg chg="add mod">
          <ac:chgData name="Suzanne Phillips" userId="2ebb4245-c1bb-4f5a-9396-757d13a1d94d" providerId="ADAL" clId="{BBF22B6F-ACAD-4A59-A758-6BF05EAF1487}" dt="2021-01-25T14:50:10.580" v="630"/>
          <ac:picMkLst>
            <pc:docMk/>
            <pc:sldMk cId="1639671839" sldId="256"/>
            <ac:picMk id="4" creationId="{44CEFCF8-4982-49CA-A895-D26E67B7DF8D}"/>
          </ac:picMkLst>
        </pc:picChg>
      </pc:sldChg>
      <pc:sldChg chg="addSp delSp modSp mod setBg setClrOvrMap delDesignElem chgLayout">
        <pc:chgData name="Suzanne Phillips" userId="2ebb4245-c1bb-4f5a-9396-757d13a1d94d" providerId="ADAL" clId="{BBF22B6F-ACAD-4A59-A758-6BF05EAF1487}" dt="2021-01-25T14:54:58.039" v="710" actId="20577"/>
        <pc:sldMkLst>
          <pc:docMk/>
          <pc:sldMk cId="2177519928" sldId="257"/>
        </pc:sldMkLst>
        <pc:spChg chg="mod ord">
          <ac:chgData name="Suzanne Phillips" userId="2ebb4245-c1bb-4f5a-9396-757d13a1d94d" providerId="ADAL" clId="{BBF22B6F-ACAD-4A59-A758-6BF05EAF1487}" dt="2021-01-25T14:34:17.767" v="517" actId="26606"/>
          <ac:spMkLst>
            <pc:docMk/>
            <pc:sldMk cId="2177519928" sldId="257"/>
            <ac:spMk id="2" creationId="{0F00C7CD-2563-40CA-97EC-180D428E18C8}"/>
          </ac:spMkLst>
        </pc:spChg>
        <pc:spChg chg="mod ord">
          <ac:chgData name="Suzanne Phillips" userId="2ebb4245-c1bb-4f5a-9396-757d13a1d94d" providerId="ADAL" clId="{BBF22B6F-ACAD-4A59-A758-6BF05EAF1487}" dt="2021-01-25T14:54:58.039" v="710" actId="20577"/>
          <ac:spMkLst>
            <pc:docMk/>
            <pc:sldMk cId="2177519928" sldId="257"/>
            <ac:spMk id="3" creationId="{14C10E0F-93FD-4B4A-B81C-07CFB5460344}"/>
          </ac:spMkLst>
        </pc:spChg>
        <pc:spChg chg="add del mod">
          <ac:chgData name="Suzanne Phillips" userId="2ebb4245-c1bb-4f5a-9396-757d13a1d94d" providerId="ADAL" clId="{BBF22B6F-ACAD-4A59-A758-6BF05EAF1487}" dt="2021-01-25T14:34:07.242" v="513" actId="6264"/>
          <ac:spMkLst>
            <pc:docMk/>
            <pc:sldMk cId="2177519928" sldId="257"/>
            <ac:spMk id="4" creationId="{B6DA5932-53A9-44E7-B0F4-BACC14E8AE51}"/>
          </ac:spMkLst>
        </pc:spChg>
        <pc:spChg chg="add del mod">
          <ac:chgData name="Suzanne Phillips" userId="2ebb4245-c1bb-4f5a-9396-757d13a1d94d" providerId="ADAL" clId="{BBF22B6F-ACAD-4A59-A758-6BF05EAF1487}" dt="2021-01-25T14:34:07.242" v="513" actId="6264"/>
          <ac:spMkLst>
            <pc:docMk/>
            <pc:sldMk cId="2177519928" sldId="257"/>
            <ac:spMk id="5" creationId="{CCEFA8A4-1BEF-4099-99B2-8410851C554F}"/>
          </ac:spMkLst>
        </pc:spChg>
        <pc:spChg chg="add del">
          <ac:chgData name="Suzanne Phillips" userId="2ebb4245-c1bb-4f5a-9396-757d13a1d94d" providerId="ADAL" clId="{BBF22B6F-ACAD-4A59-A758-6BF05EAF1487}" dt="2021-01-25T14:34:17.762" v="516" actId="26606"/>
          <ac:spMkLst>
            <pc:docMk/>
            <pc:sldMk cId="2177519928" sldId="257"/>
            <ac:spMk id="6" creationId="{781BBDC9-2DC6-4959-AC3D-49A5DCB05DA7}"/>
          </ac:spMkLst>
        </pc:spChg>
        <pc:spChg chg="add del">
          <ac:chgData name="Suzanne Phillips" userId="2ebb4245-c1bb-4f5a-9396-757d13a1d94d" providerId="ADAL" clId="{BBF22B6F-ACAD-4A59-A758-6BF05EAF1487}" dt="2021-01-25T14:34:17.762" v="516" actId="26606"/>
          <ac:spMkLst>
            <pc:docMk/>
            <pc:sldMk cId="2177519928" sldId="257"/>
            <ac:spMk id="7" creationId="{4B74BB55-8517-4CFE-9389-81D0E6F81F00}"/>
          </ac:spMkLst>
        </pc:spChg>
        <pc:spChg chg="add del">
          <ac:chgData name="Suzanne Phillips" userId="2ebb4245-c1bb-4f5a-9396-757d13a1d94d" providerId="ADAL" clId="{BBF22B6F-ACAD-4A59-A758-6BF05EAF1487}" dt="2021-01-25T14:33:49.249" v="510" actId="26606"/>
          <ac:spMkLst>
            <pc:docMk/>
            <pc:sldMk cId="2177519928" sldId="257"/>
            <ac:spMk id="8" creationId="{AD2D45C7-2E37-44FD-AC77-116CD14B9ED9}"/>
          </ac:spMkLst>
        </pc:spChg>
        <pc:spChg chg="add del">
          <ac:chgData name="Suzanne Phillips" userId="2ebb4245-c1bb-4f5a-9396-757d13a1d94d" providerId="ADAL" clId="{BBF22B6F-ACAD-4A59-A758-6BF05EAF1487}" dt="2021-01-25T14:33:49.249" v="510" actId="26606"/>
          <ac:spMkLst>
            <pc:docMk/>
            <pc:sldMk cId="2177519928" sldId="257"/>
            <ac:spMk id="10" creationId="{1FF88480-2CF1-4C54-8CE3-2CA9CD9FF896}"/>
          </ac:spMkLst>
        </pc:spChg>
        <pc:spChg chg="add del">
          <ac:chgData name="Suzanne Phillips" userId="2ebb4245-c1bb-4f5a-9396-757d13a1d94d" providerId="ADAL" clId="{BBF22B6F-ACAD-4A59-A758-6BF05EAF1487}" dt="2021-01-25T14:34:07.242" v="513" actId="6264"/>
          <ac:spMkLst>
            <pc:docMk/>
            <pc:sldMk cId="2177519928" sldId="257"/>
            <ac:spMk id="16" creationId="{CADF2543-1B6F-4FBC-A7AF-53A0430E05AB}"/>
          </ac:spMkLst>
        </pc:spChg>
        <pc:spChg chg="add del">
          <ac:chgData name="Suzanne Phillips" userId="2ebb4245-c1bb-4f5a-9396-757d13a1d94d" providerId="ADAL" clId="{BBF22B6F-ACAD-4A59-A758-6BF05EAF1487}" dt="2021-01-25T14:34:17.762" v="516" actId="26606"/>
          <ac:spMkLst>
            <pc:docMk/>
            <pc:sldMk cId="2177519928" sldId="257"/>
            <ac:spMk id="19" creationId="{08452CCF-4A27-488A-AAF4-424933CFC925}"/>
          </ac:spMkLst>
        </pc:spChg>
        <pc:spChg chg="add">
          <ac:chgData name="Suzanne Phillips" userId="2ebb4245-c1bb-4f5a-9396-757d13a1d94d" providerId="ADAL" clId="{BBF22B6F-ACAD-4A59-A758-6BF05EAF1487}" dt="2021-01-25T14:34:17.767" v="517" actId="26606"/>
          <ac:spMkLst>
            <pc:docMk/>
            <pc:sldMk cId="2177519928" sldId="257"/>
            <ac:spMk id="21" creationId="{7509B08A-C1EC-478C-86AF-60ADE06D9BBB}"/>
          </ac:spMkLst>
        </pc:spChg>
        <pc:spChg chg="add">
          <ac:chgData name="Suzanne Phillips" userId="2ebb4245-c1bb-4f5a-9396-757d13a1d94d" providerId="ADAL" clId="{BBF22B6F-ACAD-4A59-A758-6BF05EAF1487}" dt="2021-01-25T14:34:17.767" v="517" actId="26606"/>
          <ac:spMkLst>
            <pc:docMk/>
            <pc:sldMk cId="2177519928" sldId="257"/>
            <ac:spMk id="22" creationId="{221CC330-4259-4C32-BF8B-5FE13FFABB3A}"/>
          </ac:spMkLst>
        </pc:spChg>
        <pc:grpChg chg="add del">
          <ac:chgData name="Suzanne Phillips" userId="2ebb4245-c1bb-4f5a-9396-757d13a1d94d" providerId="ADAL" clId="{BBF22B6F-ACAD-4A59-A758-6BF05EAF1487}" dt="2021-01-25T14:34:17.762" v="516" actId="26606"/>
          <ac:grpSpMkLst>
            <pc:docMk/>
            <pc:sldMk cId="2177519928" sldId="257"/>
            <ac:grpSpMk id="12" creationId="{A3F7C935-E41E-4E8D-91DF-D3BAB9521DF0}"/>
          </ac:grpSpMkLst>
        </pc:grpChg>
        <pc:grpChg chg="add del">
          <ac:chgData name="Suzanne Phillips" userId="2ebb4245-c1bb-4f5a-9396-757d13a1d94d" providerId="ADAL" clId="{BBF22B6F-ACAD-4A59-A758-6BF05EAF1487}" dt="2021-01-25T14:34:07.242" v="513" actId="6264"/>
          <ac:grpSpMkLst>
            <pc:docMk/>
            <pc:sldMk cId="2177519928" sldId="257"/>
            <ac:grpSpMk id="17" creationId="{A80A6E81-6B71-43DF-877B-E964A9A4CB68}"/>
          </ac:grpSpMkLst>
        </pc:grpChg>
        <pc:picChg chg="add mod">
          <ac:chgData name="Suzanne Phillips" userId="2ebb4245-c1bb-4f5a-9396-757d13a1d94d" providerId="ADAL" clId="{BBF22B6F-ACAD-4A59-A758-6BF05EAF1487}" dt="2021-01-25T14:53:04.241" v="634"/>
          <ac:picMkLst>
            <pc:docMk/>
            <pc:sldMk cId="2177519928" sldId="257"/>
            <ac:picMk id="18" creationId="{492EC904-E777-4671-9486-75ACF72DC2DB}"/>
          </ac:picMkLst>
        </pc:picChg>
      </pc:sldChg>
      <pc:sldChg chg="addSp modSp">
        <pc:chgData name="Suzanne Phillips" userId="2ebb4245-c1bb-4f5a-9396-757d13a1d94d" providerId="ADAL" clId="{BBF22B6F-ACAD-4A59-A758-6BF05EAF1487}" dt="2021-01-25T14:51:12.188" v="631"/>
        <pc:sldMkLst>
          <pc:docMk/>
          <pc:sldMk cId="1938251351" sldId="258"/>
        </pc:sldMkLst>
        <pc:picChg chg="add mod">
          <ac:chgData name="Suzanne Phillips" userId="2ebb4245-c1bb-4f5a-9396-757d13a1d94d" providerId="ADAL" clId="{BBF22B6F-ACAD-4A59-A758-6BF05EAF1487}" dt="2021-01-25T14:51:12.188" v="631"/>
          <ac:picMkLst>
            <pc:docMk/>
            <pc:sldMk cId="1938251351" sldId="258"/>
            <ac:picMk id="3" creationId="{99F99EC1-33C8-4029-80C1-8CE628B7ED6F}"/>
          </ac:picMkLst>
        </pc:picChg>
      </pc:sldChg>
      <pc:sldChg chg="addSp modSp mod">
        <pc:chgData name="Suzanne Phillips" userId="2ebb4245-c1bb-4f5a-9396-757d13a1d94d" providerId="ADAL" clId="{BBF22B6F-ACAD-4A59-A758-6BF05EAF1487}" dt="2021-01-25T14:51:51.080" v="632"/>
        <pc:sldMkLst>
          <pc:docMk/>
          <pc:sldMk cId="3795450241" sldId="259"/>
        </pc:sldMkLst>
        <pc:spChg chg="mod">
          <ac:chgData name="Suzanne Phillips" userId="2ebb4245-c1bb-4f5a-9396-757d13a1d94d" providerId="ADAL" clId="{BBF22B6F-ACAD-4A59-A758-6BF05EAF1487}" dt="2021-01-25T14:35:42.136" v="615" actId="20577"/>
          <ac:spMkLst>
            <pc:docMk/>
            <pc:sldMk cId="3795450241" sldId="259"/>
            <ac:spMk id="3" creationId="{3C75CDBD-A824-4AD0-BECE-EEEC5F56C1BC}"/>
          </ac:spMkLst>
        </pc:spChg>
        <pc:picChg chg="add mod">
          <ac:chgData name="Suzanne Phillips" userId="2ebb4245-c1bb-4f5a-9396-757d13a1d94d" providerId="ADAL" clId="{BBF22B6F-ACAD-4A59-A758-6BF05EAF1487}" dt="2021-01-25T14:51:51.080" v="632"/>
          <ac:picMkLst>
            <pc:docMk/>
            <pc:sldMk cId="3795450241" sldId="259"/>
            <ac:picMk id="4" creationId="{FEA80DF5-301A-41B7-B14C-AC0249A618FD}"/>
          </ac:picMkLst>
        </pc:picChg>
      </pc:sldChg>
      <pc:sldChg chg="addSp modSp new mod chgLayout">
        <pc:chgData name="Suzanne Phillips" userId="2ebb4245-c1bb-4f5a-9396-757d13a1d94d" providerId="ADAL" clId="{BBF22B6F-ACAD-4A59-A758-6BF05EAF1487}" dt="2021-01-25T14:52:13.765" v="633"/>
        <pc:sldMkLst>
          <pc:docMk/>
          <pc:sldMk cId="1428461783" sldId="260"/>
        </pc:sldMkLst>
        <pc:spChg chg="add mod">
          <ac:chgData name="Suzanne Phillips" userId="2ebb4245-c1bb-4f5a-9396-757d13a1d94d" providerId="ADAL" clId="{BBF22B6F-ACAD-4A59-A758-6BF05EAF1487}" dt="2021-01-25T12:37:59.473" v="116" actId="20577"/>
          <ac:spMkLst>
            <pc:docMk/>
            <pc:sldMk cId="1428461783" sldId="260"/>
            <ac:spMk id="4" creationId="{CBAAFCC1-4E3F-4E85-929E-C796711E5B16}"/>
          </ac:spMkLst>
        </pc:spChg>
        <pc:picChg chg="add">
          <ac:chgData name="Suzanne Phillips" userId="2ebb4245-c1bb-4f5a-9396-757d13a1d94d" providerId="ADAL" clId="{BBF22B6F-ACAD-4A59-A758-6BF05EAF1487}" dt="2021-01-25T12:37:21.660" v="35" actId="22"/>
          <ac:picMkLst>
            <pc:docMk/>
            <pc:sldMk cId="1428461783" sldId="260"/>
            <ac:picMk id="3" creationId="{5D30C409-80FD-4789-977A-4E2984ACA289}"/>
          </ac:picMkLst>
        </pc:picChg>
        <pc:picChg chg="add mod">
          <ac:chgData name="Suzanne Phillips" userId="2ebb4245-c1bb-4f5a-9396-757d13a1d94d" providerId="ADAL" clId="{BBF22B6F-ACAD-4A59-A758-6BF05EAF1487}" dt="2021-01-25T14:52:13.765" v="633"/>
          <ac:picMkLst>
            <pc:docMk/>
            <pc:sldMk cId="1428461783" sldId="260"/>
            <ac:picMk id="5" creationId="{1EDF7613-3015-4F5B-ABFD-5773030E8DEB}"/>
          </ac:picMkLst>
        </pc:picChg>
      </pc:sldChg>
    </pc:docChg>
  </pc:docChgLst>
</pc:chgInfo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1-25T12:08:07.043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1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hyperlink" Target="https://www.literacyshed.com/the-sports-shed.html" TargetMode="External"/><Relationship Id="rId5" Type="http://schemas.openxmlformats.org/officeDocument/2006/relationships/hyperlink" Target="https://www.youtube.com/watch?v=4b9Ji7DvsjU" TargetMode="External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comments" Target="../comments/comment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584D0-2A7A-423A-999C-F128E2BA98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Dreadful menace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B3B568-BB9A-4DDC-B053-86D910E0ED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4CEFCF8-4982-49CA-A895-D26E67B7DF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9671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29"/>
    </mc:Choice>
    <mc:Fallback>
      <p:transition spd="slow" advTm="17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89909B0-2F4B-4699-AF05-84CAB0AF2B42}"/>
              </a:ext>
            </a:extLst>
          </p:cNvPr>
          <p:cNvSpPr txBox="1"/>
          <p:nvPr/>
        </p:nvSpPr>
        <p:spPr>
          <a:xfrm>
            <a:off x="986319" y="1058238"/>
            <a:ext cx="7767263" cy="62090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Watch the film  up to 14 seconds</a:t>
            </a:r>
          </a:p>
          <a:p>
            <a:endParaRPr lang="en-GB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https://www.youtube.com/watch?v=4b9Ji7DvsjU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 if you are in school use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https://www.literacyshed.com/the-sports-shed.html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or the link your teacher has.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Who or what is being spoken about? Why do you think this?  </a:t>
            </a:r>
          </a:p>
          <a:p>
            <a:endParaRPr lang="en-GB" dirty="0"/>
          </a:p>
          <a:p>
            <a:r>
              <a:rPr lang="en-GB" dirty="0"/>
              <a:t>What do you think the conundrum is?</a:t>
            </a:r>
          </a:p>
          <a:p>
            <a:endParaRPr lang="en-GB" dirty="0"/>
          </a:p>
          <a:p>
            <a:r>
              <a:rPr lang="en-GB" dirty="0"/>
              <a:t>Hint: a conundrum is a riddle or a hard and puzzling question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9F99EC1-33C8-4029-80C1-8CE628B7ED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8251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440"/>
    </mc:Choice>
    <mc:Fallback>
      <p:transition spd="slow" advTm="524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C75CDBD-A824-4AD0-BECE-EEEC5F56C1BC}"/>
              </a:ext>
            </a:extLst>
          </p:cNvPr>
          <p:cNvSpPr txBox="1"/>
          <p:nvPr/>
        </p:nvSpPr>
        <p:spPr>
          <a:xfrm>
            <a:off x="1592494" y="842481"/>
            <a:ext cx="1094197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Carry on watching the film to 53 seconds.</a:t>
            </a:r>
          </a:p>
          <a:p>
            <a:endParaRPr lang="en-GB" dirty="0"/>
          </a:p>
          <a:p>
            <a:r>
              <a:rPr lang="en-GB" dirty="0"/>
              <a:t>Questions to think about:</a:t>
            </a:r>
          </a:p>
          <a:p>
            <a:r>
              <a:rPr lang="en-GB" dirty="0"/>
              <a:t>Who is standing on the ridge?</a:t>
            </a:r>
          </a:p>
          <a:p>
            <a:endParaRPr lang="en-GB" dirty="0"/>
          </a:p>
          <a:p>
            <a:r>
              <a:rPr lang="en-GB" dirty="0"/>
              <a:t>Why are they there?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Then watch the film to the end </a:t>
            </a:r>
          </a:p>
          <a:p>
            <a:endParaRPr lang="en-GB" dirty="0"/>
          </a:p>
          <a:p>
            <a:r>
              <a:rPr lang="en-GB" dirty="0"/>
              <a:t>What sports did you see? </a:t>
            </a:r>
          </a:p>
          <a:p>
            <a:endParaRPr lang="en-GB" dirty="0"/>
          </a:p>
          <a:p>
            <a:r>
              <a:rPr lang="en-GB" dirty="0"/>
              <a:t>This was the BBC Winter Olympics trailer in 2014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EA80DF5-301A-41B7-B14C-AC0249A618F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5450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754"/>
    </mc:Choice>
    <mc:Fallback>
      <p:transition spd="slow" advTm="317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30C409-80FD-4789-977A-4E2984ACA2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6950" y="1357312"/>
            <a:ext cx="7658100" cy="41433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AAFCC1-4E3F-4E85-929E-C796711E5B16}"/>
              </a:ext>
            </a:extLst>
          </p:cNvPr>
          <p:cNvSpPr txBox="1"/>
          <p:nvPr/>
        </p:nvSpPr>
        <p:spPr>
          <a:xfrm>
            <a:off x="1714500" y="5886450"/>
            <a:ext cx="9358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Why do you think this is a good ending to the trailer for the Winter Olympics?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EDF7613-3015-4F5B-ABFD-5773030E8D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28461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77"/>
    </mc:Choice>
    <mc:Fallback>
      <p:transition spd="slow" advTm="13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7">
            <a:extLst>
              <a:ext uri="{FF2B5EF4-FFF2-40B4-BE49-F238E27FC236}">
                <a16:creationId xmlns:a16="http://schemas.microsoft.com/office/drawing/2014/main" id="{7509B08A-C1EC-478C-86AF-60ADE06D9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00C7CD-2563-40CA-97EC-180D428E1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290" y="685800"/>
            <a:ext cx="4818656" cy="4603749"/>
          </a:xfrm>
        </p:spPr>
        <p:txBody>
          <a:bodyPr>
            <a:normAutofit/>
          </a:bodyPr>
          <a:lstStyle/>
          <a:p>
            <a:pPr algn="r"/>
            <a:r>
              <a:rPr lang="en-GB" sz="5200"/>
              <a:t>Word of the day: conundrum </a:t>
            </a:r>
          </a:p>
        </p:txBody>
      </p:sp>
      <p:sp>
        <p:nvSpPr>
          <p:cNvPr id="22" name="Rectangle 9">
            <a:extLst>
              <a:ext uri="{FF2B5EF4-FFF2-40B4-BE49-F238E27FC236}">
                <a16:creationId xmlns:a16="http://schemas.microsoft.com/office/drawing/2014/main" id="{221CC330-4259-4C32-BF8B-5FE13FFAB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6096001" cy="6858000"/>
          </a:xfrm>
          <a:prstGeom prst="rect">
            <a:avLst/>
          </a:prstGeom>
          <a:solidFill>
            <a:schemeClr val="bg2">
              <a:alpha val="9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C10E0F-93FD-4B4A-B81C-07CFB54603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5651" y="685800"/>
            <a:ext cx="4878959" cy="46037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700" dirty="0">
                <a:solidFill>
                  <a:schemeClr val="tx1"/>
                </a:solidFill>
              </a:rPr>
              <a:t>Your turn</a:t>
            </a:r>
          </a:p>
          <a:p>
            <a:pPr>
              <a:lnSpc>
                <a:spcPct val="90000"/>
              </a:lnSpc>
            </a:pPr>
            <a:endParaRPr lang="en-GB" sz="17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700" dirty="0">
                <a:solidFill>
                  <a:schemeClr val="tx1"/>
                </a:solidFill>
              </a:rPr>
              <a:t>I want you to look at the poem (there is a copy in the folder of work for today)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solidFill>
                  <a:schemeClr val="tx1"/>
                </a:solidFill>
              </a:rPr>
              <a:t>I want you to identify :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solidFill>
                  <a:schemeClr val="tx1"/>
                </a:solidFill>
              </a:rPr>
              <a:t>Personification (where something that is not human is given human qualities)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solidFill>
                  <a:schemeClr val="tx1"/>
                </a:solidFill>
              </a:rPr>
              <a:t>Simile (where something is compared to something else using like </a:t>
            </a:r>
            <a:r>
              <a:rPr lang="en-GB" sz="1700">
                <a:solidFill>
                  <a:schemeClr val="tx1"/>
                </a:solidFill>
              </a:rPr>
              <a:t>or as)</a:t>
            </a:r>
            <a:endParaRPr lang="en-GB" sz="17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700" dirty="0">
                <a:solidFill>
                  <a:schemeClr val="tx1"/>
                </a:solidFill>
              </a:rPr>
              <a:t>Metaphor (calling something </a:t>
            </a:r>
            <a:r>
              <a:rPr lang="en-GB" sz="1700" dirty="0" err="1">
                <a:solidFill>
                  <a:schemeClr val="tx1"/>
                </a:solidFill>
              </a:rPr>
              <a:t>something</a:t>
            </a:r>
            <a:r>
              <a:rPr lang="en-GB" sz="1700" dirty="0">
                <a:solidFill>
                  <a:schemeClr val="tx1"/>
                </a:solidFill>
              </a:rPr>
              <a:t> else: it was raining cats and dogs)</a:t>
            </a:r>
          </a:p>
          <a:p>
            <a:pPr>
              <a:lnSpc>
                <a:spcPct val="90000"/>
              </a:lnSpc>
            </a:pPr>
            <a:r>
              <a:rPr lang="en-GB" sz="1700" dirty="0">
                <a:solidFill>
                  <a:schemeClr val="tx1"/>
                </a:solidFill>
              </a:rPr>
              <a:t>Hyperbole (over exaggeration)</a:t>
            </a:r>
          </a:p>
          <a:p>
            <a:pPr>
              <a:lnSpc>
                <a:spcPct val="90000"/>
              </a:lnSpc>
            </a:pPr>
            <a:endParaRPr lang="en-GB" sz="1700" dirty="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r>
              <a:rPr lang="en-GB" sz="1700" dirty="0">
                <a:solidFill>
                  <a:schemeClr val="tx1"/>
                </a:solidFill>
              </a:rPr>
              <a:t>Then answer the questions  in the folder</a:t>
            </a:r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492EC904-E777-4671-9486-75ACF72DC2D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751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082"/>
    </mc:Choice>
    <mc:Fallback>
      <p:transition spd="slow" advTm="430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</Words>
  <Application>Microsoft Office PowerPoint</Application>
  <PresentationFormat>Widescreen</PresentationFormat>
  <Paragraphs>44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Gothic</vt:lpstr>
      <vt:lpstr>Wingdings 3</vt:lpstr>
      <vt:lpstr>Slice</vt:lpstr>
      <vt:lpstr>The Dreadful menace</vt:lpstr>
      <vt:lpstr>PowerPoint Presentation</vt:lpstr>
      <vt:lpstr>PowerPoint Presentation</vt:lpstr>
      <vt:lpstr>PowerPoint Presentation</vt:lpstr>
      <vt:lpstr>Word of the day: conundrum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Dreadful menace</dc:title>
  <dc:creator>Suzanne Phillips</dc:creator>
  <cp:lastModifiedBy>Suzanne Phillips</cp:lastModifiedBy>
  <cp:revision>1</cp:revision>
  <dcterms:created xsi:type="dcterms:W3CDTF">2021-01-25T14:33:49Z</dcterms:created>
  <dcterms:modified xsi:type="dcterms:W3CDTF">2021-01-25T14:55:00Z</dcterms:modified>
</cp:coreProperties>
</file>