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11/04/2019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938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11/04/2019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491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11/04/2019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593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11/04/2019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59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11/04/2019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95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11/04/2019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407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11/04/2019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73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11/04/2019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54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11/04/2019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277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11/04/2019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57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11/04/2019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54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983AC-A7DD-4F22-A4BC-3C135F980A05}" type="datetimeFigureOut">
              <a:rPr lang="en-GB" smtClean="0"/>
              <a:t>11/04/2019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665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5" y="69705"/>
            <a:ext cx="1671577" cy="14778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3172" y="132221"/>
            <a:ext cx="102918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Term:</a:t>
            </a:r>
            <a:r>
              <a:rPr lang="en-GB" sz="3600" dirty="0" err="1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Summer</a:t>
            </a:r>
            <a:r>
              <a:rPr lang="en-GB" sz="3600" dirty="0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  </a:t>
            </a:r>
            <a:r>
              <a:rPr lang="en-GB" sz="3600" dirty="0">
                <a:solidFill>
                  <a:srgbClr val="0070C0"/>
                </a:solidFill>
                <a:latin typeface="CCW Cursive Writing 1" panose="03050602040000000000" pitchFamily="66" charset="0"/>
              </a:rPr>
              <a:t>1</a:t>
            </a:r>
          </a:p>
          <a:p>
            <a:r>
              <a:rPr lang="en-GB" sz="3600" dirty="0" err="1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Topic:</a:t>
            </a:r>
            <a:r>
              <a:rPr lang="en-GB" sz="3600" dirty="0" err="1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Growing</a:t>
            </a:r>
            <a:r>
              <a:rPr lang="en-GB" sz="3600" dirty="0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 &amp; Fairy </a:t>
            </a:r>
            <a:r>
              <a:rPr lang="en-GB" sz="3600" dirty="0">
                <a:solidFill>
                  <a:srgbClr val="0070C0"/>
                </a:solidFill>
                <a:latin typeface="CCW Cursive Writing 1" panose="03050602040000000000" pitchFamily="66" charset="0"/>
              </a:rPr>
              <a:t>T</a:t>
            </a:r>
            <a:r>
              <a:rPr lang="en-GB" sz="3600" dirty="0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ales  </a:t>
            </a:r>
            <a:endParaRPr lang="en-GB" sz="3600" dirty="0">
              <a:solidFill>
                <a:srgbClr val="0070C0"/>
              </a:solidFill>
              <a:latin typeface="CCW Cursive Writing 1" panose="03050602040000000000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389704" y="4356718"/>
            <a:ext cx="180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020043" y="4325940"/>
            <a:ext cx="434060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solidFill>
                <a:srgbClr val="0070C0"/>
              </a:solidFill>
            </a:endParaRP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472079" y="1728057"/>
            <a:ext cx="3834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Our Focussed books will be </a:t>
            </a:r>
            <a:endParaRPr lang="en-GB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AutoShape 2" descr="Image result for Here come the aliens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Here come the aliens"/>
          <p:cNvSpPr>
            <a:spLocks noChangeAspect="1" noChangeArrowheads="1"/>
          </p:cNvSpPr>
          <p:nvPr/>
        </p:nvSpPr>
        <p:spPr bwMode="auto">
          <a:xfrm>
            <a:off x="12065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66205" y="4859383"/>
            <a:ext cx="1131243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Some activities we will be doing:</a:t>
            </a: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</a:rPr>
              <a:t>Diary </a:t>
            </a:r>
            <a:r>
              <a:rPr lang="en-GB" sz="1400" dirty="0" smtClean="0">
                <a:latin typeface="Comic Sans MS" panose="030F0702030302020204" pitchFamily="66" charset="0"/>
              </a:rPr>
              <a:t>of a broad bean                                             </a:t>
            </a:r>
            <a:r>
              <a:rPr lang="en-GB" sz="1400" dirty="0" smtClean="0">
                <a:latin typeface="Comic Sans MS" panose="030F0702030302020204" pitchFamily="66" charset="0"/>
              </a:rPr>
              <a:t>Story </a:t>
            </a:r>
            <a:r>
              <a:rPr lang="en-GB" sz="1400" dirty="0" smtClean="0">
                <a:latin typeface="Comic Sans MS" panose="030F0702030302020204" pitchFamily="66" charset="0"/>
              </a:rPr>
              <a:t>openers/endings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Comparing size and weight                                      Healthy eating                                                              Learning about life cycles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Comparing bulbs/seeds                                           Planting flowers/herbs/vegetables                               Plant growing experiments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Butterfly printing                                                   Growing butterflies                                                       Looking at famous painters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Learning to tell the time                                         Fruit and veg printing                                                   Making patterns with seeds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Observational drawing                                            Baking                                                                           Measuring plant height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Life needs                                                               Naming parts of a flower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450" y="2230722"/>
            <a:ext cx="1670047" cy="20402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792" y="2079311"/>
            <a:ext cx="1686555" cy="219166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5018" y="2059697"/>
            <a:ext cx="1630876" cy="230393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39255" y="1991222"/>
            <a:ext cx="1706160" cy="235825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96358" y="2432349"/>
            <a:ext cx="2073287" cy="14865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29977" y="2120924"/>
            <a:ext cx="2162024" cy="211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797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77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Cursive Writing 1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Andrews</dc:creator>
  <cp:lastModifiedBy>Amelia McEvoy</cp:lastModifiedBy>
  <cp:revision>16</cp:revision>
  <dcterms:created xsi:type="dcterms:W3CDTF">2016-10-04T11:24:38Z</dcterms:created>
  <dcterms:modified xsi:type="dcterms:W3CDTF">2019-04-11T07:12:28Z</dcterms:modified>
</cp:coreProperties>
</file>