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EA02C-283E-4DF0-86DA-FF67AC525B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FE5951-06B1-4958-8647-A33CD7C2B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B8CC7-BD9E-4CDE-874F-E43AA7BCD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8DD897-2B96-47C8-86E4-0D65A8D45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86D11-3175-4BCC-88ED-ED24C434A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6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FBF42-531A-4F38-8AFB-A7D8EA51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74E63-B64F-4E81-B925-BB79A7BE5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261C9-B436-487E-8CA5-F41B78C93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D24CD-F7EE-4F15-8DF2-54EE8FCA8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B0BA8-CC92-476B-8691-09B612AAE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462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77E95-CD35-42C3-9F0E-3D8C9CEB6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F3D49E-C0C2-425A-8994-17BA869CC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6ABD5-8AD8-4309-A02B-867B1421E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4C3BE-A6D6-4A49-9050-F0B059D76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FE119-3CF4-4BEF-854A-0C3A599BB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14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04EE5-DCDB-4B7A-9E25-754FDC56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1A2FE-C561-44AC-8B41-DAC2B893FB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1CD0AB-2596-4C96-B76B-A218D094C9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9D3F38-FC0C-4E36-84B3-5C357A03D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D8AEB-BE9A-4E5C-9A79-CAC8F9BE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A1EFEE-2A6E-47CB-B62E-650F040AC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1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A5D20-6792-4B0C-8E7C-8E4C80E5F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34746-C28F-4710-8D61-135E75B0A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078C52-EEEC-49DF-845A-67795C328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F4DB6A-28B8-408A-8C76-B790803A8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2DE35F-3F5C-40F5-97C5-A1BD441404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1180B9-ABB0-4AE5-9ACB-999F7A93F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4E5CAA-8213-43A8-A9B1-FABAEE9A9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234647-9108-41D8-BECF-15E968774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49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11574-AA79-453C-BFD1-2C785C52A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4CD134-BB40-4727-805F-5F34CB9C2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F03A7-EC42-475F-9CC0-8100F8402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9F1249-32E4-4478-88FC-CC02D7B8F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08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5B8C49-B996-49BF-BE0B-FB4634BEC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C61C9A-D7CE-453F-8C27-4BA03DCEF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8768F-9A4F-4B5D-B9DB-854A49A23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47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FB33B-7BB0-4DF1-A1DC-3E0CE4D12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67751-5548-443C-820C-E8838FFBA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BBA6D3-54B9-4061-944F-4B508BC43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808DBF-BB93-4F21-A982-5C482C093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F3FEA6-4E0C-40A8-9109-3E9BFF5B4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4E4959-885A-4CDD-B64A-2869FB69A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98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3180A-61A3-4181-93B3-F38FACAC4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5F6A0C-2473-4743-8F59-75B4DAF4AF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4C349-41D9-420D-9BF9-950DC4C3A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B976A7-CFCD-4BE7-99D5-2E5DF3229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DE135-06E5-42EC-B3E7-729E345B3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5C0EC-7F70-4718-B949-3B98E0152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4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37317-A54D-4F4A-9DAE-F5E37CD9F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C48212-1E5C-4EA6-90CB-354470DB3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48C78-0281-4DD1-A9CF-FC23BB72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5BEEC-578F-4699-A379-6892C21B3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66D6F-687B-492B-B98E-C6934CED3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61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F8D383-8CBA-490E-9491-9E429F849A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ED45E-6545-44C3-AF39-BB8D1A37E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C9884-51D7-49BE-9AC9-179302D5E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B5008-38A1-4F54-B6E2-727CC915E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E7C1F-1CD1-4DF3-9560-886F05A7E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801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39E8E8-07CC-45AF-9B4D-ADCC4BB17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96407-3DEE-4F85-A8C6-F35C5EAA1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56BE33-07F6-4FDE-B43E-020590A6EC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14CC-629A-495E-9210-42EF36A087F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03C01-8B67-4D55-AD70-0B671EE434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DAE32-F436-4560-A0A7-1546DD44B5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0020A-E0FF-4305-9E16-4783550F6E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04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C662C8-9059-4D56-9488-7E48D5CC6B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ED8253-1187-4DF6-AAC4-C0B1D245D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 dirty="0"/>
              <a:t>Make a Chinese Dragon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D28657-59A9-4FCC-AAC2-31DA611B28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en-GB" sz="2000" dirty="0"/>
              <a:t>5.2.2021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238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FAB807D-AEA8-40AF-9F69-B4CF0869D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649" y="3406774"/>
            <a:ext cx="12701" cy="44452"/>
          </a:xfrm>
          <a:prstGeom prst="rect">
            <a:avLst/>
          </a:prstGeom>
        </p:spPr>
      </p:pic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149FE21B-A911-48E5-95C3-94427DB5FD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917" y="557036"/>
            <a:ext cx="8515804" cy="577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9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8BA0546-10B6-4A68-9CF8-7EE102E3C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31190"/>
            <a:ext cx="11277600" cy="459562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E02431-0C33-4C96-8831-49762A964569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2702560" y="4917440"/>
            <a:ext cx="8900160" cy="1706880"/>
          </a:xfrm>
        </p:spPr>
        <p:txBody>
          <a:bodyPr>
            <a:normAutofit/>
          </a:bodyPr>
          <a:lstStyle/>
          <a:p>
            <a:endParaRPr lang="en-GB" sz="1700"/>
          </a:p>
          <a:p>
            <a:endParaRPr lang="en-GB" sz="1700"/>
          </a:p>
          <a:p>
            <a:r>
              <a:rPr lang="en-GB" sz="1700">
                <a:solidFill>
                  <a:srgbClr val="FF0000"/>
                </a:solidFill>
              </a:rPr>
              <a:t>The colours are optional , use whatever you have . The sequins are also optional.</a:t>
            </a:r>
          </a:p>
        </p:txBody>
      </p:sp>
    </p:spTree>
    <p:extLst>
      <p:ext uri="{BB962C8B-B14F-4D97-AF65-F5344CB8AC3E}">
        <p14:creationId xmlns:p14="http://schemas.microsoft.com/office/powerpoint/2010/main" val="2238559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quare&#10;&#10;Description automatically generated">
            <a:extLst>
              <a:ext uri="{FF2B5EF4-FFF2-40B4-BE49-F238E27FC236}">
                <a16:creationId xmlns:a16="http://schemas.microsoft.com/office/drawing/2014/main" id="{D553C97A-3513-40D8-9A9A-6160DFD06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32" y="457200"/>
            <a:ext cx="880533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86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DF5098D1-310A-4199-A46A-4C7D46F0F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557" y="457200"/>
            <a:ext cx="921488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63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7E8F9CA9-5C87-41AE-8DA4-2294B8F80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734" y="457200"/>
            <a:ext cx="808653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99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39388D63-5FF1-456D-BBC2-470C8BBCEF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28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Shape, arrow&#10;&#10;Description automatically generated">
            <a:extLst>
              <a:ext uri="{FF2B5EF4-FFF2-40B4-BE49-F238E27FC236}">
                <a16:creationId xmlns:a16="http://schemas.microsoft.com/office/drawing/2014/main" id="{C3523600-3067-46CA-849E-D80388674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933" y="457200"/>
            <a:ext cx="982413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517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153D198D-A1CB-402F-BC64-92F5EF62D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66" y="457200"/>
            <a:ext cx="819806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02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2D09616D-5A24-4783-8AC0-C40DA4AF3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630" y="457200"/>
            <a:ext cx="9250740" cy="5943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05A7BD-2D84-4D9B-8745-92B2CFDC190D}"/>
              </a:ext>
            </a:extLst>
          </p:cNvPr>
          <p:cNvSpPr txBox="1"/>
          <p:nvPr/>
        </p:nvSpPr>
        <p:spPr>
          <a:xfrm>
            <a:off x="3179697" y="4410932"/>
            <a:ext cx="2915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Stick lollipop sticks or straws at each end and you can make your Dragon  dance.</a:t>
            </a:r>
          </a:p>
        </p:txBody>
      </p:sp>
    </p:spTree>
    <p:extLst>
      <p:ext uri="{BB962C8B-B14F-4D97-AF65-F5344CB8AC3E}">
        <p14:creationId xmlns:p14="http://schemas.microsoft.com/office/powerpoint/2010/main" val="2704453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770DC25-05D0-4334-9832-76EF9D17280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F42F26-5FF5-44A5-ADDC-AE95B9BEA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ICT research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F36CC2-82FA-49AD-9095-BCEB3C2E07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000"/>
              <a:t>Find out about the Chinese new year story and New year traditions.</a:t>
            </a:r>
            <a:endParaRPr lang="en-US" sz="2000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4600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58FB026-755B-4B2A-B0B1-C56EE3482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15772"/>
            <a:ext cx="11277600" cy="442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66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52</Words>
  <Application>Microsoft Office PowerPoint</Application>
  <PresentationFormat>Widescreen</PresentationFormat>
  <Paragraphs>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Make a Chinese Dragon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ICT research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a Chinese dragon</dc:title>
  <dc:creator>Vipan Sharma</dc:creator>
  <cp:lastModifiedBy>Vipan Sharma</cp:lastModifiedBy>
  <cp:revision>5</cp:revision>
  <dcterms:created xsi:type="dcterms:W3CDTF">2021-02-04T22:16:51Z</dcterms:created>
  <dcterms:modified xsi:type="dcterms:W3CDTF">2021-02-05T01:48:52Z</dcterms:modified>
</cp:coreProperties>
</file>