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6" r:id="rId4"/>
    <p:sldId id="259" r:id="rId5"/>
    <p:sldId id="260" r:id="rId6"/>
    <p:sldId id="261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8" d="100"/>
          <a:sy n="78" d="100"/>
        </p:scale>
        <p:origin x="456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09FF2E-5C7B-42B7-A9EB-15DEE6F5C07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3B72E23-C630-46C3-8AE4-7AB8B242CA8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5208D67-2387-4AB4-B171-02B41B438A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6B61B6-8193-42FD-92E6-35D04B7A4400}" type="datetimeFigureOut">
              <a:rPr lang="en-US" smtClean="0"/>
              <a:t>2/19/2021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B070D26-78B6-45D6-BDCF-63BB91D54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BD8B7CB-9D93-4F8E-9ACB-8125361D8A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8A37DA-0E5D-445D-A890-CDCFA01F018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76920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2E2BFE-C02D-492B-8490-854912D1B7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A8F425E-8E71-4F1F-8261-4FD0D72AFBC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AB9686-CB48-4D8C-BDD1-0E9D4DBAA3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6B61B6-8193-42FD-92E6-35D04B7A4400}" type="datetimeFigureOut">
              <a:rPr lang="en-US" smtClean="0"/>
              <a:t>2/19/2021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3BF73C9-D3CA-46A2-A028-B335FB2BE6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80D4FA9-EE88-4A14-AD70-17407AED1F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8A37DA-0E5D-445D-A890-CDCFA01F018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50940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690F8E-E4EA-4940-A78D-E2C3F25B93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D84CE1F-E47F-4351-8CBA-22CB3A55D47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098BE4D-F4EB-40C0-A5D8-E207A7CAD0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6B61B6-8193-42FD-92E6-35D04B7A4400}" type="datetimeFigureOut">
              <a:rPr lang="en-US" smtClean="0"/>
              <a:t>2/19/2021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178D087-C8A9-4269-914F-012CDA5940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3A55F65-2334-4BE8-AC38-605916A73E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8A37DA-0E5D-445D-A890-CDCFA01F018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39289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2BCC48-0F6F-4D84-9CAA-8DA05AF27E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9FDA03B-42E3-471F-AF0D-71571AA6555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1D90075-C66A-4406-AFE4-FB31E9898CC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10B693D-7A23-4832-AC7C-5D88EB07AF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6B61B6-8193-42FD-92E6-35D04B7A4400}" type="datetimeFigureOut">
              <a:rPr lang="en-US" smtClean="0"/>
              <a:t>2/19/2021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B88E60C-8A46-41A0-9631-F1468BBA00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F35A2A1-1728-482B-8B95-0F1C8A3DF6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8A37DA-0E5D-445D-A890-CDCFA01F018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42141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5A5CBA-3FC9-4E98-9FCD-478527FCFE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96E4E95-53D3-4543-8CC7-03A8C5BB316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6D20BAB-FD9A-4952-A464-3B56D1592FA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65EAD30-8BBA-46AE-8E71-4577E1C8CF6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762A291-C5CE-4E3D-9F71-27456C4A5F3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ABAFF3A-4654-4E66-AA3A-F251F7E437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6B61B6-8193-42FD-92E6-35D04B7A4400}" type="datetimeFigureOut">
              <a:rPr lang="en-US" smtClean="0"/>
              <a:t>2/19/2021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C7109F0-8486-4D84-B175-C205DE344D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30E85D6-CCC7-40C2-8E9A-43ADD4306B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8A37DA-0E5D-445D-A890-CDCFA01F018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82315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D45459-8F32-46F2-9D3A-E3CA8D008C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D3308D3-6878-40BC-BE15-15515CD860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6B61B6-8193-42FD-92E6-35D04B7A4400}" type="datetimeFigureOut">
              <a:rPr lang="en-US" smtClean="0"/>
              <a:t>2/19/2021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FC4CF57-B75D-421B-BBDA-2BF77DB13F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334C820-9179-43CC-9D02-12E7E22205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8A37DA-0E5D-445D-A890-CDCFA01F018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58536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63F3BA6-D6EC-4D5A-B7E9-3A24E72933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6B61B6-8193-42FD-92E6-35D04B7A4400}" type="datetimeFigureOut">
              <a:rPr lang="en-US" smtClean="0"/>
              <a:t>2/19/2021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4562EEC-9905-4D2A-8013-6001FA4626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0470532-69D3-4AB7-AF9C-8E688E95C0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8A37DA-0E5D-445D-A890-CDCFA01F018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96275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C57F96-9AAD-4A9A-BD46-368C393F0D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6450979-78A7-4EB0-971A-839EFD423B9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2FE99D4-B91A-4AA1-8CF3-A86D745399B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2FB2650-1CEC-4BEC-8786-91D93F4FEF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6B61B6-8193-42FD-92E6-35D04B7A4400}" type="datetimeFigureOut">
              <a:rPr lang="en-US" smtClean="0"/>
              <a:t>2/19/2021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9B1D73E-D7F2-4995-A39A-A37C3DE270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0C70460-4EA8-49D5-A946-8056DBD6B3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8A37DA-0E5D-445D-A890-CDCFA01F018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0957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AD72D1-1F48-4032-A2EF-D0ECB680E6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19BC3FD-130A-4263-8B3D-BB8B1F99E2F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6C9C1D4-741F-4EC1-8627-15E5F8EE049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585F537-660E-49DF-9CDC-BA70A9A77D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6B61B6-8193-42FD-92E6-35D04B7A4400}" type="datetimeFigureOut">
              <a:rPr lang="en-US" smtClean="0"/>
              <a:t>2/19/2021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0C78598-9F1D-447D-BC76-7666F7453F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DBF067C-8822-4F83-8490-53057F5E07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8A37DA-0E5D-445D-A890-CDCFA01F018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213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41D4A8-3ABC-4995-B1B1-D92B2A3D2A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F6973AF-C637-43A6-A7C6-8E99EC6D8BE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FD2702D-7CA8-4565-9306-6A9968BABE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6B61B6-8193-42FD-92E6-35D04B7A4400}" type="datetimeFigureOut">
              <a:rPr lang="en-US" smtClean="0"/>
              <a:t>2/19/2021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2EFEC43-82B7-437C-9B57-CAC4C215AE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06A75B5-3725-4C78-9338-0A5B3334DE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8A37DA-0E5D-445D-A890-CDCFA01F018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55533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9050C15-CB2F-46C8-B99B-C0E3938B026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3ED66E1-DFFC-4C5F-8E46-E5BFC05D5E3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C017E73-83DB-4A6F-896E-DAEEA9E14D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6B61B6-8193-42FD-92E6-35D04B7A4400}" type="datetimeFigureOut">
              <a:rPr lang="en-US" smtClean="0"/>
              <a:t>2/19/2021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79E04A5-FA08-4589-BBCA-6575ADA5D9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9F81AC-4A3F-4086-B8AB-6279A28E23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8A37DA-0E5D-445D-A890-CDCFA01F018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093882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3BA7588-683A-4CA1-A4D4-D0C92C35C2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CFA9036-6123-4E0F-A57B-99B6C871A2C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54B13D5-8E56-4F89-A1BE-71A3C57893F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96B61B6-8193-42FD-92E6-35D04B7A4400}" type="datetimeFigureOut">
              <a:rPr lang="en-US" smtClean="0"/>
              <a:t>2/19/2021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D3BEAB0-E6FD-4BFA-AA56-B8F5BF859E1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C1D924F-5870-4DA5-8105-862B84733E5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8A37DA-0E5D-445D-A890-CDCFA01F018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38894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.m4a"/><Relationship Id="rId2" Type="http://schemas.microsoft.com/office/2007/relationships/media" Target="../media/media1.m4a"/><Relationship Id="rId1" Type="http://schemas.openxmlformats.org/officeDocument/2006/relationships/tags" Target="../tags/tag1.xml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media2.m4a"/><Relationship Id="rId2" Type="http://schemas.microsoft.com/office/2007/relationships/media" Target="../media/media2.m4a"/><Relationship Id="rId1" Type="http://schemas.openxmlformats.org/officeDocument/2006/relationships/tags" Target="../tags/tag2.xml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media3.m4a"/><Relationship Id="rId2" Type="http://schemas.microsoft.com/office/2007/relationships/media" Target="../media/media3.m4a"/><Relationship Id="rId1" Type="http://schemas.openxmlformats.org/officeDocument/2006/relationships/tags" Target="../tags/tag3.xml"/><Relationship Id="rId6" Type="http://schemas.openxmlformats.org/officeDocument/2006/relationships/image" Target="../media/image1.png"/><Relationship Id="rId5" Type="http://schemas.openxmlformats.org/officeDocument/2006/relationships/image" Target="../media/image2.jpeg"/><Relationship Id="rId4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media4.m4a"/><Relationship Id="rId2" Type="http://schemas.microsoft.com/office/2007/relationships/media" Target="../media/media4.m4a"/><Relationship Id="rId1" Type="http://schemas.openxmlformats.org/officeDocument/2006/relationships/tags" Target="../tags/tag4.xml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media5.m4a"/><Relationship Id="rId2" Type="http://schemas.microsoft.com/office/2007/relationships/media" Target="../media/media5.m4a"/><Relationship Id="rId1" Type="http://schemas.openxmlformats.org/officeDocument/2006/relationships/tags" Target="../tags/tag5.xml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media6.m4a"/><Relationship Id="rId2" Type="http://schemas.microsoft.com/office/2007/relationships/media" Target="../media/media6.m4a"/><Relationship Id="rId1" Type="http://schemas.openxmlformats.org/officeDocument/2006/relationships/tags" Target="../tags/tag6.xml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9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34EAE218-E498-4651-A978-DA8A08190FE7}"/>
              </a:ext>
            </a:extLst>
          </p:cNvPr>
          <p:cNvSpPr txBox="1"/>
          <p:nvPr/>
        </p:nvSpPr>
        <p:spPr>
          <a:xfrm>
            <a:off x="281354" y="295422"/>
            <a:ext cx="11577711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 b="1" dirty="0">
                <a:latin typeface="Comic Sans MS" panose="030F0702030302020204" pitchFamily="66" charset="0"/>
              </a:rPr>
              <a:t>We are learning</a:t>
            </a:r>
          </a:p>
          <a:p>
            <a:endParaRPr lang="en-GB" sz="6000" dirty="0">
              <a:latin typeface="Comic Sans MS" panose="030F0702030302020204" pitchFamily="66" charset="0"/>
            </a:endParaRPr>
          </a:p>
          <a:p>
            <a:r>
              <a:rPr lang="en-GB" sz="6000" dirty="0">
                <a:latin typeface="Comic Sans MS" panose="030F0702030302020204" pitchFamily="66" charset="0"/>
              </a:rPr>
              <a:t>To predict what will happen in a story.</a:t>
            </a:r>
            <a:endParaRPr lang="en-US" sz="6000" dirty="0">
              <a:latin typeface="Comic Sans MS" panose="030F0702030302020204" pitchFamily="66" charset="0"/>
            </a:endParaRP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D81C2F8F-DB0C-47FF-A9A6-8475B280A3F0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30000" y="6096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8534170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1021"/>
    </mc:Choice>
    <mc:Fallback>
      <p:transition spd="slow" advTm="1102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9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34EAE218-E498-4651-A978-DA8A08190FE7}"/>
              </a:ext>
            </a:extLst>
          </p:cNvPr>
          <p:cNvSpPr txBox="1"/>
          <p:nvPr/>
        </p:nvSpPr>
        <p:spPr>
          <a:xfrm>
            <a:off x="281354" y="295422"/>
            <a:ext cx="11577711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 dirty="0">
                <a:latin typeface="Comic Sans MS" panose="030F0702030302020204" pitchFamily="66" charset="0"/>
              </a:rPr>
              <a:t>For the rest of our English lessons this week, all of our activities will be based on a story. Have a look on the next slide to find out what it is.</a:t>
            </a:r>
            <a:endParaRPr lang="en-US" sz="6000" dirty="0">
              <a:latin typeface="Comic Sans MS" panose="030F0702030302020204" pitchFamily="66" charset="0"/>
            </a:endParaRP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A2159FEF-38EE-4ED8-8C0C-7A19510B2305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30000" y="6096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9676530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4653"/>
    </mc:Choice>
    <mc:Fallback>
      <p:transition spd="slow" advTm="1465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DF2512-663F-49E5-88B6-0499949A837B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D25D4FA-E860-402E-A86D-632C6E4E09F5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E9A41C6-3480-4BDC-8599-7CD30AE6805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4936" y="128202"/>
            <a:ext cx="8973064" cy="6729798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26AB299D-0882-4121-84F7-638FC6C2F110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30000" y="6096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737734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6111"/>
    </mc:Choice>
    <mc:Fallback>
      <p:transition spd="slow" advTm="2611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9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34EAE218-E498-4651-A978-DA8A08190FE7}"/>
              </a:ext>
            </a:extLst>
          </p:cNvPr>
          <p:cNvSpPr txBox="1"/>
          <p:nvPr/>
        </p:nvSpPr>
        <p:spPr>
          <a:xfrm>
            <a:off x="281354" y="295422"/>
            <a:ext cx="11577711" cy="4708981"/>
          </a:xfrm>
          <a:prstGeom prst="rect">
            <a:avLst/>
          </a:prstGeom>
          <a:solidFill>
            <a:srgbClr val="CC99FF"/>
          </a:solidFill>
        </p:spPr>
        <p:txBody>
          <a:bodyPr wrap="square" rtlCol="0">
            <a:spAutoFit/>
          </a:bodyPr>
          <a:lstStyle/>
          <a:p>
            <a:r>
              <a:rPr lang="en-GB" sz="6000" dirty="0">
                <a:latin typeface="Comic Sans MS" panose="030F0702030302020204" pitchFamily="66" charset="0"/>
              </a:rPr>
              <a:t>Sometimes we read a new story straight away and sometimes, we make a prediction about what might happen in the story. </a:t>
            </a:r>
          </a:p>
          <a:p>
            <a:endParaRPr lang="en-US" sz="6000" dirty="0">
              <a:latin typeface="Comic Sans MS" panose="030F0702030302020204" pitchFamily="66" charset="0"/>
            </a:endParaRP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5AC99DC9-137C-41B9-8E45-5222B5986C42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30000" y="6096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7151432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2384"/>
    </mc:Choice>
    <mc:Fallback>
      <p:transition spd="slow" advTm="1238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9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34EAE218-E498-4651-A978-DA8A08190FE7}"/>
              </a:ext>
            </a:extLst>
          </p:cNvPr>
          <p:cNvSpPr txBox="1"/>
          <p:nvPr/>
        </p:nvSpPr>
        <p:spPr>
          <a:xfrm>
            <a:off x="281354" y="295422"/>
            <a:ext cx="11577711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>
                <a:latin typeface="Comic Sans MS" panose="030F0702030302020204" pitchFamily="66" charset="0"/>
              </a:rPr>
              <a:t>To help us with our prediction today, lets think about:</a:t>
            </a:r>
          </a:p>
          <a:p>
            <a:endParaRPr lang="en-GB" sz="4400" dirty="0">
              <a:latin typeface="Comic Sans MS" panose="030F0702030302020204" pitchFamily="66" charset="0"/>
            </a:endParaRPr>
          </a:p>
          <a:p>
            <a:r>
              <a:rPr lang="en-GB" sz="4400" dirty="0">
                <a:latin typeface="Comic Sans MS" panose="030F0702030302020204" pitchFamily="66" charset="0"/>
              </a:rPr>
              <a:t>Who the characters might be?</a:t>
            </a:r>
          </a:p>
          <a:p>
            <a:r>
              <a:rPr lang="en-GB" sz="4400" dirty="0">
                <a:latin typeface="Comic Sans MS" panose="030F0702030302020204" pitchFamily="66" charset="0"/>
              </a:rPr>
              <a:t>What the setting might be?</a:t>
            </a:r>
          </a:p>
          <a:p>
            <a:r>
              <a:rPr lang="en-GB" sz="4400" dirty="0">
                <a:latin typeface="Comic Sans MS" panose="030F0702030302020204" pitchFamily="66" charset="0"/>
              </a:rPr>
              <a:t>What may happen in the story?</a:t>
            </a:r>
          </a:p>
          <a:p>
            <a:r>
              <a:rPr lang="en-GB" sz="4400" dirty="0">
                <a:latin typeface="Comic Sans MS" panose="030F0702030302020204" pitchFamily="66" charset="0"/>
              </a:rPr>
              <a:t>Will the story have a happy ending?</a:t>
            </a: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7D8AAB5F-C3BC-4650-8471-EECA5AD5EDA5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30000" y="6096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9891898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6649"/>
    </mc:Choice>
    <mc:Fallback>
      <p:transition spd="slow" advTm="7664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9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34EAE218-E498-4651-A978-DA8A08190FE7}"/>
              </a:ext>
            </a:extLst>
          </p:cNvPr>
          <p:cNvSpPr txBox="1"/>
          <p:nvPr/>
        </p:nvSpPr>
        <p:spPr>
          <a:xfrm>
            <a:off x="281354" y="295422"/>
            <a:ext cx="11577711" cy="618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>
                <a:latin typeface="Comic Sans MS" panose="030F0702030302020204" pitchFamily="66" charset="0"/>
              </a:rPr>
              <a:t>Today, I would like you to write your prediction for the story ‘The Elephant and the Bad Baby’. I would also like you </a:t>
            </a:r>
            <a:r>
              <a:rPr lang="en-GB" sz="4400">
                <a:latin typeface="Comic Sans MS" panose="030F0702030302020204" pitchFamily="66" charset="0"/>
              </a:rPr>
              <a:t>to draw a picture.</a:t>
            </a:r>
            <a:endParaRPr lang="en-GB" sz="4400" dirty="0">
              <a:latin typeface="Comic Sans MS" panose="030F0702030302020204" pitchFamily="66" charset="0"/>
            </a:endParaRPr>
          </a:p>
          <a:p>
            <a:r>
              <a:rPr lang="en-GB" sz="4400" dirty="0">
                <a:latin typeface="Comic Sans MS" panose="030F0702030302020204" pitchFamily="66" charset="0"/>
              </a:rPr>
              <a:t>Your prediction might be:</a:t>
            </a:r>
          </a:p>
          <a:p>
            <a:endParaRPr lang="en-GB" sz="4400" dirty="0">
              <a:latin typeface="Comic Sans MS" panose="030F0702030302020204" pitchFamily="66" charset="0"/>
            </a:endParaRPr>
          </a:p>
          <a:p>
            <a:r>
              <a:rPr lang="en-GB" sz="4400" dirty="0">
                <a:latin typeface="Comic Sans MS" panose="030F0702030302020204" pitchFamily="66" charset="0"/>
              </a:rPr>
              <a:t>I think this story is about a baby and an elephant who go to the park. They are both cheeky and do mischievous things. </a:t>
            </a: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50FDFECF-0BDC-4FF2-8E8A-BE2E433C933A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30000" y="6096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3875594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6413"/>
    </mc:Choice>
    <mc:Fallback>
      <p:transition spd="slow" advTm="2641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90</TotalTime>
  <Words>171</Words>
  <Application>Microsoft Office PowerPoint</Application>
  <PresentationFormat>Widescreen</PresentationFormat>
  <Paragraphs>15</Paragraphs>
  <Slides>6</Slides>
  <Notes>0</Notes>
  <HiddenSlides>0</HiddenSlides>
  <MMClips>6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1" baseType="lpstr">
      <vt:lpstr>Arial</vt:lpstr>
      <vt:lpstr>Calibri</vt:lpstr>
      <vt:lpstr>Calibri Light</vt:lpstr>
      <vt:lpstr>Comic Sans MS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Christina Weerasekera</dc:creator>
  <cp:lastModifiedBy>Christina Weerasekera</cp:lastModifiedBy>
  <cp:revision>5</cp:revision>
  <dcterms:created xsi:type="dcterms:W3CDTF">2021-02-19T13:44:44Z</dcterms:created>
  <dcterms:modified xsi:type="dcterms:W3CDTF">2021-02-19T15:46:20Z</dcterms:modified>
</cp:coreProperties>
</file>