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7" r:id="rId2"/>
    <p:sldId id="258" r:id="rId3"/>
    <p:sldId id="281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83" r:id="rId14"/>
    <p:sldId id="269" r:id="rId15"/>
    <p:sldId id="271" r:id="rId16"/>
    <p:sldId id="282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4" r:id="rId26"/>
  </p:sldIdLst>
  <p:sldSz cx="9144000" cy="6858000" type="screen4x3"/>
  <p:notesSz cx="6797675" cy="9926638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Twinkl" panose="020B0604020202020204" charset="0"/>
      <p:regular r:id="rId33"/>
      <p:bold r:id="rId3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7C53E"/>
    <a:srgbClr val="FF8500"/>
    <a:srgbClr val="CC00CC"/>
    <a:srgbClr val="9FD0F0"/>
    <a:srgbClr val="C89F78"/>
    <a:srgbClr val="FF66FF"/>
    <a:srgbClr val="A568D2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2" autoAdjust="0"/>
    <p:restoredTop sz="94639" autoAdjust="0"/>
  </p:normalViewPr>
  <p:slideViewPr>
    <p:cSldViewPr>
      <p:cViewPr varScale="1">
        <p:scale>
          <a:sx n="72" d="100"/>
          <a:sy n="72" d="100"/>
        </p:scale>
        <p:origin x="122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4956FF6-5B89-4867-A4B2-727EDC6297B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F284CC-A1C1-4C48-8235-2E24DD73E7F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B857791-B7B0-4ACB-8B31-B5D11EE0149E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FF07B9-C97E-4314-A87F-5C1323308F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3E02DD-6A3E-477A-A53E-2F785DDB5BB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DAFA20C-A7FC-4EA3-AEDA-D01A6D939A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06C0B00-3B7E-46B0-8167-CEB193F68D0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ADC6DE-9B63-41CC-B1CE-FE1D78422F3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5DFA044-ACCB-49D1-9B93-9D8252C5E073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2323B4B-4E74-4271-8C52-92625229802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E65E4D0-D083-4A8B-8621-314F798DB4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C0C6D3-FCA7-4968-98B8-3139563F8CF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67F1FF-8789-48D7-BACC-6AEE9309C3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39BC69A-1EA0-40D5-9234-AD4F1B68DF7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5D4DDC-65F4-474C-9F16-903827480C5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863600" y="2133600"/>
            <a:ext cx="74168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6000" b="1" dirty="0">
                <a:solidFill>
                  <a:srgbClr val="FF8500"/>
                </a:solidFill>
                <a:latin typeface="Twinkl" pitchFamily="2" charset="0"/>
              </a:rPr>
              <a:t>Phase 2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6000" b="1" dirty="0">
                <a:latin typeface="Twinkl" pitchFamily="2" charset="0"/>
              </a:rPr>
              <a:t>Letters and Sounds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BA2C3997-D2D2-42B2-87CD-193057B6DA0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87788" y="4941888"/>
            <a:ext cx="13684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6871268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7D813F-2D38-4FDD-ADF5-A9426EA751A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87788" y="3141663"/>
            <a:ext cx="13684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0069560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2DA422CA-E79C-4894-9A2D-53410EA7746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9788" y="-26988"/>
            <a:ext cx="684212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991185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3791E47-E41A-4361-907E-0759F1D03FA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E242CD-FA50-48AC-AACD-F0DD318C2840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A6888D8-D30A-4A37-A24D-AE7427913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A004A8D-46C7-4EA7-89E2-4A6386175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21866-6433-4A9D-9313-43247AC372A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615265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F40CEAA-96E9-496E-8FE4-29856B8ACF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E3F3D5-CB0E-4065-9B6C-F76E82F034C9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5928B85-1851-4005-A6AB-8777A15E3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CEA2F04-DE80-4E91-9ED3-01F365B97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2E71B-F8C2-4547-9D00-D1301C63F08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20221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EA9D216-F5DA-466D-A031-87D8D24E048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A2421-0583-48F8-A5C4-CEC9EE5D1A84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84357F2-74A4-484D-8A36-FE33D7BF2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0B66AB7-AAB4-4872-8CE3-138D8213D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AC2D7E-BBB9-4CCA-9C02-35795971875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920189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0188B28-126B-4B9D-BBB1-037BD169D6E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3079FA-BBBB-4283-8EF1-40B6143636EF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24DD1E0-4CF4-4464-8FF9-83916A987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95A625F-A9E8-4532-A356-16A887FA8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9C888-426D-4A7A-801F-4A7713B60A8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159214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A77241B-1C5D-476B-8DF2-91D007FAD92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5A63B0-0E87-4B95-91D6-A0CB77D9F275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2B5B421-3AA3-4AFD-AD5E-2EEAAA856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2A04E4D-7175-4573-93A1-30A1457D3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CA05D9-5F2E-48C0-958D-6DF8B1D6215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067163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F61BC6E-5B22-4019-A243-93BEE8365B3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E600CB-DE16-4282-9977-F7B5799F4CB4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11B2C17-F6C7-4471-BECA-C1C84A0F2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4B29F2D-91F9-4196-AB1E-2F2198093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28AAB-59DE-473D-A10C-C92F049722F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326532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5FABE3-C4D9-4A0A-88A1-DA473188DF9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D1DCC-5957-480B-8561-17FC1F3F1A32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CC0CD3-8DFC-4E30-885E-61B482D90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9B3A67-93B4-4541-B53E-957D1F442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B6E65B-B03D-4CF0-A627-0B68FA7A924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978487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1798976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12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5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5.png"/><Relationship Id="rId5" Type="http://schemas.openxmlformats.org/officeDocument/2006/relationships/image" Target="../media/image14.pn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7" Type="http://schemas.openxmlformats.org/officeDocument/2006/relationships/image" Target="../media/image5.png"/><Relationship Id="rId2" Type="http://schemas.microsoft.com/office/2007/relationships/media" Target="../media/media11.m4a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5.png"/><Relationship Id="rId5" Type="http://schemas.openxmlformats.org/officeDocument/2006/relationships/image" Target="../media/image16.pn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5.png"/><Relationship Id="rId5" Type="http://schemas.openxmlformats.org/officeDocument/2006/relationships/image" Target="../media/image17.png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5.png"/><Relationship Id="rId5" Type="http://schemas.openxmlformats.org/officeDocument/2006/relationships/image" Target="../media/image18.png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5.png"/><Relationship Id="rId5" Type="http://schemas.openxmlformats.org/officeDocument/2006/relationships/image" Target="../media/image19.pn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5.png"/><Relationship Id="rId5" Type="http://schemas.openxmlformats.org/officeDocument/2006/relationships/image" Target="../media/image20.pn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5.png"/><Relationship Id="rId5" Type="http://schemas.openxmlformats.org/officeDocument/2006/relationships/image" Target="../media/image21.png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5.png"/><Relationship Id="rId5" Type="http://schemas.openxmlformats.org/officeDocument/2006/relationships/image" Target="../media/image22.png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5.png"/><Relationship Id="rId5" Type="http://schemas.openxmlformats.org/officeDocument/2006/relationships/image" Target="../media/image23.png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5.png"/><Relationship Id="rId5" Type="http://schemas.openxmlformats.org/officeDocument/2006/relationships/image" Target="../media/image24.png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image" Target="../media/image5.png"/><Relationship Id="rId5" Type="http://schemas.openxmlformats.org/officeDocument/2006/relationships/image" Target="../media/image25.png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image" Target="../media/image5.png"/><Relationship Id="rId5" Type="http://schemas.openxmlformats.org/officeDocument/2006/relationships/image" Target="../media/image26.png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image" Target="../media/image5.png"/><Relationship Id="rId5" Type="http://schemas.openxmlformats.org/officeDocument/2006/relationships/image" Target="../media/image27.png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6" Type="http://schemas.openxmlformats.org/officeDocument/2006/relationships/image" Target="../media/image5.png"/><Relationship Id="rId5" Type="http://schemas.openxmlformats.org/officeDocument/2006/relationships/image" Target="../media/image28.png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>
            <a:extLst>
              <a:ext uri="{FF2B5EF4-FFF2-40B4-BE49-F238E27FC236}">
                <a16:creationId xmlns:a16="http://schemas.microsoft.com/office/drawing/2014/main" id="{1E27157D-3E39-4804-BAAA-57C531D3B9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3600" y="2133600"/>
            <a:ext cx="74168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6000" b="1">
                <a:solidFill>
                  <a:srgbClr val="FF8500"/>
                </a:solidFill>
                <a:latin typeface="Twinkl" panose="020B0604020202020204" charset="0"/>
              </a:rPr>
              <a:t>Phase 2</a:t>
            </a:r>
          </a:p>
          <a:p>
            <a:pPr algn="ctr"/>
            <a:r>
              <a:rPr lang="en-GB" altLang="en-US" sz="6000" b="1">
                <a:latin typeface="Twinkl" panose="020B0604020202020204" charset="0"/>
              </a:rPr>
              <a:t>Letters and Sounds</a:t>
            </a:r>
          </a:p>
        </p:txBody>
      </p:sp>
      <p:pic>
        <p:nvPicPr>
          <p:cNvPr id="13315" name="Picture 3">
            <a:extLst>
              <a:ext uri="{FF2B5EF4-FFF2-40B4-BE49-F238E27FC236}">
                <a16:creationId xmlns:a16="http://schemas.microsoft.com/office/drawing/2014/main" id="{15791094-2E79-4C7C-AA09-A89F2CD26F7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87788" y="4941888"/>
            <a:ext cx="13684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8C16495-CA72-4087-A905-3F85BA1750B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225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>
            <a:extLst>
              <a:ext uri="{FF2B5EF4-FFF2-40B4-BE49-F238E27FC236}">
                <a16:creationId xmlns:a16="http://schemas.microsoft.com/office/drawing/2014/main" id="{B9981389-B89D-408E-B874-5813A06EF2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513" y="266700"/>
            <a:ext cx="1152525" cy="611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72000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5000">
                <a:latin typeface="Twinkl" panose="020B0604020202020204" charset="0"/>
              </a:rPr>
              <a:t>s</a:t>
            </a:r>
          </a:p>
        </p:txBody>
      </p:sp>
      <p:pic>
        <p:nvPicPr>
          <p:cNvPr id="14339" name="Picture 1">
            <a:extLst>
              <a:ext uri="{FF2B5EF4-FFF2-40B4-BE49-F238E27FC236}">
                <a16:creationId xmlns:a16="http://schemas.microsoft.com/office/drawing/2014/main" id="{87E888ED-618B-4310-9A94-8996A305DF2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59338" y="1376363"/>
            <a:ext cx="2879725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D8AF4FA-3907-4635-B54E-62D5D64091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65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>
            <a:extLst>
              <a:ext uri="{FF2B5EF4-FFF2-40B4-BE49-F238E27FC236}">
                <a16:creationId xmlns:a16="http://schemas.microsoft.com/office/drawing/2014/main" id="{CC796842-C8E6-47EA-9F9F-8D236EB25D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55588"/>
            <a:ext cx="3889375" cy="547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5000">
                <a:latin typeface="Twinkl" panose="020B0604020202020204" charset="0"/>
              </a:rPr>
              <a:t>a</a:t>
            </a:r>
          </a:p>
        </p:txBody>
      </p:sp>
      <p:pic>
        <p:nvPicPr>
          <p:cNvPr id="15363" name="Picture 1">
            <a:extLst>
              <a:ext uri="{FF2B5EF4-FFF2-40B4-BE49-F238E27FC236}">
                <a16:creationId xmlns:a16="http://schemas.microsoft.com/office/drawing/2014/main" id="{6EA4174E-5D6C-4801-9B1E-85804D62D87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7900" y="1412875"/>
            <a:ext cx="254793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C235C84-2B67-4B11-8B50-653E556168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50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>
            <a:extLst>
              <a:ext uri="{FF2B5EF4-FFF2-40B4-BE49-F238E27FC236}">
                <a16:creationId xmlns:a16="http://schemas.microsoft.com/office/drawing/2014/main" id="{46D90078-BC7A-477D-8C72-DA0FD0A03D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577850"/>
            <a:ext cx="3889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5000">
                <a:latin typeface="Twinkl" panose="020B0604020202020204" charset="0"/>
              </a:rPr>
              <a:t>t</a:t>
            </a:r>
          </a:p>
        </p:txBody>
      </p:sp>
      <p:pic>
        <p:nvPicPr>
          <p:cNvPr id="16387" name="Picture 1">
            <a:extLst>
              <a:ext uri="{FF2B5EF4-FFF2-40B4-BE49-F238E27FC236}">
                <a16:creationId xmlns:a16="http://schemas.microsoft.com/office/drawing/2014/main" id="{401DB4D8-7CF9-4717-A882-375213CDB1F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40200" y="1916113"/>
            <a:ext cx="3462338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B948AEC-6E38-4A84-9CE8-ED491473AC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59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1">
            <a:extLst>
              <a:ext uri="{FF2B5EF4-FFF2-40B4-BE49-F238E27FC236}">
                <a16:creationId xmlns:a16="http://schemas.microsoft.com/office/drawing/2014/main" id="{71511E80-9B6A-4F6B-A395-D5C19C672F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-171450"/>
            <a:ext cx="3889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5000">
                <a:latin typeface="Twinkl" panose="020B0604020202020204" charset="0"/>
              </a:rPr>
              <a:t>p</a:t>
            </a:r>
          </a:p>
        </p:txBody>
      </p:sp>
      <p:pic>
        <p:nvPicPr>
          <p:cNvPr id="17411" name="Picture 1">
            <a:extLst>
              <a:ext uri="{FF2B5EF4-FFF2-40B4-BE49-F238E27FC236}">
                <a16:creationId xmlns:a16="http://schemas.microsoft.com/office/drawing/2014/main" id="{6125E3A5-333E-4AC7-9102-881BD609E3E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5738" y="2174875"/>
            <a:ext cx="4140200" cy="270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160F5DC-55A8-45E3-89C3-FBA3A8C212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53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1">
            <a:extLst>
              <a:ext uri="{FF2B5EF4-FFF2-40B4-BE49-F238E27FC236}">
                <a16:creationId xmlns:a16="http://schemas.microsoft.com/office/drawing/2014/main" id="{9B95471E-A24D-446A-BE71-6CDAF1D068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690563"/>
            <a:ext cx="3889375" cy="547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5000">
                <a:latin typeface="Twinkl" panose="020B0604020202020204" charset="0"/>
              </a:rPr>
              <a:t>i</a:t>
            </a:r>
          </a:p>
        </p:txBody>
      </p:sp>
      <p:pic>
        <p:nvPicPr>
          <p:cNvPr id="18435" name="Picture 2">
            <a:extLst>
              <a:ext uri="{FF2B5EF4-FFF2-40B4-BE49-F238E27FC236}">
                <a16:creationId xmlns:a16="http://schemas.microsoft.com/office/drawing/2014/main" id="{11750F80-0F82-4511-B923-337C03958E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59338" y="2133600"/>
            <a:ext cx="262890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D5B2BE1-601E-442D-BAFC-FE484463CE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54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1">
            <a:extLst>
              <a:ext uri="{FF2B5EF4-FFF2-40B4-BE49-F238E27FC236}">
                <a16:creationId xmlns:a16="http://schemas.microsoft.com/office/drawing/2014/main" id="{339C1D92-7CC9-4C15-9142-A3DB05558B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55588"/>
            <a:ext cx="3889375" cy="547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5000">
                <a:latin typeface="Twinkl" panose="020B0604020202020204" charset="0"/>
              </a:rPr>
              <a:t>n</a:t>
            </a:r>
          </a:p>
        </p:txBody>
      </p:sp>
      <p:pic>
        <p:nvPicPr>
          <p:cNvPr id="19459" name="Picture 1">
            <a:extLst>
              <a:ext uri="{FF2B5EF4-FFF2-40B4-BE49-F238E27FC236}">
                <a16:creationId xmlns:a16="http://schemas.microsoft.com/office/drawing/2014/main" id="{6F49E8F0-DF98-470D-BC3B-BB2405ACA09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3800" y="981075"/>
            <a:ext cx="2854325" cy="436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074BAAD-81C7-496D-BEB0-F80403BA1F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59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">
            <a:extLst>
              <a:ext uri="{FF2B5EF4-FFF2-40B4-BE49-F238E27FC236}">
                <a16:creationId xmlns:a16="http://schemas.microsoft.com/office/drawing/2014/main" id="{F7842838-3DBF-4AA5-9A22-6B73E18CF1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282575"/>
            <a:ext cx="3889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5000">
                <a:latin typeface="Twinkl" panose="020B0604020202020204" charset="0"/>
              </a:rPr>
              <a:t>m</a:t>
            </a:r>
          </a:p>
        </p:txBody>
      </p:sp>
      <p:pic>
        <p:nvPicPr>
          <p:cNvPr id="20483" name="Picture 1">
            <a:extLst>
              <a:ext uri="{FF2B5EF4-FFF2-40B4-BE49-F238E27FC236}">
                <a16:creationId xmlns:a16="http://schemas.microsoft.com/office/drawing/2014/main" id="{93FC0F69-4BC7-44D9-B415-0271914563A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5388" y="2276475"/>
            <a:ext cx="2692400" cy="270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6FF5A36-7110-4ED9-861F-C9FADB6CE5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70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>
            <a:extLst>
              <a:ext uri="{FF2B5EF4-FFF2-40B4-BE49-F238E27FC236}">
                <a16:creationId xmlns:a16="http://schemas.microsoft.com/office/drawing/2014/main" id="{FCFDDC19-E3DE-4513-99B3-877D976C05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620713"/>
            <a:ext cx="3889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5000">
                <a:latin typeface="Twinkl" panose="020B0604020202020204" charset="0"/>
              </a:rPr>
              <a:t>d</a:t>
            </a:r>
          </a:p>
        </p:txBody>
      </p:sp>
      <p:pic>
        <p:nvPicPr>
          <p:cNvPr id="21507" name="Picture 1">
            <a:extLst>
              <a:ext uri="{FF2B5EF4-FFF2-40B4-BE49-F238E27FC236}">
                <a16:creationId xmlns:a16="http://schemas.microsoft.com/office/drawing/2014/main" id="{8F454C02-6674-4E1E-B436-7190F3F80E9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4300" y="2276475"/>
            <a:ext cx="4067175" cy="249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BED09A2-9891-4AF3-9338-0D4283355B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68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1">
            <a:extLst>
              <a:ext uri="{FF2B5EF4-FFF2-40B4-BE49-F238E27FC236}">
                <a16:creationId xmlns:a16="http://schemas.microsoft.com/office/drawing/2014/main" id="{3F771E3A-621B-4BE8-921C-F96B86D3A1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-171450"/>
            <a:ext cx="3889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5000">
                <a:latin typeface="Twinkl" panose="020B0604020202020204" charset="0"/>
              </a:rPr>
              <a:t>g</a:t>
            </a:r>
          </a:p>
        </p:txBody>
      </p:sp>
      <p:pic>
        <p:nvPicPr>
          <p:cNvPr id="22531" name="Picture 1">
            <a:extLst>
              <a:ext uri="{FF2B5EF4-FFF2-40B4-BE49-F238E27FC236}">
                <a16:creationId xmlns:a16="http://schemas.microsoft.com/office/drawing/2014/main" id="{92249234-D104-48B3-AF77-5212FC5FB60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7538" y="1844675"/>
            <a:ext cx="3384550" cy="320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1241E61-CA53-4598-8F42-BA1A3D605A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66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1">
            <a:extLst>
              <a:ext uri="{FF2B5EF4-FFF2-40B4-BE49-F238E27FC236}">
                <a16:creationId xmlns:a16="http://schemas.microsoft.com/office/drawing/2014/main" id="{F75037C5-E9B5-4ADB-B833-1F1CF4E951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4950" y="-603250"/>
            <a:ext cx="2871788" cy="701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45000">
                <a:latin typeface="Twinkl" panose="020B0604020202020204" charset="0"/>
              </a:rPr>
              <a:t>o</a:t>
            </a:r>
          </a:p>
        </p:txBody>
      </p:sp>
      <p:pic>
        <p:nvPicPr>
          <p:cNvPr id="23555" name="Picture 1">
            <a:extLst>
              <a:ext uri="{FF2B5EF4-FFF2-40B4-BE49-F238E27FC236}">
                <a16:creationId xmlns:a16="http://schemas.microsoft.com/office/drawing/2014/main" id="{DEA2542C-2A0D-48F9-90F5-F78475A89C8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7888" y="1773238"/>
            <a:ext cx="2978150" cy="305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44AE9AB-4A16-4638-9DEE-DBAC5798F61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71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>
            <a:extLst>
              <a:ext uri="{FF2B5EF4-FFF2-40B4-BE49-F238E27FC236}">
                <a16:creationId xmlns:a16="http://schemas.microsoft.com/office/drawing/2014/main" id="{D47944A6-D5FB-472A-8ACA-A7CF5B81A0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500" y="-100013"/>
            <a:ext cx="3889375" cy="6248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40000">
                <a:latin typeface="Twinkl" panose="020B0604020202020204" charset="0"/>
              </a:rPr>
              <a:t>c</a:t>
            </a:r>
          </a:p>
        </p:txBody>
      </p:sp>
      <p:pic>
        <p:nvPicPr>
          <p:cNvPr id="24579" name="Picture 1">
            <a:extLst>
              <a:ext uri="{FF2B5EF4-FFF2-40B4-BE49-F238E27FC236}">
                <a16:creationId xmlns:a16="http://schemas.microsoft.com/office/drawing/2014/main" id="{5832D8B2-6ED8-410C-80B5-D2738924593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610405">
            <a:off x="5535613" y="898525"/>
            <a:ext cx="1763712" cy="468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27AC883-4F8F-4A48-9EEB-7BE76A9BBE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67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1">
            <a:extLst>
              <a:ext uri="{FF2B5EF4-FFF2-40B4-BE49-F238E27FC236}">
                <a16:creationId xmlns:a16="http://schemas.microsoft.com/office/drawing/2014/main" id="{20BDE85A-0F3D-4785-AEE5-CB4DB9998F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15900"/>
            <a:ext cx="3889375" cy="655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42000">
                <a:latin typeface="Twinkl" panose="020B0604020202020204" charset="0"/>
              </a:rPr>
              <a:t>k</a:t>
            </a:r>
          </a:p>
        </p:txBody>
      </p:sp>
      <p:pic>
        <p:nvPicPr>
          <p:cNvPr id="25603" name="Picture 1">
            <a:extLst>
              <a:ext uri="{FF2B5EF4-FFF2-40B4-BE49-F238E27FC236}">
                <a16:creationId xmlns:a16="http://schemas.microsoft.com/office/drawing/2014/main" id="{800A74F9-A933-4B64-893C-04A847ADB26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927675">
            <a:off x="4606925" y="2216150"/>
            <a:ext cx="3819525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E54EDB8-27B6-4B53-A568-C529AD55DD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75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1">
            <a:extLst>
              <a:ext uri="{FF2B5EF4-FFF2-40B4-BE49-F238E27FC236}">
                <a16:creationId xmlns:a16="http://schemas.microsoft.com/office/drawing/2014/main" id="{215872C5-FDF9-4BF3-A6F3-8B14E0ADA2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765175"/>
            <a:ext cx="5400675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0000">
                <a:latin typeface="Twinkl" panose="020B0604020202020204" charset="0"/>
              </a:rPr>
              <a:t>ck</a:t>
            </a:r>
          </a:p>
        </p:txBody>
      </p:sp>
      <p:pic>
        <p:nvPicPr>
          <p:cNvPr id="26627" name="Picture 1">
            <a:extLst>
              <a:ext uri="{FF2B5EF4-FFF2-40B4-BE49-F238E27FC236}">
                <a16:creationId xmlns:a16="http://schemas.microsoft.com/office/drawing/2014/main" id="{61870560-F241-4A66-BB74-47D22ADAC8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80063" y="1628775"/>
            <a:ext cx="2016125" cy="381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76DFDF2-2FE5-47D4-9231-845B23BFA9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73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1">
            <a:extLst>
              <a:ext uri="{FF2B5EF4-FFF2-40B4-BE49-F238E27FC236}">
                <a16:creationId xmlns:a16="http://schemas.microsoft.com/office/drawing/2014/main" id="{D84EEB90-3FD6-403D-A665-E67F1F077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255588"/>
            <a:ext cx="3889375" cy="547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5000">
                <a:latin typeface="Twinkl" panose="020B0604020202020204" charset="0"/>
              </a:rPr>
              <a:t>e</a:t>
            </a:r>
          </a:p>
        </p:txBody>
      </p:sp>
      <p:pic>
        <p:nvPicPr>
          <p:cNvPr id="27651" name="Picture 1">
            <a:extLst>
              <a:ext uri="{FF2B5EF4-FFF2-40B4-BE49-F238E27FC236}">
                <a16:creationId xmlns:a16="http://schemas.microsoft.com/office/drawing/2014/main" id="{E5AEDAA8-B72D-447A-8EBD-A48071C908B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6100" y="1989138"/>
            <a:ext cx="3562350" cy="285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6D19F82-7CD6-47D8-881D-B69C738FFE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73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1">
            <a:extLst>
              <a:ext uri="{FF2B5EF4-FFF2-40B4-BE49-F238E27FC236}">
                <a16:creationId xmlns:a16="http://schemas.microsoft.com/office/drawing/2014/main" id="{8797C5D2-0B5F-4B74-87E9-8075AE483D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575" y="255588"/>
            <a:ext cx="3889375" cy="547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5000">
                <a:latin typeface="Twinkl" panose="020B0604020202020204" charset="0"/>
              </a:rPr>
              <a:t>u</a:t>
            </a:r>
          </a:p>
        </p:txBody>
      </p:sp>
      <p:pic>
        <p:nvPicPr>
          <p:cNvPr id="28675" name="Picture 1">
            <a:extLst>
              <a:ext uri="{FF2B5EF4-FFF2-40B4-BE49-F238E27FC236}">
                <a16:creationId xmlns:a16="http://schemas.microsoft.com/office/drawing/2014/main" id="{04173F76-7418-428D-9FA0-D534D9543C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52950" y="1628775"/>
            <a:ext cx="3448050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C7DE906-45EA-4418-AB88-DED625A342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80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1">
            <a:extLst>
              <a:ext uri="{FF2B5EF4-FFF2-40B4-BE49-F238E27FC236}">
                <a16:creationId xmlns:a16="http://schemas.microsoft.com/office/drawing/2014/main" id="{AE45DFED-6AEF-4083-81D3-1339D96F9A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398463"/>
            <a:ext cx="3889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5000">
                <a:latin typeface="Twinkl" panose="020B0604020202020204" charset="0"/>
              </a:rPr>
              <a:t>r</a:t>
            </a:r>
          </a:p>
        </p:txBody>
      </p:sp>
      <p:pic>
        <p:nvPicPr>
          <p:cNvPr id="29699" name="Picture 2">
            <a:extLst>
              <a:ext uri="{FF2B5EF4-FFF2-40B4-BE49-F238E27FC236}">
                <a16:creationId xmlns:a16="http://schemas.microsoft.com/office/drawing/2014/main" id="{14B19F51-E0A9-407E-BD09-43226E85A4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3800" y="1341438"/>
            <a:ext cx="2266950" cy="387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C1AFFA4-41AA-4AF4-886F-EEEE94FAA1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83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1">
            <a:extLst>
              <a:ext uri="{FF2B5EF4-FFF2-40B4-BE49-F238E27FC236}">
                <a16:creationId xmlns:a16="http://schemas.microsoft.com/office/drawing/2014/main" id="{9E0E0588-1919-48FE-9BD8-531A0E4524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620713"/>
            <a:ext cx="3889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5000">
                <a:latin typeface="Twinkl" panose="020B0604020202020204" charset="0"/>
              </a:rPr>
              <a:t>h</a:t>
            </a:r>
          </a:p>
        </p:txBody>
      </p:sp>
      <p:pic>
        <p:nvPicPr>
          <p:cNvPr id="30723" name="Picture 5">
            <a:extLst>
              <a:ext uri="{FF2B5EF4-FFF2-40B4-BE49-F238E27FC236}">
                <a16:creationId xmlns:a16="http://schemas.microsoft.com/office/drawing/2014/main" id="{D5EB425C-C274-422A-89E0-DA204FBC7C9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3800" y="1484313"/>
            <a:ext cx="2808288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FB1D017-2248-48E8-B97F-82E0C6EA2E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66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1">
            <a:extLst>
              <a:ext uri="{FF2B5EF4-FFF2-40B4-BE49-F238E27FC236}">
                <a16:creationId xmlns:a16="http://schemas.microsoft.com/office/drawing/2014/main" id="{6C405B2F-3E69-4578-95C9-C1CF2E68D6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620713"/>
            <a:ext cx="3889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5000">
                <a:latin typeface="Twinkl" panose="020B0604020202020204" charset="0"/>
              </a:rPr>
              <a:t>b</a:t>
            </a:r>
          </a:p>
        </p:txBody>
      </p:sp>
      <p:pic>
        <p:nvPicPr>
          <p:cNvPr id="31747" name="Picture 1">
            <a:extLst>
              <a:ext uri="{FF2B5EF4-FFF2-40B4-BE49-F238E27FC236}">
                <a16:creationId xmlns:a16="http://schemas.microsoft.com/office/drawing/2014/main" id="{3356782D-3FAB-4E01-8EA3-B14907672F4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6100" y="1412875"/>
            <a:ext cx="3617913" cy="417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84BA435-FC29-4FF4-96EC-A48E189C1C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723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1">
            <a:extLst>
              <a:ext uri="{FF2B5EF4-FFF2-40B4-BE49-F238E27FC236}">
                <a16:creationId xmlns:a16="http://schemas.microsoft.com/office/drawing/2014/main" id="{E43E977A-C1E6-4F62-949A-8EA12D9DD9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792163"/>
            <a:ext cx="3889375" cy="460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29300">
                <a:latin typeface="Twinkl" panose="020B0604020202020204" charset="0"/>
              </a:rPr>
              <a:t>f</a:t>
            </a:r>
          </a:p>
        </p:txBody>
      </p:sp>
      <p:pic>
        <p:nvPicPr>
          <p:cNvPr id="32771" name="Picture 1">
            <a:extLst>
              <a:ext uri="{FF2B5EF4-FFF2-40B4-BE49-F238E27FC236}">
                <a16:creationId xmlns:a16="http://schemas.microsoft.com/office/drawing/2014/main" id="{D5AFA0A7-138E-4AFB-88AC-DD2472C76C1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11638" y="1562100"/>
            <a:ext cx="3902075" cy="385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EF69CB8-7D1C-42C6-950B-A91DC09161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81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1">
            <a:extLst>
              <a:ext uri="{FF2B5EF4-FFF2-40B4-BE49-F238E27FC236}">
                <a16:creationId xmlns:a16="http://schemas.microsoft.com/office/drawing/2014/main" id="{93730F3F-A73B-4D55-993F-CD10A60D87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908050"/>
            <a:ext cx="3889375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28700">
                <a:latin typeface="Twinkl" panose="020B0604020202020204" charset="0"/>
              </a:rPr>
              <a:t>ff</a:t>
            </a:r>
          </a:p>
        </p:txBody>
      </p:sp>
      <p:pic>
        <p:nvPicPr>
          <p:cNvPr id="33795" name="Picture 1">
            <a:extLst>
              <a:ext uri="{FF2B5EF4-FFF2-40B4-BE49-F238E27FC236}">
                <a16:creationId xmlns:a16="http://schemas.microsoft.com/office/drawing/2014/main" id="{6A2426EC-32AC-4C13-8AD5-E4F2ABA2E59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7900" y="1916113"/>
            <a:ext cx="3049588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23270AC-74E2-4D7B-9178-0E1D359B83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77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Box 1">
            <a:extLst>
              <a:ext uri="{FF2B5EF4-FFF2-40B4-BE49-F238E27FC236}">
                <a16:creationId xmlns:a16="http://schemas.microsoft.com/office/drawing/2014/main" id="{47F04563-F59F-4C0B-9B76-9243FCCF14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814388"/>
            <a:ext cx="3889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5000">
                <a:latin typeface="Twinkl" panose="020B0604020202020204" charset="0"/>
              </a:rPr>
              <a:t>l</a:t>
            </a:r>
          </a:p>
        </p:txBody>
      </p:sp>
      <p:pic>
        <p:nvPicPr>
          <p:cNvPr id="34819" name="Picture 1">
            <a:extLst>
              <a:ext uri="{FF2B5EF4-FFF2-40B4-BE49-F238E27FC236}">
                <a16:creationId xmlns:a16="http://schemas.microsoft.com/office/drawing/2014/main" id="{4626C6A7-F75B-41B3-BE31-1CA7079B03E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363" y="1412875"/>
            <a:ext cx="2560637" cy="389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1E527A8-2DDF-40AC-B44F-1C8A33E2C2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74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Box 1">
            <a:extLst>
              <a:ext uri="{FF2B5EF4-FFF2-40B4-BE49-F238E27FC236}">
                <a16:creationId xmlns:a16="http://schemas.microsoft.com/office/drawing/2014/main" id="{C9D1D7D7-F0B5-4699-A211-E06D4452DA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692150"/>
            <a:ext cx="3889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5000">
                <a:latin typeface="Twinkl" panose="020B0604020202020204" charset="0"/>
              </a:rPr>
              <a:t>ll</a:t>
            </a:r>
          </a:p>
        </p:txBody>
      </p:sp>
      <p:pic>
        <p:nvPicPr>
          <p:cNvPr id="35843" name="Picture 1">
            <a:extLst>
              <a:ext uri="{FF2B5EF4-FFF2-40B4-BE49-F238E27FC236}">
                <a16:creationId xmlns:a16="http://schemas.microsoft.com/office/drawing/2014/main" id="{C02F3A79-C167-4C97-9570-B23E7B22CCE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40200" y="2492375"/>
            <a:ext cx="3786188" cy="225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65F628A-12C0-4C18-8FAE-85ECC8455D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79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Box 1">
            <a:extLst>
              <a:ext uri="{FF2B5EF4-FFF2-40B4-BE49-F238E27FC236}">
                <a16:creationId xmlns:a16="http://schemas.microsoft.com/office/drawing/2014/main" id="{8A25768E-84BB-4B9A-96F8-D1C8DCB134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3300" y="333375"/>
            <a:ext cx="3889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35000">
                <a:latin typeface="Twinkl" panose="020B0604020202020204" charset="0"/>
              </a:rPr>
              <a:t>ss</a:t>
            </a:r>
          </a:p>
        </p:txBody>
      </p:sp>
      <p:pic>
        <p:nvPicPr>
          <p:cNvPr id="36867" name="Picture 1">
            <a:extLst>
              <a:ext uri="{FF2B5EF4-FFF2-40B4-BE49-F238E27FC236}">
                <a16:creationId xmlns:a16="http://schemas.microsoft.com/office/drawing/2014/main" id="{48E6744C-C81A-4FA3-B7E3-6BFEFF18C86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24425" y="1989138"/>
            <a:ext cx="31400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7E4F223-4226-4544-839B-965E33633A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71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>
            <a:extLst>
              <a:ext uri="{FF2B5EF4-FFF2-40B4-BE49-F238E27FC236}">
                <a16:creationId xmlns:a16="http://schemas.microsoft.com/office/drawing/2014/main" id="{30E00613-927D-45BA-92BE-51AFC31BBE9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87788" y="3141663"/>
            <a:ext cx="13684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23BA152-6123-460C-B82F-4CD73FC52A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419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1593</TotalTime>
  <Words>28</Words>
  <Application>Microsoft Office PowerPoint</Application>
  <PresentationFormat>On-screen Show (4:3)</PresentationFormat>
  <Paragraphs>25</Paragraphs>
  <Slides>25</Slides>
  <Notes>0</Notes>
  <HiddenSlides>0</HiddenSlides>
  <MMClips>25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Amelia Mcevoy</cp:lastModifiedBy>
  <cp:revision>699</cp:revision>
  <cp:lastPrinted>2014-08-05T08:38:24Z</cp:lastPrinted>
  <dcterms:created xsi:type="dcterms:W3CDTF">2012-11-21T10:26:22Z</dcterms:created>
  <dcterms:modified xsi:type="dcterms:W3CDTF">2021-02-18T07:39:20Z</dcterms:modified>
</cp:coreProperties>
</file>