
<file path=[Content_Types].xml><?xml version="1.0" encoding="utf-8"?>
<Types xmlns="http://schemas.openxmlformats.org/package/2006/content-types">
  <Default Extension="png" ContentType="image/png"/>
  <Default Extension="m4a" ContentType="audio/mp4"/>
  <Default Extension="rels" ContentType="application/vnd.openxmlformats-package.relationships+xml"/>
  <Default Extension="xml" ContentType="application/xml"/>
  <Default Extension="jpg" ContentType="image/jp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ags/tag1.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2"/>
    <p:sldId id="257" r:id="rId3"/>
    <p:sldId id="268" r:id="rId4"/>
    <p:sldId id="258" r:id="rId5"/>
    <p:sldId id="259" r:id="rId6"/>
    <p:sldId id="260" r:id="rId7"/>
    <p:sldId id="261" r:id="rId8"/>
    <p:sldId id="262" r:id="rId9"/>
    <p:sldId id="263" r:id="rId10"/>
    <p:sldId id="264" r:id="rId11"/>
    <p:sldId id="271" r:id="rId12"/>
    <p:sldId id="273" r:id="rId13"/>
    <p:sldId id="266" r:id="rId14"/>
    <p:sldId id="272" r:id="rId15"/>
  </p:sldIdLst>
  <p:sldSz cx="13004800" cy="9753600"/>
  <p:notesSz cx="13004800" cy="97536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880">
          <p15:clr>
            <a:srgbClr val="A4A3A4"/>
          </p15:clr>
        </p15:guide>
        <p15:guide id="2" pos="216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48" d="100"/>
          <a:sy n="48" d="100"/>
        </p:scale>
        <p:origin x="1434" y="36"/>
      </p:cViewPr>
      <p:guideLst>
        <p:guide orient="horz" pos="2880"/>
        <p:guide pos="216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 Id="rId5" Type="http://schemas.openxmlformats.org/officeDocument/2006/relationships/image" Target="../media/image4.png"/><Relationship Id="rId4" Type="http://schemas.openxmlformats.org/officeDocument/2006/relationships/image" Target="../media/image3.png"/></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obj" preserve="1">
  <p:cSld name="Title Slide">
    <p:spTree>
      <p:nvGrpSpPr>
        <p:cNvPr id="1" name=""/>
        <p:cNvGrpSpPr/>
        <p:nvPr/>
      </p:nvGrpSpPr>
      <p:grpSpPr>
        <a:xfrm>
          <a:off x="0" y="0"/>
          <a:ext cx="0" cy="0"/>
          <a:chOff x="0" y="0"/>
          <a:chExt cx="0" cy="0"/>
        </a:xfrm>
      </p:grpSpPr>
      <p:sp>
        <p:nvSpPr>
          <p:cNvPr id="2" name="Holder 2"/>
          <p:cNvSpPr>
            <a:spLocks noGrp="1"/>
          </p:cNvSpPr>
          <p:nvPr>
            <p:ph type="ctrTitle"/>
          </p:nvPr>
        </p:nvSpPr>
        <p:spPr>
          <a:xfrm>
            <a:off x="975360" y="3023616"/>
            <a:ext cx="11054080" cy="2048255"/>
          </a:xfrm>
          <a:prstGeom prst="rect">
            <a:avLst/>
          </a:prstGeom>
        </p:spPr>
        <p:txBody>
          <a:bodyPr wrap="square" lIns="0" tIns="0" rIns="0" bIns="0">
            <a:spAutoFit/>
          </a:bodyPr>
          <a:lstStyle>
            <a:lvl1pPr>
              <a:defRPr/>
            </a:lvl1pPr>
          </a:lstStyle>
          <a:p>
            <a:endParaRPr/>
          </a:p>
        </p:txBody>
      </p:sp>
      <p:sp>
        <p:nvSpPr>
          <p:cNvPr id="3" name="Holder 3"/>
          <p:cNvSpPr>
            <a:spLocks noGrp="1"/>
          </p:cNvSpPr>
          <p:nvPr>
            <p:ph type="subTitle" idx="4"/>
          </p:nvPr>
        </p:nvSpPr>
        <p:spPr>
          <a:xfrm>
            <a:off x="1950720" y="5462016"/>
            <a:ext cx="9103360" cy="2438400"/>
          </a:xfrm>
          <a:prstGeom prst="rect">
            <a:avLst/>
          </a:prstGeom>
        </p:spPr>
        <p:txBody>
          <a:bodyPr wrap="square" lIns="0" tIns="0" rIns="0" bIns="0">
            <a:spAutoFit/>
          </a:bodyPr>
          <a:lstStyle>
            <a:lvl1pPr>
              <a:defRPr/>
            </a:lvl1pPr>
          </a:lstStyle>
          <a:p>
            <a:endParaRPr/>
          </a:p>
        </p:txBody>
      </p:sp>
      <p:sp>
        <p:nvSpPr>
          <p:cNvPr id="4" name="Holder 4"/>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5" name="Holder 5"/>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1/16/2021</a:t>
            </a:fld>
            <a:endParaRPr lang="en-US"/>
          </a:p>
        </p:txBody>
      </p:sp>
      <p:sp>
        <p:nvSpPr>
          <p:cNvPr id="6" name="Holder 6"/>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obj" preserve="1">
  <p:cSld name="Title and Content">
    <p:bg>
      <p:bgPr>
        <a:solidFill>
          <a:schemeClr val="bg1"/>
        </a:solidFill>
        <a:effectLst/>
      </p:bgPr>
    </p:bg>
    <p:spTree>
      <p:nvGrpSpPr>
        <p:cNvPr id="1" name=""/>
        <p:cNvGrpSpPr/>
        <p:nvPr/>
      </p:nvGrpSpPr>
      <p:grpSpPr>
        <a:xfrm>
          <a:off x="0" y="0"/>
          <a:ext cx="0" cy="0"/>
          <a:chOff x="0" y="0"/>
          <a:chExt cx="0" cy="0"/>
        </a:xfrm>
      </p:grpSpPr>
      <p:sp>
        <p:nvSpPr>
          <p:cNvPr id="16" name="bg object 16"/>
          <p:cNvSpPr/>
          <p:nvPr/>
        </p:nvSpPr>
        <p:spPr>
          <a:xfrm>
            <a:off x="0" y="0"/>
            <a:ext cx="13004800" cy="9753600"/>
          </a:xfrm>
          <a:custGeom>
            <a:avLst/>
            <a:gdLst/>
            <a:ahLst/>
            <a:cxnLst/>
            <a:rect l="l" t="t" r="r" b="b"/>
            <a:pathLst>
              <a:path w="13004800" h="9753600">
                <a:moveTo>
                  <a:pt x="13004800" y="0"/>
                </a:moveTo>
                <a:lnTo>
                  <a:pt x="0" y="0"/>
                </a:lnTo>
                <a:lnTo>
                  <a:pt x="0" y="9753600"/>
                </a:lnTo>
                <a:lnTo>
                  <a:pt x="13004800" y="9753600"/>
                </a:lnTo>
                <a:lnTo>
                  <a:pt x="13004800" y="0"/>
                </a:lnTo>
                <a:close/>
              </a:path>
            </a:pathLst>
          </a:custGeom>
          <a:solidFill>
            <a:srgbClr val="5C80D2"/>
          </a:solidFill>
        </p:spPr>
        <p:txBody>
          <a:bodyPr wrap="square" lIns="0" tIns="0" rIns="0" bIns="0" rtlCol="0"/>
          <a:lstStyle/>
          <a:p>
            <a:endParaRPr/>
          </a:p>
        </p:txBody>
      </p:sp>
      <p:sp>
        <p:nvSpPr>
          <p:cNvPr id="17" name="bg object 17"/>
          <p:cNvSpPr/>
          <p:nvPr/>
        </p:nvSpPr>
        <p:spPr>
          <a:xfrm>
            <a:off x="0" y="8775700"/>
            <a:ext cx="13004800" cy="977900"/>
          </a:xfrm>
          <a:prstGeom prst="rect">
            <a:avLst/>
          </a:prstGeom>
          <a:blipFill>
            <a:blip r:embed="rId2" cstate="print"/>
            <a:stretch>
              <a:fillRect/>
            </a:stretch>
          </a:blipFill>
        </p:spPr>
        <p:txBody>
          <a:bodyPr wrap="square" lIns="0" tIns="0" rIns="0" bIns="0" rtlCol="0"/>
          <a:lstStyle/>
          <a:p>
            <a:endParaRPr/>
          </a:p>
        </p:txBody>
      </p:sp>
      <p:sp>
        <p:nvSpPr>
          <p:cNvPr id="18" name="bg object 18"/>
          <p:cNvSpPr/>
          <p:nvPr/>
        </p:nvSpPr>
        <p:spPr>
          <a:xfrm>
            <a:off x="0" y="8801100"/>
            <a:ext cx="13004799" cy="952499"/>
          </a:xfrm>
          <a:prstGeom prst="rect">
            <a:avLst/>
          </a:prstGeom>
          <a:blipFill>
            <a:blip r:embed="rId3" cstate="print"/>
            <a:stretch>
              <a:fillRect/>
            </a:stretch>
          </a:blipFill>
        </p:spPr>
        <p:txBody>
          <a:bodyPr wrap="square" lIns="0" tIns="0" rIns="0" bIns="0" rtlCol="0"/>
          <a:lstStyle/>
          <a:p>
            <a:endParaRPr/>
          </a:p>
        </p:txBody>
      </p:sp>
      <p:sp>
        <p:nvSpPr>
          <p:cNvPr id="19" name="bg object 19"/>
          <p:cNvSpPr/>
          <p:nvPr/>
        </p:nvSpPr>
        <p:spPr>
          <a:xfrm>
            <a:off x="10909299" y="8458200"/>
            <a:ext cx="2095500" cy="1295400"/>
          </a:xfrm>
          <a:prstGeom prst="rect">
            <a:avLst/>
          </a:prstGeom>
          <a:blipFill>
            <a:blip r:embed="rId4" cstate="print"/>
            <a:stretch>
              <a:fillRect/>
            </a:stretch>
          </a:blipFill>
        </p:spPr>
        <p:txBody>
          <a:bodyPr wrap="square" lIns="0" tIns="0" rIns="0" bIns="0" rtlCol="0"/>
          <a:lstStyle/>
          <a:p>
            <a:endParaRPr/>
          </a:p>
        </p:txBody>
      </p:sp>
      <p:sp>
        <p:nvSpPr>
          <p:cNvPr id="20" name="bg object 20"/>
          <p:cNvSpPr/>
          <p:nvPr/>
        </p:nvSpPr>
        <p:spPr>
          <a:xfrm>
            <a:off x="11036299" y="8915400"/>
            <a:ext cx="1892300" cy="635000"/>
          </a:xfrm>
          <a:prstGeom prst="rect">
            <a:avLst/>
          </a:prstGeom>
          <a:blipFill>
            <a:blip r:embed="rId5" cstate="print"/>
            <a:stretch>
              <a:fillRect/>
            </a:stretch>
          </a:blipFill>
        </p:spPr>
        <p:txBody>
          <a:bodyPr wrap="square" lIns="0" tIns="0" rIns="0" bIns="0" rtlCol="0"/>
          <a:lstStyle/>
          <a:p>
            <a:endParaRPr/>
          </a:p>
        </p:txBody>
      </p:sp>
      <p:sp>
        <p:nvSpPr>
          <p:cNvPr id="2" name="Holder 2"/>
          <p:cNvSpPr>
            <a:spLocks noGrp="1"/>
          </p:cNvSpPr>
          <p:nvPr>
            <p:ph type="title"/>
          </p:nvPr>
        </p:nvSpPr>
        <p:spPr/>
        <p:txBody>
          <a:bodyPr lIns="0" tIns="0" rIns="0" bIns="0"/>
          <a:lstStyle>
            <a:lvl1pPr>
              <a:defRPr sz="3200" b="0" i="0">
                <a:solidFill>
                  <a:schemeClr val="bg1"/>
                </a:solidFill>
                <a:latin typeface="Tahoma"/>
                <a:cs typeface="Tahoma"/>
              </a:defRPr>
            </a:lvl1pPr>
          </a:lstStyle>
          <a:p>
            <a:endParaRPr/>
          </a:p>
        </p:txBody>
      </p:sp>
      <p:sp>
        <p:nvSpPr>
          <p:cNvPr id="3" name="Holder 3"/>
          <p:cNvSpPr>
            <a:spLocks noGrp="1"/>
          </p:cNvSpPr>
          <p:nvPr>
            <p:ph type="body" idx="1"/>
          </p:nvPr>
        </p:nvSpPr>
        <p:spPr/>
        <p:txBody>
          <a:bodyPr lIns="0" tIns="0" rIns="0" bIns="0"/>
          <a:lstStyle>
            <a:lvl1pPr>
              <a:defRPr b="0" i="0">
                <a:solidFill>
                  <a:schemeClr val="tx1"/>
                </a:solidFill>
              </a:defRPr>
            </a:lvl1pPr>
          </a:lstStyle>
          <a:p>
            <a:endParaRPr/>
          </a:p>
        </p:txBody>
      </p:sp>
      <p:sp>
        <p:nvSpPr>
          <p:cNvPr id="4" name="Holder 4"/>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5" name="Holder 5"/>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1/16/2021</a:t>
            </a:fld>
            <a:endParaRPr lang="en-US"/>
          </a:p>
        </p:txBody>
      </p:sp>
      <p:sp>
        <p:nvSpPr>
          <p:cNvPr id="6" name="Holder 6"/>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Two Content">
    <p:spTree>
      <p:nvGrpSpPr>
        <p:cNvPr id="1" name=""/>
        <p:cNvGrpSpPr/>
        <p:nvPr/>
      </p:nvGrpSpPr>
      <p:grpSpPr>
        <a:xfrm>
          <a:off x="0" y="0"/>
          <a:ext cx="0" cy="0"/>
          <a:chOff x="0" y="0"/>
          <a:chExt cx="0" cy="0"/>
        </a:xfrm>
      </p:grpSpPr>
      <p:sp>
        <p:nvSpPr>
          <p:cNvPr id="2" name="Holder 2"/>
          <p:cNvSpPr>
            <a:spLocks noGrp="1"/>
          </p:cNvSpPr>
          <p:nvPr>
            <p:ph type="title"/>
          </p:nvPr>
        </p:nvSpPr>
        <p:spPr/>
        <p:txBody>
          <a:bodyPr lIns="0" tIns="0" rIns="0" bIns="0"/>
          <a:lstStyle>
            <a:lvl1pPr>
              <a:defRPr sz="3200" b="0" i="0">
                <a:solidFill>
                  <a:schemeClr val="bg1"/>
                </a:solidFill>
                <a:latin typeface="Tahoma"/>
                <a:cs typeface="Tahoma"/>
              </a:defRPr>
            </a:lvl1pPr>
          </a:lstStyle>
          <a:p>
            <a:endParaRPr/>
          </a:p>
        </p:txBody>
      </p:sp>
      <p:sp>
        <p:nvSpPr>
          <p:cNvPr id="3" name="Holder 3"/>
          <p:cNvSpPr>
            <a:spLocks noGrp="1"/>
          </p:cNvSpPr>
          <p:nvPr>
            <p:ph sz="half" idx="2"/>
          </p:nvPr>
        </p:nvSpPr>
        <p:spPr>
          <a:xfrm>
            <a:off x="650240" y="2243328"/>
            <a:ext cx="5657088" cy="6437376"/>
          </a:xfrm>
          <a:prstGeom prst="rect">
            <a:avLst/>
          </a:prstGeom>
        </p:spPr>
        <p:txBody>
          <a:bodyPr wrap="square" lIns="0" tIns="0" rIns="0" bIns="0">
            <a:spAutoFit/>
          </a:bodyPr>
          <a:lstStyle>
            <a:lvl1pPr>
              <a:defRPr/>
            </a:lvl1pPr>
          </a:lstStyle>
          <a:p>
            <a:endParaRPr/>
          </a:p>
        </p:txBody>
      </p:sp>
      <p:sp>
        <p:nvSpPr>
          <p:cNvPr id="4" name="Holder 4"/>
          <p:cNvSpPr>
            <a:spLocks noGrp="1"/>
          </p:cNvSpPr>
          <p:nvPr>
            <p:ph sz="half" idx="3"/>
          </p:nvPr>
        </p:nvSpPr>
        <p:spPr>
          <a:xfrm>
            <a:off x="6697472" y="2243328"/>
            <a:ext cx="5657088" cy="6437376"/>
          </a:xfrm>
          <a:prstGeom prst="rect">
            <a:avLst/>
          </a:prstGeom>
        </p:spPr>
        <p:txBody>
          <a:bodyPr wrap="square" lIns="0" tIns="0" rIns="0" bIns="0">
            <a:spAutoFit/>
          </a:bodyPr>
          <a:lstStyle>
            <a:lvl1pPr>
              <a:defRPr/>
            </a:lvl1pPr>
          </a:lstStyle>
          <a:p>
            <a:endParaRPr/>
          </a:p>
        </p:txBody>
      </p:sp>
      <p:sp>
        <p:nvSpPr>
          <p:cNvPr id="5" name="Holder 5"/>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6" name="Holder 6"/>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1/16/2021</a:t>
            </a:fld>
            <a:endParaRPr lang="en-US"/>
          </a:p>
        </p:txBody>
      </p:sp>
      <p:sp>
        <p:nvSpPr>
          <p:cNvPr id="7" name="Holder 7"/>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obj" preserve="1">
  <p:cSld name="Title Only">
    <p:spTree>
      <p:nvGrpSpPr>
        <p:cNvPr id="1" name=""/>
        <p:cNvGrpSpPr/>
        <p:nvPr/>
      </p:nvGrpSpPr>
      <p:grpSpPr>
        <a:xfrm>
          <a:off x="0" y="0"/>
          <a:ext cx="0" cy="0"/>
          <a:chOff x="0" y="0"/>
          <a:chExt cx="0" cy="0"/>
        </a:xfrm>
      </p:grpSpPr>
      <p:sp>
        <p:nvSpPr>
          <p:cNvPr id="2" name="Holder 2"/>
          <p:cNvSpPr>
            <a:spLocks noGrp="1"/>
          </p:cNvSpPr>
          <p:nvPr>
            <p:ph type="title"/>
          </p:nvPr>
        </p:nvSpPr>
        <p:spPr/>
        <p:txBody>
          <a:bodyPr lIns="0" tIns="0" rIns="0" bIns="0"/>
          <a:lstStyle>
            <a:lvl1pPr>
              <a:defRPr sz="3200" b="0" i="0">
                <a:solidFill>
                  <a:schemeClr val="bg1"/>
                </a:solidFill>
                <a:latin typeface="Tahoma"/>
                <a:cs typeface="Tahoma"/>
              </a:defRPr>
            </a:lvl1pPr>
          </a:lstStyle>
          <a:p>
            <a:endParaRPr/>
          </a:p>
        </p:txBody>
      </p:sp>
      <p:sp>
        <p:nvSpPr>
          <p:cNvPr id="3" name="Holder 3"/>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4" name="Holder 4"/>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1/16/2021</a:t>
            </a:fld>
            <a:endParaRPr lang="en-US"/>
          </a:p>
        </p:txBody>
      </p:sp>
      <p:sp>
        <p:nvSpPr>
          <p:cNvPr id="5" name="Holder 5"/>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obj" preserve="1">
  <p:cSld name="Blank">
    <p:spTree>
      <p:nvGrpSpPr>
        <p:cNvPr id="1" name=""/>
        <p:cNvGrpSpPr/>
        <p:nvPr/>
      </p:nvGrpSpPr>
      <p:grpSpPr>
        <a:xfrm>
          <a:off x="0" y="0"/>
          <a:ext cx="0" cy="0"/>
          <a:chOff x="0" y="0"/>
          <a:chExt cx="0" cy="0"/>
        </a:xfrm>
      </p:grpSpPr>
      <p:sp>
        <p:nvSpPr>
          <p:cNvPr id="2" name="Holder 2"/>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3" name="Holder 3"/>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1/16/2021</a:t>
            </a:fld>
            <a:endParaRPr lang="en-US"/>
          </a:p>
        </p:txBody>
      </p:sp>
      <p:sp>
        <p:nvSpPr>
          <p:cNvPr id="4" name="Holder 4"/>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pn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6" name="bg object 16"/>
          <p:cNvSpPr/>
          <p:nvPr/>
        </p:nvSpPr>
        <p:spPr>
          <a:xfrm>
            <a:off x="0" y="0"/>
            <a:ext cx="13004800" cy="9753600"/>
          </a:xfrm>
          <a:custGeom>
            <a:avLst/>
            <a:gdLst/>
            <a:ahLst/>
            <a:cxnLst/>
            <a:rect l="l" t="t" r="r" b="b"/>
            <a:pathLst>
              <a:path w="13004800" h="9753600">
                <a:moveTo>
                  <a:pt x="13004800" y="0"/>
                </a:moveTo>
                <a:lnTo>
                  <a:pt x="0" y="0"/>
                </a:lnTo>
                <a:lnTo>
                  <a:pt x="0" y="9753600"/>
                </a:lnTo>
                <a:lnTo>
                  <a:pt x="13004800" y="9753600"/>
                </a:lnTo>
                <a:lnTo>
                  <a:pt x="13004800" y="0"/>
                </a:lnTo>
                <a:close/>
              </a:path>
            </a:pathLst>
          </a:custGeom>
          <a:solidFill>
            <a:srgbClr val="5C80D2"/>
          </a:solidFill>
        </p:spPr>
        <p:txBody>
          <a:bodyPr wrap="square" lIns="0" tIns="0" rIns="0" bIns="0" rtlCol="0"/>
          <a:lstStyle/>
          <a:p>
            <a:endParaRPr/>
          </a:p>
        </p:txBody>
      </p:sp>
      <p:sp>
        <p:nvSpPr>
          <p:cNvPr id="17" name="bg object 17"/>
          <p:cNvSpPr/>
          <p:nvPr/>
        </p:nvSpPr>
        <p:spPr>
          <a:xfrm>
            <a:off x="0" y="8775700"/>
            <a:ext cx="13004800" cy="977900"/>
          </a:xfrm>
          <a:prstGeom prst="rect">
            <a:avLst/>
          </a:prstGeom>
          <a:blipFill>
            <a:blip r:embed="rId7" cstate="print"/>
            <a:stretch>
              <a:fillRect/>
            </a:stretch>
          </a:blipFill>
        </p:spPr>
        <p:txBody>
          <a:bodyPr wrap="square" lIns="0" tIns="0" rIns="0" bIns="0" rtlCol="0"/>
          <a:lstStyle/>
          <a:p>
            <a:endParaRPr/>
          </a:p>
        </p:txBody>
      </p:sp>
      <p:sp>
        <p:nvSpPr>
          <p:cNvPr id="2" name="Holder 2"/>
          <p:cNvSpPr>
            <a:spLocks noGrp="1"/>
          </p:cNvSpPr>
          <p:nvPr>
            <p:ph type="title"/>
          </p:nvPr>
        </p:nvSpPr>
        <p:spPr>
          <a:xfrm>
            <a:off x="120958" y="76200"/>
            <a:ext cx="12762882" cy="2037080"/>
          </a:xfrm>
          <a:prstGeom prst="rect">
            <a:avLst/>
          </a:prstGeom>
        </p:spPr>
        <p:txBody>
          <a:bodyPr wrap="square" lIns="0" tIns="0" rIns="0" bIns="0">
            <a:spAutoFit/>
          </a:bodyPr>
          <a:lstStyle>
            <a:lvl1pPr>
              <a:defRPr sz="3200" b="0" i="0">
                <a:solidFill>
                  <a:schemeClr val="bg1"/>
                </a:solidFill>
                <a:latin typeface="Tahoma"/>
                <a:cs typeface="Tahoma"/>
              </a:defRPr>
            </a:lvl1pPr>
          </a:lstStyle>
          <a:p>
            <a:endParaRPr/>
          </a:p>
        </p:txBody>
      </p:sp>
      <p:sp>
        <p:nvSpPr>
          <p:cNvPr id="3" name="Holder 3"/>
          <p:cNvSpPr>
            <a:spLocks noGrp="1"/>
          </p:cNvSpPr>
          <p:nvPr>
            <p:ph type="body" idx="1"/>
          </p:nvPr>
        </p:nvSpPr>
        <p:spPr>
          <a:xfrm>
            <a:off x="342864" y="3454400"/>
            <a:ext cx="12319071" cy="5011420"/>
          </a:xfrm>
          <a:prstGeom prst="rect">
            <a:avLst/>
          </a:prstGeom>
        </p:spPr>
        <p:txBody>
          <a:bodyPr wrap="square" lIns="0" tIns="0" rIns="0" bIns="0">
            <a:spAutoFit/>
          </a:bodyPr>
          <a:lstStyle>
            <a:lvl1pPr>
              <a:defRPr b="0" i="0">
                <a:solidFill>
                  <a:schemeClr val="tx1"/>
                </a:solidFill>
              </a:defRPr>
            </a:lvl1pPr>
          </a:lstStyle>
          <a:p>
            <a:endParaRPr/>
          </a:p>
        </p:txBody>
      </p:sp>
      <p:sp>
        <p:nvSpPr>
          <p:cNvPr id="4" name="Holder 4"/>
          <p:cNvSpPr>
            <a:spLocks noGrp="1"/>
          </p:cNvSpPr>
          <p:nvPr>
            <p:ph type="ftr" sz="quarter" idx="5"/>
          </p:nvPr>
        </p:nvSpPr>
        <p:spPr>
          <a:xfrm>
            <a:off x="4421632" y="9070848"/>
            <a:ext cx="4161536" cy="487680"/>
          </a:xfrm>
          <a:prstGeom prst="rect">
            <a:avLst/>
          </a:prstGeom>
        </p:spPr>
        <p:txBody>
          <a:bodyPr wrap="square" lIns="0" tIns="0" rIns="0" bIns="0">
            <a:spAutoFit/>
          </a:bodyPr>
          <a:lstStyle>
            <a:lvl1pPr algn="ctr">
              <a:defRPr>
                <a:solidFill>
                  <a:schemeClr val="tx1">
                    <a:tint val="75000"/>
                  </a:schemeClr>
                </a:solidFill>
              </a:defRPr>
            </a:lvl1pPr>
          </a:lstStyle>
          <a:p>
            <a:endParaRPr/>
          </a:p>
        </p:txBody>
      </p:sp>
      <p:sp>
        <p:nvSpPr>
          <p:cNvPr id="5" name="Holder 5"/>
          <p:cNvSpPr>
            <a:spLocks noGrp="1"/>
          </p:cNvSpPr>
          <p:nvPr>
            <p:ph type="dt" sz="half" idx="6"/>
          </p:nvPr>
        </p:nvSpPr>
        <p:spPr>
          <a:xfrm>
            <a:off x="650240" y="9070848"/>
            <a:ext cx="2991104" cy="487680"/>
          </a:xfrm>
          <a:prstGeom prst="rect">
            <a:avLst/>
          </a:prstGeom>
        </p:spPr>
        <p:txBody>
          <a:bodyPr wrap="square" lIns="0" tIns="0" rIns="0" bIns="0">
            <a:spAutoFit/>
          </a:bodyPr>
          <a:lstStyle>
            <a:lvl1pPr algn="l">
              <a:defRPr>
                <a:solidFill>
                  <a:schemeClr val="tx1">
                    <a:tint val="75000"/>
                  </a:schemeClr>
                </a:solidFill>
              </a:defRPr>
            </a:lvl1pPr>
          </a:lstStyle>
          <a:p>
            <a:fld id="{1D8BD707-D9CF-40AE-B4C6-C98DA3205C09}" type="datetimeFigureOut">
              <a:rPr lang="en-US"/>
              <a:t>1/16/2021</a:t>
            </a:fld>
            <a:endParaRPr lang="en-US"/>
          </a:p>
        </p:txBody>
      </p:sp>
      <p:sp>
        <p:nvSpPr>
          <p:cNvPr id="6" name="Holder 6"/>
          <p:cNvSpPr>
            <a:spLocks noGrp="1"/>
          </p:cNvSpPr>
          <p:nvPr>
            <p:ph type="sldNum" sz="quarter" idx="7"/>
          </p:nvPr>
        </p:nvSpPr>
        <p:spPr>
          <a:xfrm>
            <a:off x="9363456" y="9070848"/>
            <a:ext cx="2991104" cy="487680"/>
          </a:xfrm>
          <a:prstGeom prst="rect">
            <a:avLst/>
          </a:prstGeom>
        </p:spPr>
        <p:txBody>
          <a:bodyPr wrap="square" lIns="0" tIns="0" rIns="0" bIns="0">
            <a:spAutoFit/>
          </a:bodyPr>
          <a:lstStyle>
            <a:lvl1pPr algn="r">
              <a:defRPr>
                <a:solidFill>
                  <a:schemeClr val="tx1">
                    <a:tint val="75000"/>
                  </a:schemeClr>
                </a:solidFill>
              </a:defRPr>
            </a:lvl1pPr>
          </a:lstStyle>
          <a:p>
            <a:fld id="{B6F15528-21DE-4FAA-801E-634DDDAF4B2B}" type="slidenum">
              <a:t>‹#›</a:t>
            </a:fld>
            <a:endParaRPr/>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Lst>
  <p:txStyles>
    <p:titleStyle>
      <a:lvl1pPr>
        <a:defRPr>
          <a:latin typeface="+mj-lt"/>
          <a:ea typeface="+mj-ea"/>
          <a:cs typeface="+mj-cs"/>
        </a:defRPr>
      </a:lvl1pPr>
    </p:titleStyle>
    <p:bodyStyle>
      <a:lvl1pPr marL="0">
        <a:defRPr>
          <a:latin typeface="+mn-lt"/>
          <a:ea typeface="+mn-ea"/>
          <a:cs typeface="+mn-cs"/>
        </a:defRPr>
      </a:lvl1pPr>
      <a:lvl2pPr marL="457200">
        <a:defRPr>
          <a:latin typeface="+mn-lt"/>
          <a:ea typeface="+mn-ea"/>
          <a:cs typeface="+mn-cs"/>
        </a:defRPr>
      </a:lvl2pPr>
      <a:lvl3pPr marL="914400">
        <a:defRPr>
          <a:latin typeface="+mn-lt"/>
          <a:ea typeface="+mn-ea"/>
          <a:cs typeface="+mn-cs"/>
        </a:defRPr>
      </a:lvl3pPr>
      <a:lvl4pPr marL="1371600">
        <a:defRPr>
          <a:latin typeface="+mn-lt"/>
          <a:ea typeface="+mn-ea"/>
          <a:cs typeface="+mn-cs"/>
        </a:defRPr>
      </a:lvl4pPr>
      <a:lvl5pPr marL="1828800">
        <a:defRPr>
          <a:latin typeface="+mn-lt"/>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p:bodyStyle>
    <p:otherStyle>
      <a:lvl1pPr marL="0">
        <a:defRPr>
          <a:latin typeface="+mn-lt"/>
          <a:ea typeface="+mn-ea"/>
          <a:cs typeface="+mn-cs"/>
        </a:defRPr>
      </a:lvl1pPr>
      <a:lvl2pPr marL="457200">
        <a:defRPr>
          <a:latin typeface="+mn-lt"/>
          <a:ea typeface="+mn-ea"/>
          <a:cs typeface="+mn-cs"/>
        </a:defRPr>
      </a:lvl2pPr>
      <a:lvl3pPr marL="914400">
        <a:defRPr>
          <a:latin typeface="+mn-lt"/>
          <a:ea typeface="+mn-ea"/>
          <a:cs typeface="+mn-cs"/>
        </a:defRPr>
      </a:lvl3pPr>
      <a:lvl4pPr marL="1371600">
        <a:defRPr>
          <a:latin typeface="+mn-lt"/>
          <a:ea typeface="+mn-ea"/>
          <a:cs typeface="+mn-cs"/>
        </a:defRPr>
      </a:lvl4pPr>
      <a:lvl5pPr marL="1828800">
        <a:defRPr>
          <a:latin typeface="+mn-lt"/>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7.png"/><Relationship Id="rId13" Type="http://schemas.openxmlformats.org/officeDocument/2006/relationships/image" Target="../media/image11.png"/><Relationship Id="rId3" Type="http://schemas.openxmlformats.org/officeDocument/2006/relationships/audio" Target="../media/media1.m4a"/><Relationship Id="rId7" Type="http://schemas.openxmlformats.org/officeDocument/2006/relationships/image" Target="../media/image6.png"/><Relationship Id="rId12" Type="http://schemas.openxmlformats.org/officeDocument/2006/relationships/image" Target="../media/image10.png"/><Relationship Id="rId2" Type="http://schemas.microsoft.com/office/2007/relationships/media" Target="../media/media1.m4a"/><Relationship Id="rId1" Type="http://schemas.openxmlformats.org/officeDocument/2006/relationships/tags" Target="../tags/tag1.xml"/><Relationship Id="rId6" Type="http://schemas.openxmlformats.org/officeDocument/2006/relationships/image" Target="../media/image5.png"/><Relationship Id="rId11" Type="http://schemas.openxmlformats.org/officeDocument/2006/relationships/image" Target="../media/image9.png"/><Relationship Id="rId5" Type="http://schemas.openxmlformats.org/officeDocument/2006/relationships/slide" Target="slide2.xml"/><Relationship Id="rId15" Type="http://schemas.openxmlformats.org/officeDocument/2006/relationships/image" Target="../media/image13.png"/><Relationship Id="rId10" Type="http://schemas.openxmlformats.org/officeDocument/2006/relationships/hyperlink" Target="http://www.planbee.com/" TargetMode="External"/><Relationship Id="rId4" Type="http://schemas.openxmlformats.org/officeDocument/2006/relationships/slideLayout" Target="../slideLayouts/slideLayout2.xml"/><Relationship Id="rId9" Type="http://schemas.openxmlformats.org/officeDocument/2006/relationships/image" Target="../media/image8.png"/><Relationship Id="rId14" Type="http://schemas.openxmlformats.org/officeDocument/2006/relationships/image" Target="../media/image12.png"/></Relationships>
</file>

<file path=ppt/slides/_rels/slide2.xml.rels><?xml version="1.0" encoding="UTF-8" standalone="yes"?>
<Relationships xmlns="http://schemas.openxmlformats.org/package/2006/relationships"><Relationship Id="rId8" Type="http://schemas.openxmlformats.org/officeDocument/2006/relationships/image" Target="../media/image8.png"/><Relationship Id="rId13" Type="http://schemas.openxmlformats.org/officeDocument/2006/relationships/image" Target="../media/image20.png"/><Relationship Id="rId18" Type="http://schemas.openxmlformats.org/officeDocument/2006/relationships/hyperlink" Target="http://www.planbee.com/" TargetMode="External"/><Relationship Id="rId3" Type="http://schemas.openxmlformats.org/officeDocument/2006/relationships/image" Target="../media/image2.png"/><Relationship Id="rId7" Type="http://schemas.openxmlformats.org/officeDocument/2006/relationships/image" Target="../media/image15.png"/><Relationship Id="rId12" Type="http://schemas.openxmlformats.org/officeDocument/2006/relationships/image" Target="../media/image19.png"/><Relationship Id="rId17" Type="http://schemas.openxmlformats.org/officeDocument/2006/relationships/slide" Target="slide4.xml"/><Relationship Id="rId2" Type="http://schemas.openxmlformats.org/officeDocument/2006/relationships/slideLayout" Target="../slideLayouts/slideLayout5.xml"/><Relationship Id="rId16" Type="http://schemas.openxmlformats.org/officeDocument/2006/relationships/slide" Target="slide1.xml"/><Relationship Id="rId1" Type="http://schemas.openxmlformats.org/officeDocument/2006/relationships/tags" Target="../tags/tag2.xml"/><Relationship Id="rId6" Type="http://schemas.openxmlformats.org/officeDocument/2006/relationships/image" Target="../media/image14.png"/><Relationship Id="rId11" Type="http://schemas.openxmlformats.org/officeDocument/2006/relationships/image" Target="../media/image18.png"/><Relationship Id="rId5" Type="http://schemas.openxmlformats.org/officeDocument/2006/relationships/image" Target="../media/image4.png"/><Relationship Id="rId15" Type="http://schemas.openxmlformats.org/officeDocument/2006/relationships/image" Target="../media/image22.png"/><Relationship Id="rId10" Type="http://schemas.openxmlformats.org/officeDocument/2006/relationships/image" Target="../media/image17.png"/><Relationship Id="rId4" Type="http://schemas.openxmlformats.org/officeDocument/2006/relationships/image" Target="../media/image3.png"/><Relationship Id="rId9" Type="http://schemas.openxmlformats.org/officeDocument/2006/relationships/image" Target="../media/image16.png"/><Relationship Id="rId14" Type="http://schemas.openxmlformats.org/officeDocument/2006/relationships/image" Target="../media/image21.png"/></Relationships>
</file>

<file path=ppt/slides/_rels/slide3.xml.rels><?xml version="1.0" encoding="UTF-8" standalone="yes"?>
<Relationships xmlns="http://schemas.openxmlformats.org/package/2006/relationships"><Relationship Id="rId3" Type="http://schemas.openxmlformats.org/officeDocument/2006/relationships/hyperlink" Target="https://www.bbc.co.uk/teach/class-clips-video/science-ks2-how-do-muscles-and-bones-work/zfgtscw" TargetMode="External"/><Relationship Id="rId2" Type="http://schemas.openxmlformats.org/officeDocument/2006/relationships/slideLayout" Target="../slideLayouts/slideLayout2.xml"/><Relationship Id="rId1" Type="http://schemas.openxmlformats.org/officeDocument/2006/relationships/tags" Target="../tags/tag3.xml"/></Relationships>
</file>

<file path=ppt/slides/_rels/slide4.xml.rels><?xml version="1.0" encoding="UTF-8" standalone="yes"?>
<Relationships xmlns="http://schemas.openxmlformats.org/package/2006/relationships"><Relationship Id="rId8" Type="http://schemas.openxmlformats.org/officeDocument/2006/relationships/image" Target="../media/image25.png"/><Relationship Id="rId13" Type="http://schemas.openxmlformats.org/officeDocument/2006/relationships/slide" Target="slide1.xml"/><Relationship Id="rId3" Type="http://schemas.openxmlformats.org/officeDocument/2006/relationships/image" Target="../media/image14.png"/><Relationship Id="rId7" Type="http://schemas.openxmlformats.org/officeDocument/2006/relationships/image" Target="../media/image24.png"/><Relationship Id="rId12" Type="http://schemas.openxmlformats.org/officeDocument/2006/relationships/image" Target="../media/image29.png"/><Relationship Id="rId2" Type="http://schemas.openxmlformats.org/officeDocument/2006/relationships/slideLayout" Target="../slideLayouts/slideLayout2.xml"/><Relationship Id="rId1" Type="http://schemas.openxmlformats.org/officeDocument/2006/relationships/tags" Target="../tags/tag4.xml"/><Relationship Id="rId6" Type="http://schemas.openxmlformats.org/officeDocument/2006/relationships/image" Target="../media/image23.png"/><Relationship Id="rId11" Type="http://schemas.openxmlformats.org/officeDocument/2006/relationships/image" Target="../media/image28.png"/><Relationship Id="rId5" Type="http://schemas.openxmlformats.org/officeDocument/2006/relationships/image" Target="../media/image8.png"/><Relationship Id="rId15" Type="http://schemas.openxmlformats.org/officeDocument/2006/relationships/hyperlink" Target="http://www.planbee.com/" TargetMode="External"/><Relationship Id="rId10" Type="http://schemas.openxmlformats.org/officeDocument/2006/relationships/image" Target="../media/image27.png"/><Relationship Id="rId4" Type="http://schemas.openxmlformats.org/officeDocument/2006/relationships/image" Target="../media/image15.png"/><Relationship Id="rId9" Type="http://schemas.openxmlformats.org/officeDocument/2006/relationships/image" Target="../media/image26.png"/><Relationship Id="rId14" Type="http://schemas.openxmlformats.org/officeDocument/2006/relationships/slide" Target="slide4.xml"/></Relationships>
</file>

<file path=ppt/slides/_rels/slide5.xml.rels><?xml version="1.0" encoding="UTF-8" standalone="yes"?>
<Relationships xmlns="http://schemas.openxmlformats.org/package/2006/relationships"><Relationship Id="rId8" Type="http://schemas.openxmlformats.org/officeDocument/2006/relationships/image" Target="../media/image15.png"/><Relationship Id="rId13" Type="http://schemas.openxmlformats.org/officeDocument/2006/relationships/image" Target="../media/image34.png"/><Relationship Id="rId18" Type="http://schemas.openxmlformats.org/officeDocument/2006/relationships/hyperlink" Target="http://www.planbee.com/" TargetMode="External"/><Relationship Id="rId3" Type="http://schemas.openxmlformats.org/officeDocument/2006/relationships/image" Target="../media/image1.png"/><Relationship Id="rId7" Type="http://schemas.openxmlformats.org/officeDocument/2006/relationships/image" Target="../media/image14.png"/><Relationship Id="rId12" Type="http://schemas.openxmlformats.org/officeDocument/2006/relationships/image" Target="../media/image33.png"/><Relationship Id="rId17" Type="http://schemas.openxmlformats.org/officeDocument/2006/relationships/slide" Target="slide4.xml"/><Relationship Id="rId2" Type="http://schemas.openxmlformats.org/officeDocument/2006/relationships/slideLayout" Target="../slideLayouts/slideLayout2.xml"/><Relationship Id="rId16" Type="http://schemas.openxmlformats.org/officeDocument/2006/relationships/slide" Target="slide1.xml"/><Relationship Id="rId1" Type="http://schemas.openxmlformats.org/officeDocument/2006/relationships/tags" Target="../tags/tag5.xml"/><Relationship Id="rId6" Type="http://schemas.openxmlformats.org/officeDocument/2006/relationships/image" Target="../media/image4.png"/><Relationship Id="rId11" Type="http://schemas.openxmlformats.org/officeDocument/2006/relationships/image" Target="../media/image32.jpg"/><Relationship Id="rId5" Type="http://schemas.openxmlformats.org/officeDocument/2006/relationships/image" Target="../media/image3.png"/><Relationship Id="rId15" Type="http://schemas.openxmlformats.org/officeDocument/2006/relationships/image" Target="../media/image36.png"/><Relationship Id="rId10" Type="http://schemas.openxmlformats.org/officeDocument/2006/relationships/image" Target="../media/image31.png"/><Relationship Id="rId4" Type="http://schemas.openxmlformats.org/officeDocument/2006/relationships/image" Target="../media/image30.png"/><Relationship Id="rId9" Type="http://schemas.openxmlformats.org/officeDocument/2006/relationships/image" Target="../media/image8.png"/><Relationship Id="rId14" Type="http://schemas.openxmlformats.org/officeDocument/2006/relationships/image" Target="../media/image35.png"/></Relationships>
</file>

<file path=ppt/slides/_rels/slide6.xml.rels><?xml version="1.0" encoding="UTF-8" standalone="yes"?>
<Relationships xmlns="http://schemas.openxmlformats.org/package/2006/relationships"><Relationship Id="rId8" Type="http://schemas.openxmlformats.org/officeDocument/2006/relationships/image" Target="../media/image8.png"/><Relationship Id="rId13" Type="http://schemas.openxmlformats.org/officeDocument/2006/relationships/image" Target="../media/image41.png"/><Relationship Id="rId18" Type="http://schemas.openxmlformats.org/officeDocument/2006/relationships/image" Target="../media/image46.png"/><Relationship Id="rId3" Type="http://schemas.openxmlformats.org/officeDocument/2006/relationships/image" Target="../media/image30.png"/><Relationship Id="rId21" Type="http://schemas.openxmlformats.org/officeDocument/2006/relationships/hyperlink" Target="http://www.planbee.com/" TargetMode="External"/><Relationship Id="rId7" Type="http://schemas.openxmlformats.org/officeDocument/2006/relationships/image" Target="../media/image15.png"/><Relationship Id="rId12" Type="http://schemas.openxmlformats.org/officeDocument/2006/relationships/image" Target="../media/image40.png"/><Relationship Id="rId17" Type="http://schemas.openxmlformats.org/officeDocument/2006/relationships/image" Target="../media/image45.png"/><Relationship Id="rId2" Type="http://schemas.openxmlformats.org/officeDocument/2006/relationships/slideLayout" Target="../slideLayouts/slideLayout5.xml"/><Relationship Id="rId16" Type="http://schemas.openxmlformats.org/officeDocument/2006/relationships/image" Target="../media/image44.png"/><Relationship Id="rId20" Type="http://schemas.openxmlformats.org/officeDocument/2006/relationships/slide" Target="slide4.xml"/><Relationship Id="rId1" Type="http://schemas.openxmlformats.org/officeDocument/2006/relationships/tags" Target="../tags/tag6.xml"/><Relationship Id="rId6" Type="http://schemas.openxmlformats.org/officeDocument/2006/relationships/image" Target="../media/image14.png"/><Relationship Id="rId11" Type="http://schemas.openxmlformats.org/officeDocument/2006/relationships/image" Target="../media/image39.png"/><Relationship Id="rId5" Type="http://schemas.openxmlformats.org/officeDocument/2006/relationships/image" Target="../media/image4.png"/><Relationship Id="rId15" Type="http://schemas.openxmlformats.org/officeDocument/2006/relationships/image" Target="../media/image43.png"/><Relationship Id="rId10" Type="http://schemas.openxmlformats.org/officeDocument/2006/relationships/image" Target="../media/image38.png"/><Relationship Id="rId19" Type="http://schemas.openxmlformats.org/officeDocument/2006/relationships/slide" Target="slide1.xml"/><Relationship Id="rId4" Type="http://schemas.openxmlformats.org/officeDocument/2006/relationships/image" Target="../media/image3.png"/><Relationship Id="rId9" Type="http://schemas.openxmlformats.org/officeDocument/2006/relationships/image" Target="../media/image37.png"/><Relationship Id="rId14" Type="http://schemas.openxmlformats.org/officeDocument/2006/relationships/image" Target="../media/image42.png"/></Relationships>
</file>

<file path=ppt/slides/_rels/slide7.xml.rels><?xml version="1.0" encoding="UTF-8" standalone="yes"?>
<Relationships xmlns="http://schemas.openxmlformats.org/package/2006/relationships"><Relationship Id="rId8" Type="http://schemas.openxmlformats.org/officeDocument/2006/relationships/image" Target="../media/image4.png"/><Relationship Id="rId13" Type="http://schemas.openxmlformats.org/officeDocument/2006/relationships/image" Target="../media/image50.png"/><Relationship Id="rId18" Type="http://schemas.openxmlformats.org/officeDocument/2006/relationships/image" Target="../media/image55.png"/><Relationship Id="rId26" Type="http://schemas.openxmlformats.org/officeDocument/2006/relationships/slide" Target="slide1.xml"/><Relationship Id="rId3" Type="http://schemas.openxmlformats.org/officeDocument/2006/relationships/image" Target="../media/image47.jpg"/><Relationship Id="rId21" Type="http://schemas.openxmlformats.org/officeDocument/2006/relationships/image" Target="../media/image58.png"/><Relationship Id="rId7" Type="http://schemas.openxmlformats.org/officeDocument/2006/relationships/image" Target="../media/image3.png"/><Relationship Id="rId12" Type="http://schemas.openxmlformats.org/officeDocument/2006/relationships/image" Target="../media/image49.png"/><Relationship Id="rId17" Type="http://schemas.openxmlformats.org/officeDocument/2006/relationships/image" Target="../media/image54.png"/><Relationship Id="rId25" Type="http://schemas.openxmlformats.org/officeDocument/2006/relationships/image" Target="../media/image62.png"/><Relationship Id="rId2" Type="http://schemas.openxmlformats.org/officeDocument/2006/relationships/slideLayout" Target="../slideLayouts/slideLayout5.xml"/><Relationship Id="rId16" Type="http://schemas.openxmlformats.org/officeDocument/2006/relationships/image" Target="../media/image53.png"/><Relationship Id="rId20" Type="http://schemas.openxmlformats.org/officeDocument/2006/relationships/image" Target="../media/image57.png"/><Relationship Id="rId1" Type="http://schemas.openxmlformats.org/officeDocument/2006/relationships/tags" Target="../tags/tag7.xml"/><Relationship Id="rId6" Type="http://schemas.openxmlformats.org/officeDocument/2006/relationships/image" Target="../media/image2.png"/><Relationship Id="rId11" Type="http://schemas.openxmlformats.org/officeDocument/2006/relationships/image" Target="../media/image8.png"/><Relationship Id="rId24" Type="http://schemas.openxmlformats.org/officeDocument/2006/relationships/image" Target="../media/image61.png"/><Relationship Id="rId5" Type="http://schemas.openxmlformats.org/officeDocument/2006/relationships/image" Target="../media/image1.png"/><Relationship Id="rId15" Type="http://schemas.openxmlformats.org/officeDocument/2006/relationships/image" Target="../media/image52.png"/><Relationship Id="rId23" Type="http://schemas.openxmlformats.org/officeDocument/2006/relationships/image" Target="../media/image60.png"/><Relationship Id="rId28" Type="http://schemas.openxmlformats.org/officeDocument/2006/relationships/hyperlink" Target="http://www.planbee.com/" TargetMode="External"/><Relationship Id="rId10" Type="http://schemas.openxmlformats.org/officeDocument/2006/relationships/image" Target="../media/image15.png"/><Relationship Id="rId19" Type="http://schemas.openxmlformats.org/officeDocument/2006/relationships/image" Target="../media/image56.png"/><Relationship Id="rId4" Type="http://schemas.openxmlformats.org/officeDocument/2006/relationships/image" Target="../media/image48.jpg"/><Relationship Id="rId9" Type="http://schemas.openxmlformats.org/officeDocument/2006/relationships/image" Target="../media/image14.png"/><Relationship Id="rId14" Type="http://schemas.openxmlformats.org/officeDocument/2006/relationships/image" Target="../media/image51.png"/><Relationship Id="rId22" Type="http://schemas.openxmlformats.org/officeDocument/2006/relationships/image" Target="../media/image59.png"/><Relationship Id="rId27" Type="http://schemas.openxmlformats.org/officeDocument/2006/relationships/slide" Target="slide4.xml"/></Relationships>
</file>

<file path=ppt/slides/_rels/slide8.xml.rels><?xml version="1.0" encoding="UTF-8" standalone="yes"?>
<Relationships xmlns="http://schemas.openxmlformats.org/package/2006/relationships"><Relationship Id="rId8" Type="http://schemas.openxmlformats.org/officeDocument/2006/relationships/image" Target="../media/image8.png"/><Relationship Id="rId13" Type="http://schemas.openxmlformats.org/officeDocument/2006/relationships/image" Target="../media/image68.png"/><Relationship Id="rId18" Type="http://schemas.openxmlformats.org/officeDocument/2006/relationships/slide" Target="slide1.xml"/><Relationship Id="rId3" Type="http://schemas.openxmlformats.org/officeDocument/2006/relationships/image" Target="../media/image63.png"/><Relationship Id="rId7" Type="http://schemas.openxmlformats.org/officeDocument/2006/relationships/image" Target="../media/image15.png"/><Relationship Id="rId12" Type="http://schemas.openxmlformats.org/officeDocument/2006/relationships/image" Target="../media/image67.png"/><Relationship Id="rId17" Type="http://schemas.openxmlformats.org/officeDocument/2006/relationships/image" Target="../media/image72.png"/><Relationship Id="rId2" Type="http://schemas.openxmlformats.org/officeDocument/2006/relationships/slideLayout" Target="../slideLayouts/slideLayout5.xml"/><Relationship Id="rId16" Type="http://schemas.openxmlformats.org/officeDocument/2006/relationships/image" Target="../media/image71.png"/><Relationship Id="rId20" Type="http://schemas.openxmlformats.org/officeDocument/2006/relationships/hyperlink" Target="http://www.planbee.com/" TargetMode="External"/><Relationship Id="rId1" Type="http://schemas.openxmlformats.org/officeDocument/2006/relationships/tags" Target="../tags/tag8.xml"/><Relationship Id="rId6" Type="http://schemas.openxmlformats.org/officeDocument/2006/relationships/image" Target="../media/image14.png"/><Relationship Id="rId11" Type="http://schemas.openxmlformats.org/officeDocument/2006/relationships/image" Target="../media/image66.png"/><Relationship Id="rId5" Type="http://schemas.openxmlformats.org/officeDocument/2006/relationships/image" Target="../media/image4.png"/><Relationship Id="rId15" Type="http://schemas.openxmlformats.org/officeDocument/2006/relationships/image" Target="../media/image70.png"/><Relationship Id="rId10" Type="http://schemas.openxmlformats.org/officeDocument/2006/relationships/image" Target="../media/image65.png"/><Relationship Id="rId19" Type="http://schemas.openxmlformats.org/officeDocument/2006/relationships/slide" Target="slide4.xml"/><Relationship Id="rId4" Type="http://schemas.openxmlformats.org/officeDocument/2006/relationships/image" Target="../media/image3.png"/><Relationship Id="rId9" Type="http://schemas.openxmlformats.org/officeDocument/2006/relationships/image" Target="../media/image64.png"/><Relationship Id="rId14" Type="http://schemas.openxmlformats.org/officeDocument/2006/relationships/image" Target="../media/image69.png"/></Relationships>
</file>

<file path=ppt/slides/_rels/slide9.xml.rels><?xml version="1.0" encoding="UTF-8" standalone="yes"?>
<Relationships xmlns="http://schemas.openxmlformats.org/package/2006/relationships"><Relationship Id="rId8" Type="http://schemas.openxmlformats.org/officeDocument/2006/relationships/image" Target="../media/image8.png"/><Relationship Id="rId13" Type="http://schemas.openxmlformats.org/officeDocument/2006/relationships/image" Target="../media/image78.png"/><Relationship Id="rId18" Type="http://schemas.openxmlformats.org/officeDocument/2006/relationships/image" Target="../media/image83.png"/><Relationship Id="rId26" Type="http://schemas.openxmlformats.org/officeDocument/2006/relationships/slide" Target="slide4.xml"/><Relationship Id="rId3" Type="http://schemas.openxmlformats.org/officeDocument/2006/relationships/image" Target="../media/image73.png"/><Relationship Id="rId21" Type="http://schemas.openxmlformats.org/officeDocument/2006/relationships/image" Target="../media/image86.png"/><Relationship Id="rId7" Type="http://schemas.openxmlformats.org/officeDocument/2006/relationships/image" Target="../media/image15.png"/><Relationship Id="rId12" Type="http://schemas.openxmlformats.org/officeDocument/2006/relationships/image" Target="../media/image77.png"/><Relationship Id="rId17" Type="http://schemas.openxmlformats.org/officeDocument/2006/relationships/image" Target="../media/image82.png"/><Relationship Id="rId25" Type="http://schemas.openxmlformats.org/officeDocument/2006/relationships/slide" Target="slide1.xml"/><Relationship Id="rId2" Type="http://schemas.openxmlformats.org/officeDocument/2006/relationships/slideLayout" Target="../slideLayouts/slideLayout5.xml"/><Relationship Id="rId16" Type="http://schemas.openxmlformats.org/officeDocument/2006/relationships/image" Target="../media/image81.png"/><Relationship Id="rId20" Type="http://schemas.openxmlformats.org/officeDocument/2006/relationships/image" Target="../media/image85.png"/><Relationship Id="rId1" Type="http://schemas.openxmlformats.org/officeDocument/2006/relationships/tags" Target="../tags/tag9.xml"/><Relationship Id="rId6" Type="http://schemas.openxmlformats.org/officeDocument/2006/relationships/image" Target="../media/image14.png"/><Relationship Id="rId11" Type="http://schemas.openxmlformats.org/officeDocument/2006/relationships/image" Target="../media/image76.png"/><Relationship Id="rId24" Type="http://schemas.openxmlformats.org/officeDocument/2006/relationships/image" Target="../media/image89.png"/><Relationship Id="rId5" Type="http://schemas.openxmlformats.org/officeDocument/2006/relationships/image" Target="../media/image4.png"/><Relationship Id="rId15" Type="http://schemas.openxmlformats.org/officeDocument/2006/relationships/image" Target="../media/image80.png"/><Relationship Id="rId23" Type="http://schemas.openxmlformats.org/officeDocument/2006/relationships/image" Target="../media/image88.png"/><Relationship Id="rId10" Type="http://schemas.openxmlformats.org/officeDocument/2006/relationships/image" Target="../media/image75.png"/><Relationship Id="rId19" Type="http://schemas.openxmlformats.org/officeDocument/2006/relationships/image" Target="../media/image84.png"/><Relationship Id="rId4" Type="http://schemas.openxmlformats.org/officeDocument/2006/relationships/image" Target="../media/image3.png"/><Relationship Id="rId9" Type="http://schemas.openxmlformats.org/officeDocument/2006/relationships/image" Target="../media/image74.png"/><Relationship Id="rId14" Type="http://schemas.openxmlformats.org/officeDocument/2006/relationships/image" Target="../media/image79.png"/><Relationship Id="rId22" Type="http://schemas.openxmlformats.org/officeDocument/2006/relationships/image" Target="../media/image87.png"/><Relationship Id="rId27" Type="http://schemas.openxmlformats.org/officeDocument/2006/relationships/hyperlink" Target="http://www.planbee.com/" TargetMode="External"/></Relationships>
</file>

<file path=ppt/slides/_rels/slide10.xml.rels><?xml version="1.0" encoding="UTF-8" standalone="yes"?>
<Relationships xmlns="http://schemas.openxmlformats.org/package/2006/relationships"><Relationship Id="rId8" Type="http://schemas.openxmlformats.org/officeDocument/2006/relationships/image" Target="../media/image8.png"/><Relationship Id="rId13" Type="http://schemas.openxmlformats.org/officeDocument/2006/relationships/hyperlink" Target="http://www.planbee.com/" TargetMode="External"/><Relationship Id="rId3" Type="http://schemas.openxmlformats.org/officeDocument/2006/relationships/image" Target="../media/image63.png"/><Relationship Id="rId7" Type="http://schemas.openxmlformats.org/officeDocument/2006/relationships/image" Target="../media/image15.png"/><Relationship Id="rId12" Type="http://schemas.openxmlformats.org/officeDocument/2006/relationships/slide" Target="slide4.xml"/><Relationship Id="rId2" Type="http://schemas.openxmlformats.org/officeDocument/2006/relationships/slideLayout" Target="../slideLayouts/slideLayout5.xml"/><Relationship Id="rId1" Type="http://schemas.openxmlformats.org/officeDocument/2006/relationships/tags" Target="../tags/tag10.xml"/><Relationship Id="rId6" Type="http://schemas.openxmlformats.org/officeDocument/2006/relationships/image" Target="../media/image14.png"/><Relationship Id="rId11" Type="http://schemas.openxmlformats.org/officeDocument/2006/relationships/slide" Target="slide1.xml"/><Relationship Id="rId5" Type="http://schemas.openxmlformats.org/officeDocument/2006/relationships/image" Target="../media/image4.png"/><Relationship Id="rId10" Type="http://schemas.openxmlformats.org/officeDocument/2006/relationships/image" Target="../media/image91.png"/><Relationship Id="rId4" Type="http://schemas.openxmlformats.org/officeDocument/2006/relationships/image" Target="../media/image3.png"/><Relationship Id="rId9" Type="http://schemas.openxmlformats.org/officeDocument/2006/relationships/image" Target="../media/image90.jpg"/></Relationships>
</file>

<file path=ppt/slides/_rels/slide11.xml.rels><?xml version="1.0" encoding="UTF-8" standalone="yes"?>
<Relationships xmlns="http://schemas.openxmlformats.org/package/2006/relationships"><Relationship Id="rId8" Type="http://schemas.openxmlformats.org/officeDocument/2006/relationships/image" Target="../media/image2.png"/><Relationship Id="rId13" Type="http://schemas.openxmlformats.org/officeDocument/2006/relationships/image" Target="../media/image8.png"/><Relationship Id="rId18" Type="http://schemas.openxmlformats.org/officeDocument/2006/relationships/image" Target="../media/image53.png"/><Relationship Id="rId26" Type="http://schemas.openxmlformats.org/officeDocument/2006/relationships/image" Target="../media/image61.png"/><Relationship Id="rId3" Type="http://schemas.openxmlformats.org/officeDocument/2006/relationships/audio" Target="../media/media2.m4a"/><Relationship Id="rId21" Type="http://schemas.openxmlformats.org/officeDocument/2006/relationships/image" Target="../media/image56.png"/><Relationship Id="rId7" Type="http://schemas.openxmlformats.org/officeDocument/2006/relationships/image" Target="../media/image1.png"/><Relationship Id="rId12" Type="http://schemas.openxmlformats.org/officeDocument/2006/relationships/image" Target="../media/image15.png"/><Relationship Id="rId17" Type="http://schemas.openxmlformats.org/officeDocument/2006/relationships/image" Target="../media/image52.png"/><Relationship Id="rId25" Type="http://schemas.openxmlformats.org/officeDocument/2006/relationships/image" Target="../media/image60.png"/><Relationship Id="rId2" Type="http://schemas.microsoft.com/office/2007/relationships/media" Target="../media/media2.m4a"/><Relationship Id="rId16" Type="http://schemas.openxmlformats.org/officeDocument/2006/relationships/image" Target="../media/image51.png"/><Relationship Id="rId20" Type="http://schemas.openxmlformats.org/officeDocument/2006/relationships/image" Target="../media/image55.png"/><Relationship Id="rId29" Type="http://schemas.openxmlformats.org/officeDocument/2006/relationships/slide" Target="slide4.xml"/><Relationship Id="rId1" Type="http://schemas.openxmlformats.org/officeDocument/2006/relationships/tags" Target="../tags/tag11.xml"/><Relationship Id="rId6" Type="http://schemas.openxmlformats.org/officeDocument/2006/relationships/image" Target="../media/image48.jpg"/><Relationship Id="rId11" Type="http://schemas.openxmlformats.org/officeDocument/2006/relationships/image" Target="../media/image14.png"/><Relationship Id="rId24" Type="http://schemas.openxmlformats.org/officeDocument/2006/relationships/image" Target="../media/image59.png"/><Relationship Id="rId5" Type="http://schemas.openxmlformats.org/officeDocument/2006/relationships/image" Target="../media/image47.jpg"/><Relationship Id="rId15" Type="http://schemas.openxmlformats.org/officeDocument/2006/relationships/image" Target="../media/image50.png"/><Relationship Id="rId23" Type="http://schemas.openxmlformats.org/officeDocument/2006/relationships/image" Target="../media/image58.png"/><Relationship Id="rId28" Type="http://schemas.openxmlformats.org/officeDocument/2006/relationships/slide" Target="slide1.xml"/><Relationship Id="rId10" Type="http://schemas.openxmlformats.org/officeDocument/2006/relationships/image" Target="../media/image4.png"/><Relationship Id="rId19" Type="http://schemas.openxmlformats.org/officeDocument/2006/relationships/image" Target="../media/image54.png"/><Relationship Id="rId31" Type="http://schemas.openxmlformats.org/officeDocument/2006/relationships/image" Target="../media/image13.png"/><Relationship Id="rId4" Type="http://schemas.openxmlformats.org/officeDocument/2006/relationships/slideLayout" Target="../slideLayouts/slideLayout5.xml"/><Relationship Id="rId9" Type="http://schemas.openxmlformats.org/officeDocument/2006/relationships/image" Target="../media/image3.png"/><Relationship Id="rId14" Type="http://schemas.openxmlformats.org/officeDocument/2006/relationships/image" Target="../media/image49.png"/><Relationship Id="rId22" Type="http://schemas.openxmlformats.org/officeDocument/2006/relationships/image" Target="../media/image57.png"/><Relationship Id="rId27" Type="http://schemas.openxmlformats.org/officeDocument/2006/relationships/image" Target="../media/image62.png"/><Relationship Id="rId30" Type="http://schemas.openxmlformats.org/officeDocument/2006/relationships/hyperlink" Target="http://www.planbee.com/" TargetMode="External"/></Relationships>
</file>

<file path=ppt/slides/_rels/slide12.xml.rels><?xml version="1.0" encoding="UTF-8" standalone="yes"?>
<Relationships xmlns="http://schemas.openxmlformats.org/package/2006/relationships"><Relationship Id="rId3" Type="http://schemas.openxmlformats.org/officeDocument/2006/relationships/hyperlink" Target="https://www.youtube.com/watch?v=zpCByHvKmUM&amp;feature=youtu.be" TargetMode="External"/><Relationship Id="rId2" Type="http://schemas.openxmlformats.org/officeDocument/2006/relationships/slideLayout" Target="../slideLayouts/slideLayout5.xml"/><Relationship Id="rId1" Type="http://schemas.openxmlformats.org/officeDocument/2006/relationships/tags" Target="../tags/tag12.xml"/></Relationships>
</file>

<file path=ppt/slides/_rels/slide13.xml.rels><?xml version="1.0" encoding="UTF-8" standalone="yes"?>
<Relationships xmlns="http://schemas.openxmlformats.org/package/2006/relationships"><Relationship Id="rId8" Type="http://schemas.openxmlformats.org/officeDocument/2006/relationships/image" Target="../media/image8.png"/><Relationship Id="rId13" Type="http://schemas.openxmlformats.org/officeDocument/2006/relationships/hyperlink" Target="http://www.planbee.com/" TargetMode="External"/><Relationship Id="rId3" Type="http://schemas.openxmlformats.org/officeDocument/2006/relationships/image" Target="../media/image63.png"/><Relationship Id="rId7" Type="http://schemas.openxmlformats.org/officeDocument/2006/relationships/image" Target="../media/image15.png"/><Relationship Id="rId12" Type="http://schemas.openxmlformats.org/officeDocument/2006/relationships/slide" Target="slide4.xml"/><Relationship Id="rId2" Type="http://schemas.openxmlformats.org/officeDocument/2006/relationships/slideLayout" Target="../slideLayouts/slideLayout5.xml"/><Relationship Id="rId1" Type="http://schemas.openxmlformats.org/officeDocument/2006/relationships/tags" Target="../tags/tag13.xml"/><Relationship Id="rId6" Type="http://schemas.openxmlformats.org/officeDocument/2006/relationships/image" Target="../media/image14.png"/><Relationship Id="rId11" Type="http://schemas.openxmlformats.org/officeDocument/2006/relationships/slide" Target="slide1.xml"/><Relationship Id="rId5" Type="http://schemas.openxmlformats.org/officeDocument/2006/relationships/image" Target="../media/image4.png"/><Relationship Id="rId10" Type="http://schemas.openxmlformats.org/officeDocument/2006/relationships/image" Target="../media/image93.png"/><Relationship Id="rId4" Type="http://schemas.openxmlformats.org/officeDocument/2006/relationships/image" Target="../media/image3.png"/><Relationship Id="rId9" Type="http://schemas.openxmlformats.org/officeDocument/2006/relationships/image" Target="../media/image92.jpg"/></Relationships>
</file>

<file path=ppt/slides/_rels/slide14.xml.rels><?xml version="1.0" encoding="UTF-8" standalone="yes"?>
<Relationships xmlns="http://schemas.openxmlformats.org/package/2006/relationships"><Relationship Id="rId8" Type="http://schemas.openxmlformats.org/officeDocument/2006/relationships/image" Target="../media/image2.png"/><Relationship Id="rId13" Type="http://schemas.openxmlformats.org/officeDocument/2006/relationships/image" Target="../media/image8.png"/><Relationship Id="rId18" Type="http://schemas.openxmlformats.org/officeDocument/2006/relationships/image" Target="../media/image53.png"/><Relationship Id="rId26" Type="http://schemas.openxmlformats.org/officeDocument/2006/relationships/image" Target="../media/image61.png"/><Relationship Id="rId3" Type="http://schemas.openxmlformats.org/officeDocument/2006/relationships/audio" Target="../media/media3.m4a"/><Relationship Id="rId21" Type="http://schemas.openxmlformats.org/officeDocument/2006/relationships/image" Target="../media/image56.png"/><Relationship Id="rId7" Type="http://schemas.openxmlformats.org/officeDocument/2006/relationships/image" Target="../media/image1.png"/><Relationship Id="rId12" Type="http://schemas.openxmlformats.org/officeDocument/2006/relationships/image" Target="../media/image15.png"/><Relationship Id="rId17" Type="http://schemas.openxmlformats.org/officeDocument/2006/relationships/image" Target="../media/image52.png"/><Relationship Id="rId25" Type="http://schemas.openxmlformats.org/officeDocument/2006/relationships/image" Target="../media/image60.png"/><Relationship Id="rId2" Type="http://schemas.microsoft.com/office/2007/relationships/media" Target="../media/media3.m4a"/><Relationship Id="rId16" Type="http://schemas.openxmlformats.org/officeDocument/2006/relationships/image" Target="../media/image51.png"/><Relationship Id="rId20" Type="http://schemas.openxmlformats.org/officeDocument/2006/relationships/image" Target="../media/image55.png"/><Relationship Id="rId29" Type="http://schemas.openxmlformats.org/officeDocument/2006/relationships/slide" Target="slide4.xml"/><Relationship Id="rId1" Type="http://schemas.openxmlformats.org/officeDocument/2006/relationships/tags" Target="../tags/tag14.xml"/><Relationship Id="rId6" Type="http://schemas.openxmlformats.org/officeDocument/2006/relationships/image" Target="../media/image48.jpg"/><Relationship Id="rId11" Type="http://schemas.openxmlformats.org/officeDocument/2006/relationships/image" Target="../media/image14.png"/><Relationship Id="rId24" Type="http://schemas.openxmlformats.org/officeDocument/2006/relationships/image" Target="../media/image59.png"/><Relationship Id="rId5" Type="http://schemas.openxmlformats.org/officeDocument/2006/relationships/image" Target="../media/image47.jpg"/><Relationship Id="rId15" Type="http://schemas.openxmlformats.org/officeDocument/2006/relationships/image" Target="../media/image50.png"/><Relationship Id="rId23" Type="http://schemas.openxmlformats.org/officeDocument/2006/relationships/image" Target="../media/image58.png"/><Relationship Id="rId28" Type="http://schemas.openxmlformats.org/officeDocument/2006/relationships/slide" Target="slide1.xml"/><Relationship Id="rId10" Type="http://schemas.openxmlformats.org/officeDocument/2006/relationships/image" Target="../media/image4.png"/><Relationship Id="rId19" Type="http://schemas.openxmlformats.org/officeDocument/2006/relationships/image" Target="../media/image54.png"/><Relationship Id="rId31" Type="http://schemas.openxmlformats.org/officeDocument/2006/relationships/image" Target="../media/image13.png"/><Relationship Id="rId4" Type="http://schemas.openxmlformats.org/officeDocument/2006/relationships/slideLayout" Target="../slideLayouts/slideLayout5.xml"/><Relationship Id="rId9" Type="http://schemas.openxmlformats.org/officeDocument/2006/relationships/image" Target="../media/image3.png"/><Relationship Id="rId14" Type="http://schemas.openxmlformats.org/officeDocument/2006/relationships/image" Target="../media/image49.png"/><Relationship Id="rId22" Type="http://schemas.openxmlformats.org/officeDocument/2006/relationships/image" Target="../media/image57.png"/><Relationship Id="rId27" Type="http://schemas.openxmlformats.org/officeDocument/2006/relationships/image" Target="../media/image62.png"/><Relationship Id="rId30" Type="http://schemas.openxmlformats.org/officeDocument/2006/relationships/hyperlink" Target="http://www.planbee.com/"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p:nvPr/>
        </p:nvSpPr>
        <p:spPr>
          <a:xfrm>
            <a:off x="11045963" y="8693150"/>
            <a:ext cx="1874520" cy="939800"/>
          </a:xfrm>
          <a:prstGeom prst="rect">
            <a:avLst/>
          </a:prstGeom>
        </p:spPr>
        <p:txBody>
          <a:bodyPr vert="horz" wrap="square" lIns="0" tIns="12700" rIns="0" bIns="0" rtlCol="0">
            <a:spAutoFit/>
          </a:bodyPr>
          <a:lstStyle/>
          <a:p>
            <a:pPr marL="12700">
              <a:lnSpc>
                <a:spcPct val="100000"/>
              </a:lnSpc>
              <a:spcBef>
                <a:spcPts val="100"/>
              </a:spcBef>
            </a:pPr>
            <a:r>
              <a:rPr sz="6000" spc="45" dirty="0">
                <a:solidFill>
                  <a:srgbClr val="FFFFFF"/>
                </a:solidFill>
                <a:latin typeface="Tahoma"/>
                <a:cs typeface="Tahoma"/>
                <a:hlinkClick r:id="rId5" action="ppaction://hlinksldjump"/>
              </a:rPr>
              <a:t>NEXT</a:t>
            </a:r>
            <a:endParaRPr sz="6000">
              <a:latin typeface="Tahoma"/>
              <a:cs typeface="Tahoma"/>
            </a:endParaRPr>
          </a:p>
        </p:txBody>
      </p:sp>
      <p:grpSp>
        <p:nvGrpSpPr>
          <p:cNvPr id="3" name="object 3"/>
          <p:cNvGrpSpPr/>
          <p:nvPr/>
        </p:nvGrpSpPr>
        <p:grpSpPr>
          <a:xfrm>
            <a:off x="622300" y="457200"/>
            <a:ext cx="12153900" cy="2489200"/>
            <a:chOff x="622300" y="457200"/>
            <a:chExt cx="12153900" cy="2489200"/>
          </a:xfrm>
        </p:grpSpPr>
        <p:sp>
          <p:nvSpPr>
            <p:cNvPr id="4" name="object 4"/>
            <p:cNvSpPr/>
            <p:nvPr/>
          </p:nvSpPr>
          <p:spPr>
            <a:xfrm>
              <a:off x="622300" y="457200"/>
              <a:ext cx="12153900" cy="2489200"/>
            </a:xfrm>
            <a:prstGeom prst="rect">
              <a:avLst/>
            </a:prstGeom>
            <a:blipFill>
              <a:blip r:embed="rId6" cstate="print"/>
              <a:stretch>
                <a:fillRect/>
              </a:stretch>
            </a:blipFill>
          </p:spPr>
          <p:txBody>
            <a:bodyPr wrap="square" lIns="0" tIns="0" rIns="0" bIns="0" rtlCol="0"/>
            <a:lstStyle/>
            <a:p>
              <a:endParaRPr/>
            </a:p>
          </p:txBody>
        </p:sp>
        <p:sp>
          <p:nvSpPr>
            <p:cNvPr id="5" name="object 5"/>
            <p:cNvSpPr/>
            <p:nvPr/>
          </p:nvSpPr>
          <p:spPr>
            <a:xfrm>
              <a:off x="660399" y="596899"/>
              <a:ext cx="11684000" cy="2209800"/>
            </a:xfrm>
            <a:prstGeom prst="rect">
              <a:avLst/>
            </a:prstGeom>
            <a:blipFill>
              <a:blip r:embed="rId7" cstate="print"/>
              <a:stretch>
                <a:fillRect/>
              </a:stretch>
            </a:blipFill>
          </p:spPr>
          <p:txBody>
            <a:bodyPr wrap="square" lIns="0" tIns="0" rIns="0" bIns="0" rtlCol="0"/>
            <a:lstStyle/>
            <a:p>
              <a:endParaRPr/>
            </a:p>
          </p:txBody>
        </p:sp>
        <p:sp>
          <p:nvSpPr>
            <p:cNvPr id="6" name="object 6"/>
            <p:cNvSpPr/>
            <p:nvPr/>
          </p:nvSpPr>
          <p:spPr>
            <a:xfrm>
              <a:off x="2133600" y="1181100"/>
              <a:ext cx="8737600" cy="1333500"/>
            </a:xfrm>
            <a:prstGeom prst="rect">
              <a:avLst/>
            </a:prstGeom>
            <a:blipFill>
              <a:blip r:embed="rId8" cstate="print"/>
              <a:stretch>
                <a:fillRect/>
              </a:stretch>
            </a:blipFill>
          </p:spPr>
          <p:txBody>
            <a:bodyPr wrap="square" lIns="0" tIns="0" rIns="0" bIns="0" rtlCol="0"/>
            <a:lstStyle/>
            <a:p>
              <a:endParaRPr/>
            </a:p>
          </p:txBody>
        </p:sp>
      </p:grpSp>
      <p:sp>
        <p:nvSpPr>
          <p:cNvPr id="7" name="object 7"/>
          <p:cNvSpPr txBox="1">
            <a:spLocks noGrp="1"/>
          </p:cNvSpPr>
          <p:nvPr>
            <p:ph type="title"/>
          </p:nvPr>
        </p:nvSpPr>
        <p:spPr>
          <a:xfrm>
            <a:off x="2102664" y="812800"/>
            <a:ext cx="8797925" cy="1610360"/>
          </a:xfrm>
          <a:prstGeom prst="rect">
            <a:avLst/>
          </a:prstGeom>
        </p:spPr>
        <p:txBody>
          <a:bodyPr vert="horz" wrap="square" lIns="0" tIns="12700" rIns="0" bIns="0" rtlCol="0">
            <a:spAutoFit/>
          </a:bodyPr>
          <a:lstStyle/>
          <a:p>
            <a:pPr marL="12700">
              <a:lnSpc>
                <a:spcPct val="100000"/>
              </a:lnSpc>
              <a:spcBef>
                <a:spcPts val="100"/>
              </a:spcBef>
            </a:pPr>
            <a:r>
              <a:rPr sz="10400" spc="90" dirty="0"/>
              <a:t>Healthy</a:t>
            </a:r>
            <a:r>
              <a:rPr sz="10400" spc="640" dirty="0"/>
              <a:t> </a:t>
            </a:r>
            <a:r>
              <a:rPr sz="10400" spc="-65" dirty="0"/>
              <a:t>Bodies</a:t>
            </a:r>
            <a:endParaRPr sz="10400"/>
          </a:p>
        </p:txBody>
      </p:sp>
      <p:sp>
        <p:nvSpPr>
          <p:cNvPr id="8" name="object 8"/>
          <p:cNvSpPr/>
          <p:nvPr/>
        </p:nvSpPr>
        <p:spPr>
          <a:xfrm>
            <a:off x="5194300" y="9359900"/>
            <a:ext cx="2336800" cy="355600"/>
          </a:xfrm>
          <a:prstGeom prst="rect">
            <a:avLst/>
          </a:prstGeom>
          <a:blipFill>
            <a:blip r:embed="rId9" cstate="print"/>
            <a:stretch>
              <a:fillRect/>
            </a:stretch>
          </a:blipFill>
        </p:spPr>
        <p:txBody>
          <a:bodyPr wrap="square" lIns="0" tIns="0" rIns="0" bIns="0" rtlCol="0"/>
          <a:lstStyle/>
          <a:p>
            <a:endParaRPr/>
          </a:p>
        </p:txBody>
      </p:sp>
      <p:sp>
        <p:nvSpPr>
          <p:cNvPr id="9" name="object 9"/>
          <p:cNvSpPr txBox="1"/>
          <p:nvPr/>
        </p:nvSpPr>
        <p:spPr>
          <a:xfrm>
            <a:off x="5263446" y="9372600"/>
            <a:ext cx="2184400" cy="299720"/>
          </a:xfrm>
          <a:prstGeom prst="rect">
            <a:avLst/>
          </a:prstGeom>
        </p:spPr>
        <p:txBody>
          <a:bodyPr vert="horz" wrap="square" lIns="0" tIns="12700" rIns="0" bIns="0" rtlCol="0">
            <a:spAutoFit/>
          </a:bodyPr>
          <a:lstStyle/>
          <a:p>
            <a:pPr marL="12700">
              <a:lnSpc>
                <a:spcPct val="100000"/>
              </a:lnSpc>
              <a:spcBef>
                <a:spcPts val="100"/>
              </a:spcBef>
            </a:pPr>
            <a:r>
              <a:rPr sz="1800" spc="-5" dirty="0">
                <a:solidFill>
                  <a:srgbClr val="FFFFFF"/>
                </a:solidFill>
                <a:latin typeface="Century Gothic"/>
                <a:cs typeface="Century Gothic"/>
                <a:hlinkClick r:id="rId10"/>
              </a:rPr>
              <a:t>www.planbee.com</a:t>
            </a:r>
            <a:endParaRPr sz="1800">
              <a:latin typeface="Century Gothic"/>
              <a:cs typeface="Century Gothic"/>
            </a:endParaRPr>
          </a:p>
        </p:txBody>
      </p:sp>
      <p:grpSp>
        <p:nvGrpSpPr>
          <p:cNvPr id="10" name="object 10"/>
          <p:cNvGrpSpPr/>
          <p:nvPr/>
        </p:nvGrpSpPr>
        <p:grpSpPr>
          <a:xfrm>
            <a:off x="965200" y="4406900"/>
            <a:ext cx="11303000" cy="2184400"/>
            <a:chOff x="965200" y="4406900"/>
            <a:chExt cx="11303000" cy="2184400"/>
          </a:xfrm>
        </p:grpSpPr>
        <p:sp>
          <p:nvSpPr>
            <p:cNvPr id="11" name="object 11"/>
            <p:cNvSpPr/>
            <p:nvPr/>
          </p:nvSpPr>
          <p:spPr>
            <a:xfrm>
              <a:off x="965200" y="4406900"/>
              <a:ext cx="11303000" cy="2184400"/>
            </a:xfrm>
            <a:prstGeom prst="rect">
              <a:avLst/>
            </a:prstGeom>
            <a:blipFill>
              <a:blip r:embed="rId11" cstate="print"/>
              <a:stretch>
                <a:fillRect/>
              </a:stretch>
            </a:blipFill>
          </p:spPr>
          <p:txBody>
            <a:bodyPr wrap="square" lIns="0" tIns="0" rIns="0" bIns="0" rtlCol="0"/>
            <a:lstStyle/>
            <a:p>
              <a:endParaRPr/>
            </a:p>
          </p:txBody>
        </p:sp>
        <p:sp>
          <p:nvSpPr>
            <p:cNvPr id="12" name="object 12"/>
            <p:cNvSpPr/>
            <p:nvPr/>
          </p:nvSpPr>
          <p:spPr>
            <a:xfrm>
              <a:off x="1003300" y="4457700"/>
              <a:ext cx="5029200" cy="914400"/>
            </a:xfrm>
            <a:prstGeom prst="rect">
              <a:avLst/>
            </a:prstGeom>
            <a:blipFill>
              <a:blip r:embed="rId12" cstate="print"/>
              <a:stretch>
                <a:fillRect/>
              </a:stretch>
            </a:blipFill>
          </p:spPr>
          <p:txBody>
            <a:bodyPr wrap="square" lIns="0" tIns="0" rIns="0" bIns="0" rtlCol="0"/>
            <a:lstStyle/>
            <a:p>
              <a:endParaRPr/>
            </a:p>
          </p:txBody>
        </p:sp>
        <p:sp>
          <p:nvSpPr>
            <p:cNvPr id="13" name="object 13"/>
            <p:cNvSpPr/>
            <p:nvPr/>
          </p:nvSpPr>
          <p:spPr>
            <a:xfrm>
              <a:off x="1054100" y="5283200"/>
              <a:ext cx="10680700" cy="558800"/>
            </a:xfrm>
            <a:prstGeom prst="rect">
              <a:avLst/>
            </a:prstGeom>
            <a:blipFill>
              <a:blip r:embed="rId13" cstate="print"/>
              <a:stretch>
                <a:fillRect/>
              </a:stretch>
            </a:blipFill>
          </p:spPr>
          <p:txBody>
            <a:bodyPr wrap="square" lIns="0" tIns="0" rIns="0" bIns="0" rtlCol="0"/>
            <a:lstStyle/>
            <a:p>
              <a:endParaRPr/>
            </a:p>
          </p:txBody>
        </p:sp>
        <p:sp>
          <p:nvSpPr>
            <p:cNvPr id="14" name="object 14"/>
            <p:cNvSpPr/>
            <p:nvPr/>
          </p:nvSpPr>
          <p:spPr>
            <a:xfrm>
              <a:off x="1079500" y="5854700"/>
              <a:ext cx="10718800" cy="571500"/>
            </a:xfrm>
            <a:prstGeom prst="rect">
              <a:avLst/>
            </a:prstGeom>
            <a:blipFill>
              <a:blip r:embed="rId14" cstate="print"/>
              <a:stretch>
                <a:fillRect/>
              </a:stretch>
            </a:blipFill>
          </p:spPr>
          <p:txBody>
            <a:bodyPr wrap="square" lIns="0" tIns="0" rIns="0" bIns="0" rtlCol="0"/>
            <a:lstStyle/>
            <a:p>
              <a:endParaRPr/>
            </a:p>
          </p:txBody>
        </p:sp>
      </p:grpSp>
      <p:sp>
        <p:nvSpPr>
          <p:cNvPr id="15" name="object 15"/>
          <p:cNvSpPr txBox="1"/>
          <p:nvPr/>
        </p:nvSpPr>
        <p:spPr>
          <a:xfrm>
            <a:off x="1084724" y="4584700"/>
            <a:ext cx="10714990" cy="1757680"/>
          </a:xfrm>
          <a:prstGeom prst="rect">
            <a:avLst/>
          </a:prstGeom>
        </p:spPr>
        <p:txBody>
          <a:bodyPr vert="horz" wrap="square" lIns="0" tIns="12700" rIns="0" bIns="0" rtlCol="0">
            <a:spAutoFit/>
          </a:bodyPr>
          <a:lstStyle/>
          <a:p>
            <a:pPr marL="12700">
              <a:lnSpc>
                <a:spcPct val="100000"/>
              </a:lnSpc>
              <a:spcBef>
                <a:spcPts val="100"/>
              </a:spcBef>
            </a:pPr>
            <a:r>
              <a:rPr sz="3700" u="sng" spc="20" dirty="0">
                <a:solidFill>
                  <a:srgbClr val="FFFFFF"/>
                </a:solidFill>
                <a:uFill>
                  <a:solidFill>
                    <a:srgbClr val="FFFFFF"/>
                  </a:solidFill>
                </a:uFill>
                <a:latin typeface="Tahoma"/>
                <a:cs typeface="Tahoma"/>
              </a:rPr>
              <a:t>Learning</a:t>
            </a:r>
            <a:r>
              <a:rPr sz="3700" u="sng" spc="250" dirty="0">
                <a:solidFill>
                  <a:srgbClr val="FFFFFF"/>
                </a:solidFill>
                <a:uFill>
                  <a:solidFill>
                    <a:srgbClr val="FFFFFF"/>
                  </a:solidFill>
                </a:uFill>
                <a:latin typeface="Tahoma"/>
                <a:cs typeface="Tahoma"/>
              </a:rPr>
              <a:t> </a:t>
            </a:r>
            <a:r>
              <a:rPr sz="3700" u="sng" spc="65" dirty="0">
                <a:solidFill>
                  <a:srgbClr val="FFFFFF"/>
                </a:solidFill>
                <a:uFill>
                  <a:solidFill>
                    <a:srgbClr val="FFFFFF"/>
                  </a:solidFill>
                </a:uFill>
                <a:latin typeface="Tahoma"/>
                <a:cs typeface="Tahoma"/>
              </a:rPr>
              <a:t>Objective:</a:t>
            </a:r>
            <a:endParaRPr sz="3700">
              <a:latin typeface="Tahoma"/>
              <a:cs typeface="Tahoma"/>
            </a:endParaRPr>
          </a:p>
          <a:p>
            <a:pPr marL="12700" marR="5080">
              <a:lnSpc>
                <a:spcPct val="103600"/>
              </a:lnSpc>
            </a:pPr>
            <a:r>
              <a:rPr sz="3700" spc="-375" dirty="0">
                <a:solidFill>
                  <a:srgbClr val="FFFFFF"/>
                </a:solidFill>
                <a:latin typeface="Tahoma"/>
                <a:cs typeface="Tahoma"/>
              </a:rPr>
              <a:t>To </a:t>
            </a:r>
            <a:r>
              <a:rPr sz="3700" spc="10" dirty="0">
                <a:solidFill>
                  <a:srgbClr val="FFFFFF"/>
                </a:solidFill>
                <a:latin typeface="Tahoma"/>
                <a:cs typeface="Tahoma"/>
              </a:rPr>
              <a:t>investigate </a:t>
            </a:r>
            <a:r>
              <a:rPr sz="3700" spc="-85" dirty="0">
                <a:solidFill>
                  <a:srgbClr val="FFFFFF"/>
                </a:solidFill>
                <a:latin typeface="Tahoma"/>
                <a:cs typeface="Tahoma"/>
              </a:rPr>
              <a:t>how </a:t>
            </a:r>
            <a:r>
              <a:rPr sz="3700" spc="-40" dirty="0">
                <a:solidFill>
                  <a:srgbClr val="FFFFFF"/>
                </a:solidFill>
                <a:latin typeface="Tahoma"/>
                <a:cs typeface="Tahoma"/>
              </a:rPr>
              <a:t>muscles </a:t>
            </a:r>
            <a:r>
              <a:rPr sz="3700" spc="-160" dirty="0">
                <a:solidFill>
                  <a:srgbClr val="FFFFFF"/>
                </a:solidFill>
                <a:latin typeface="Tahoma"/>
                <a:cs typeface="Tahoma"/>
              </a:rPr>
              <a:t>move </a:t>
            </a:r>
            <a:r>
              <a:rPr sz="3700" spc="130" dirty="0">
                <a:solidFill>
                  <a:srgbClr val="FFFFFF"/>
                </a:solidFill>
                <a:latin typeface="Tahoma"/>
                <a:cs typeface="Tahoma"/>
              </a:rPr>
              <a:t>the </a:t>
            </a:r>
            <a:r>
              <a:rPr sz="3700" spc="-25" dirty="0">
                <a:solidFill>
                  <a:srgbClr val="FFFFFF"/>
                </a:solidFill>
                <a:latin typeface="Tahoma"/>
                <a:cs typeface="Tahoma"/>
              </a:rPr>
              <a:t>skeleton </a:t>
            </a:r>
            <a:r>
              <a:rPr sz="3700" spc="-40" dirty="0">
                <a:solidFill>
                  <a:srgbClr val="FFFFFF"/>
                </a:solidFill>
                <a:latin typeface="Tahoma"/>
                <a:cs typeface="Tahoma"/>
              </a:rPr>
              <a:t>and  </a:t>
            </a:r>
            <a:r>
              <a:rPr sz="3700" spc="-90" dirty="0">
                <a:solidFill>
                  <a:srgbClr val="FFFFFF"/>
                </a:solidFill>
                <a:latin typeface="Tahoma"/>
                <a:cs typeface="Tahoma"/>
              </a:rPr>
              <a:t>how </a:t>
            </a:r>
            <a:r>
              <a:rPr sz="3700" spc="-55" dirty="0">
                <a:solidFill>
                  <a:srgbClr val="FFFFFF"/>
                </a:solidFill>
                <a:latin typeface="Tahoma"/>
                <a:cs typeface="Tahoma"/>
              </a:rPr>
              <a:t>muscle </a:t>
            </a:r>
            <a:r>
              <a:rPr sz="3700" spc="85" dirty="0">
                <a:solidFill>
                  <a:srgbClr val="FFFFFF"/>
                </a:solidFill>
                <a:latin typeface="Tahoma"/>
                <a:cs typeface="Tahoma"/>
              </a:rPr>
              <a:t>activity </a:t>
            </a:r>
            <a:r>
              <a:rPr sz="3700" spc="25" dirty="0">
                <a:solidFill>
                  <a:srgbClr val="FFFFFF"/>
                </a:solidFill>
                <a:latin typeface="Tahoma"/>
                <a:cs typeface="Tahoma"/>
              </a:rPr>
              <a:t>requires increased </a:t>
            </a:r>
            <a:r>
              <a:rPr sz="3700" spc="-25" dirty="0">
                <a:solidFill>
                  <a:srgbClr val="FFFFFF"/>
                </a:solidFill>
                <a:latin typeface="Tahoma"/>
                <a:cs typeface="Tahoma"/>
              </a:rPr>
              <a:t>blood</a:t>
            </a:r>
            <a:r>
              <a:rPr sz="3700" spc="380" dirty="0">
                <a:solidFill>
                  <a:srgbClr val="FFFFFF"/>
                </a:solidFill>
                <a:latin typeface="Tahoma"/>
                <a:cs typeface="Tahoma"/>
              </a:rPr>
              <a:t> </a:t>
            </a:r>
            <a:r>
              <a:rPr sz="3700" spc="5" dirty="0">
                <a:solidFill>
                  <a:srgbClr val="FFFFFF"/>
                </a:solidFill>
                <a:latin typeface="Tahoma"/>
                <a:cs typeface="Tahoma"/>
              </a:rPr>
              <a:t>flow.</a:t>
            </a:r>
            <a:endParaRPr sz="3700">
              <a:latin typeface="Tahoma"/>
              <a:cs typeface="Tahoma"/>
            </a:endParaRPr>
          </a:p>
        </p:txBody>
      </p:sp>
      <p:pic>
        <p:nvPicPr>
          <p:cNvPr id="16" name="Recorded Sound">
            <a:hlinkClick r:id="" action="ppaction://media"/>
            <a:extLst>
              <a:ext uri="{FF2B5EF4-FFF2-40B4-BE49-F238E27FC236}">
                <a16:creationId xmlns:a16="http://schemas.microsoft.com/office/drawing/2014/main" id="{8F9F72CA-B4E7-4AE1-BD3F-18C095F2E85B}"/>
              </a:ext>
            </a:extLst>
          </p:cNvPr>
          <p:cNvPicPr>
            <a:picLocks noChangeAspect="1"/>
          </p:cNvPicPr>
          <p:nvPr>
            <a:audioFile r:link="rId3"/>
            <p:extLst>
              <p:ext uri="{DAA4B4D4-6D71-4841-9C94-3DE7FCFB9230}">
                <p14:media xmlns:p14="http://schemas.microsoft.com/office/powerpoint/2010/main" r:embed="rId2"/>
              </p:ext>
            </p:extLst>
          </p:nvPr>
        </p:nvPicPr>
        <p:blipFill>
          <a:blip r:embed="rId15"/>
          <a:stretch>
            <a:fillRect/>
          </a:stretch>
        </p:blipFill>
        <p:spPr>
          <a:xfrm>
            <a:off x="336274" y="8991600"/>
            <a:ext cx="609600" cy="609600"/>
          </a:xfrm>
          <a:prstGeom prst="rect">
            <a:avLst/>
          </a:prstGeom>
        </p:spPr>
      </p:pic>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9946" fill="hold"/>
                                        <p:tgtEl>
                                          <p:spTgt spid="16"/>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16"/>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object 2"/>
          <p:cNvGrpSpPr/>
          <p:nvPr/>
        </p:nvGrpSpPr>
        <p:grpSpPr>
          <a:xfrm>
            <a:off x="0" y="114300"/>
            <a:ext cx="13004800" cy="9639300"/>
            <a:chOff x="0" y="114300"/>
            <a:chExt cx="13004800" cy="9639300"/>
          </a:xfrm>
        </p:grpSpPr>
        <p:sp>
          <p:nvSpPr>
            <p:cNvPr id="3" name="object 3"/>
            <p:cNvSpPr/>
            <p:nvPr/>
          </p:nvSpPr>
          <p:spPr>
            <a:xfrm>
              <a:off x="0" y="8801100"/>
              <a:ext cx="13004799" cy="952499"/>
            </a:xfrm>
            <a:prstGeom prst="rect">
              <a:avLst/>
            </a:prstGeom>
            <a:blipFill>
              <a:blip r:embed="rId3" cstate="print"/>
              <a:stretch>
                <a:fillRect/>
              </a:stretch>
            </a:blipFill>
          </p:spPr>
          <p:txBody>
            <a:bodyPr wrap="square" lIns="0" tIns="0" rIns="0" bIns="0" rtlCol="0"/>
            <a:lstStyle/>
            <a:p>
              <a:endParaRPr/>
            </a:p>
          </p:txBody>
        </p:sp>
        <p:sp>
          <p:nvSpPr>
            <p:cNvPr id="4" name="object 4"/>
            <p:cNvSpPr/>
            <p:nvPr/>
          </p:nvSpPr>
          <p:spPr>
            <a:xfrm>
              <a:off x="10909299" y="8458200"/>
              <a:ext cx="2095500" cy="1295400"/>
            </a:xfrm>
            <a:prstGeom prst="rect">
              <a:avLst/>
            </a:prstGeom>
            <a:blipFill>
              <a:blip r:embed="rId4" cstate="print"/>
              <a:stretch>
                <a:fillRect/>
              </a:stretch>
            </a:blipFill>
          </p:spPr>
          <p:txBody>
            <a:bodyPr wrap="square" lIns="0" tIns="0" rIns="0" bIns="0" rtlCol="0"/>
            <a:lstStyle/>
            <a:p>
              <a:endParaRPr/>
            </a:p>
          </p:txBody>
        </p:sp>
        <p:sp>
          <p:nvSpPr>
            <p:cNvPr id="5" name="object 5"/>
            <p:cNvSpPr/>
            <p:nvPr/>
          </p:nvSpPr>
          <p:spPr>
            <a:xfrm>
              <a:off x="11036299" y="8915400"/>
              <a:ext cx="1892300" cy="635000"/>
            </a:xfrm>
            <a:prstGeom prst="rect">
              <a:avLst/>
            </a:prstGeom>
            <a:blipFill>
              <a:blip r:embed="rId5" cstate="print"/>
              <a:stretch>
                <a:fillRect/>
              </a:stretch>
            </a:blipFill>
          </p:spPr>
          <p:txBody>
            <a:bodyPr wrap="square" lIns="0" tIns="0" rIns="0" bIns="0" rtlCol="0"/>
            <a:lstStyle/>
            <a:p>
              <a:endParaRPr/>
            </a:p>
          </p:txBody>
        </p:sp>
        <p:sp>
          <p:nvSpPr>
            <p:cNvPr id="6" name="object 6"/>
            <p:cNvSpPr/>
            <p:nvPr/>
          </p:nvSpPr>
          <p:spPr>
            <a:xfrm>
              <a:off x="0" y="8458200"/>
              <a:ext cx="2438400" cy="1295400"/>
            </a:xfrm>
            <a:prstGeom prst="rect">
              <a:avLst/>
            </a:prstGeom>
            <a:blipFill>
              <a:blip r:embed="rId6" cstate="print"/>
              <a:stretch>
                <a:fillRect/>
              </a:stretch>
            </a:blipFill>
          </p:spPr>
          <p:txBody>
            <a:bodyPr wrap="square" lIns="0" tIns="0" rIns="0" bIns="0" rtlCol="0"/>
            <a:lstStyle/>
            <a:p>
              <a:endParaRPr/>
            </a:p>
          </p:txBody>
        </p:sp>
        <p:sp>
          <p:nvSpPr>
            <p:cNvPr id="7" name="object 7"/>
            <p:cNvSpPr/>
            <p:nvPr/>
          </p:nvSpPr>
          <p:spPr>
            <a:xfrm>
              <a:off x="63499" y="8915400"/>
              <a:ext cx="1854200" cy="635000"/>
            </a:xfrm>
            <a:prstGeom prst="rect">
              <a:avLst/>
            </a:prstGeom>
            <a:blipFill>
              <a:blip r:embed="rId7" cstate="print"/>
              <a:stretch>
                <a:fillRect/>
              </a:stretch>
            </a:blipFill>
          </p:spPr>
          <p:txBody>
            <a:bodyPr wrap="square" lIns="0" tIns="0" rIns="0" bIns="0" rtlCol="0"/>
            <a:lstStyle/>
            <a:p>
              <a:endParaRPr/>
            </a:p>
          </p:txBody>
        </p:sp>
        <p:sp>
          <p:nvSpPr>
            <p:cNvPr id="8" name="object 8"/>
            <p:cNvSpPr/>
            <p:nvPr/>
          </p:nvSpPr>
          <p:spPr>
            <a:xfrm>
              <a:off x="5194299" y="9359900"/>
              <a:ext cx="2336800" cy="355600"/>
            </a:xfrm>
            <a:prstGeom prst="rect">
              <a:avLst/>
            </a:prstGeom>
            <a:blipFill>
              <a:blip r:embed="rId8" cstate="print"/>
              <a:stretch>
                <a:fillRect/>
              </a:stretch>
            </a:blipFill>
          </p:spPr>
          <p:txBody>
            <a:bodyPr wrap="square" lIns="0" tIns="0" rIns="0" bIns="0" rtlCol="0"/>
            <a:lstStyle/>
            <a:p>
              <a:endParaRPr/>
            </a:p>
          </p:txBody>
        </p:sp>
        <p:sp>
          <p:nvSpPr>
            <p:cNvPr id="9" name="object 9"/>
            <p:cNvSpPr/>
            <p:nvPr/>
          </p:nvSpPr>
          <p:spPr>
            <a:xfrm>
              <a:off x="304799" y="114300"/>
              <a:ext cx="7886700" cy="8432800"/>
            </a:xfrm>
            <a:prstGeom prst="rect">
              <a:avLst/>
            </a:prstGeom>
            <a:blipFill>
              <a:blip r:embed="rId9" cstate="print"/>
              <a:stretch>
                <a:fillRect/>
              </a:stretch>
            </a:blipFill>
          </p:spPr>
          <p:txBody>
            <a:bodyPr wrap="square" lIns="0" tIns="0" rIns="0" bIns="0" rtlCol="0"/>
            <a:lstStyle/>
            <a:p>
              <a:endParaRPr/>
            </a:p>
          </p:txBody>
        </p:sp>
        <p:sp>
          <p:nvSpPr>
            <p:cNvPr id="10" name="object 10"/>
            <p:cNvSpPr/>
            <p:nvPr/>
          </p:nvSpPr>
          <p:spPr>
            <a:xfrm>
              <a:off x="723899" y="5295900"/>
              <a:ext cx="4584700" cy="2717800"/>
            </a:xfrm>
            <a:custGeom>
              <a:avLst/>
              <a:gdLst/>
              <a:ahLst/>
              <a:cxnLst/>
              <a:rect l="l" t="t" r="r" b="b"/>
              <a:pathLst>
                <a:path w="4584700" h="2717800">
                  <a:moveTo>
                    <a:pt x="4584700" y="0"/>
                  </a:moveTo>
                  <a:lnTo>
                    <a:pt x="0" y="0"/>
                  </a:lnTo>
                  <a:lnTo>
                    <a:pt x="0" y="2717800"/>
                  </a:lnTo>
                  <a:lnTo>
                    <a:pt x="4584700" y="2717800"/>
                  </a:lnTo>
                  <a:lnTo>
                    <a:pt x="4584700" y="0"/>
                  </a:lnTo>
                  <a:close/>
                </a:path>
              </a:pathLst>
            </a:custGeom>
            <a:solidFill>
              <a:srgbClr val="FFFFFF"/>
            </a:solidFill>
          </p:spPr>
          <p:txBody>
            <a:bodyPr wrap="square" lIns="0" tIns="0" rIns="0" bIns="0" rtlCol="0"/>
            <a:lstStyle/>
            <a:p>
              <a:endParaRPr/>
            </a:p>
          </p:txBody>
        </p:sp>
      </p:grpSp>
      <p:sp>
        <p:nvSpPr>
          <p:cNvPr id="11" name="object 11"/>
          <p:cNvSpPr txBox="1"/>
          <p:nvPr/>
        </p:nvSpPr>
        <p:spPr>
          <a:xfrm>
            <a:off x="794856" y="5263846"/>
            <a:ext cx="4367530" cy="2754630"/>
          </a:xfrm>
          <a:prstGeom prst="rect">
            <a:avLst/>
          </a:prstGeom>
        </p:spPr>
        <p:txBody>
          <a:bodyPr vert="horz" wrap="square" lIns="0" tIns="42544" rIns="0" bIns="0" rtlCol="0">
            <a:spAutoFit/>
          </a:bodyPr>
          <a:lstStyle/>
          <a:p>
            <a:pPr marL="12065" marR="5080" indent="-22225" algn="ctr">
              <a:lnSpc>
                <a:spcPct val="96800"/>
              </a:lnSpc>
              <a:spcBef>
                <a:spcPts val="334"/>
              </a:spcBef>
              <a:tabLst>
                <a:tab pos="951865" algn="l"/>
                <a:tab pos="1371600" algn="l"/>
                <a:tab pos="2226945" algn="l"/>
                <a:tab pos="2635885" algn="l"/>
              </a:tabLst>
            </a:pPr>
            <a:r>
              <a:rPr sz="6100" spc="-270" dirty="0">
                <a:latin typeface="PMingLiU"/>
                <a:cs typeface="PMingLiU"/>
              </a:rPr>
              <a:t>Can	</a:t>
            </a:r>
            <a:r>
              <a:rPr sz="6100" spc="-365" dirty="0">
                <a:latin typeface="PMingLiU"/>
                <a:cs typeface="PMingLiU"/>
              </a:rPr>
              <a:t>you	</a:t>
            </a:r>
            <a:r>
              <a:rPr sz="9150" spc="104" baseline="1821" dirty="0">
                <a:latin typeface="PMingLiU"/>
                <a:cs typeface="PMingLiU"/>
              </a:rPr>
              <a:t>stand  </a:t>
            </a:r>
            <a:r>
              <a:rPr sz="9150" spc="-585" baseline="-1366" dirty="0">
                <a:latin typeface="PMingLiU"/>
                <a:cs typeface="PMingLiU"/>
              </a:rPr>
              <a:t>up</a:t>
            </a:r>
            <a:r>
              <a:rPr sz="9150" baseline="-1366" dirty="0">
                <a:latin typeface="PMingLiU"/>
                <a:cs typeface="PMingLiU"/>
              </a:rPr>
              <a:t>	</a:t>
            </a:r>
            <a:r>
              <a:rPr sz="6100" spc="-210" dirty="0">
                <a:latin typeface="PMingLiU"/>
                <a:cs typeface="PMingLiU"/>
              </a:rPr>
              <a:t>and</a:t>
            </a:r>
            <a:r>
              <a:rPr sz="6100" dirty="0">
                <a:latin typeface="PMingLiU"/>
                <a:cs typeface="PMingLiU"/>
              </a:rPr>
              <a:t>	</a:t>
            </a:r>
            <a:r>
              <a:rPr sz="6100" spc="-1540" dirty="0">
                <a:latin typeface="PMingLiU"/>
                <a:cs typeface="PMingLiU"/>
              </a:rPr>
              <a:t> </a:t>
            </a:r>
            <a:r>
              <a:rPr sz="6100" spc="-114" dirty="0">
                <a:latin typeface="PMingLiU"/>
                <a:cs typeface="PMingLiU"/>
              </a:rPr>
              <a:t>balance  </a:t>
            </a:r>
            <a:r>
              <a:rPr sz="6100" spc="-390" dirty="0">
                <a:latin typeface="PMingLiU"/>
                <a:cs typeface="PMingLiU"/>
              </a:rPr>
              <a:t>on	</a:t>
            </a:r>
            <a:r>
              <a:rPr sz="6100" spc="-225" dirty="0">
                <a:latin typeface="PMingLiU"/>
                <a:cs typeface="PMingLiU"/>
              </a:rPr>
              <a:t>one	</a:t>
            </a:r>
            <a:r>
              <a:rPr sz="9150" spc="-525" baseline="1366" dirty="0">
                <a:latin typeface="PMingLiU"/>
                <a:cs typeface="PMingLiU"/>
              </a:rPr>
              <a:t>leg?</a:t>
            </a:r>
            <a:endParaRPr sz="9150" baseline="1366">
              <a:latin typeface="PMingLiU"/>
              <a:cs typeface="PMingLiU"/>
            </a:endParaRPr>
          </a:p>
        </p:txBody>
      </p:sp>
      <p:grpSp>
        <p:nvGrpSpPr>
          <p:cNvPr id="12" name="object 12"/>
          <p:cNvGrpSpPr/>
          <p:nvPr/>
        </p:nvGrpSpPr>
        <p:grpSpPr>
          <a:xfrm>
            <a:off x="6096000" y="2908300"/>
            <a:ext cx="6908800" cy="4381500"/>
            <a:chOff x="6096000" y="2908300"/>
            <a:chExt cx="6908800" cy="4381500"/>
          </a:xfrm>
        </p:grpSpPr>
        <p:sp>
          <p:nvSpPr>
            <p:cNvPr id="13" name="object 13"/>
            <p:cNvSpPr/>
            <p:nvPr/>
          </p:nvSpPr>
          <p:spPr>
            <a:xfrm>
              <a:off x="6096000" y="2908300"/>
              <a:ext cx="6908800" cy="4381500"/>
            </a:xfrm>
            <a:prstGeom prst="rect">
              <a:avLst/>
            </a:prstGeom>
            <a:blipFill>
              <a:blip r:embed="rId10" cstate="print"/>
              <a:stretch>
                <a:fillRect/>
              </a:stretch>
            </a:blipFill>
          </p:spPr>
          <p:txBody>
            <a:bodyPr wrap="square" lIns="0" tIns="0" rIns="0" bIns="0" rtlCol="0"/>
            <a:lstStyle/>
            <a:p>
              <a:endParaRPr/>
            </a:p>
          </p:txBody>
        </p:sp>
        <p:sp>
          <p:nvSpPr>
            <p:cNvPr id="14" name="object 14"/>
            <p:cNvSpPr/>
            <p:nvPr/>
          </p:nvSpPr>
          <p:spPr>
            <a:xfrm>
              <a:off x="6140056" y="2933699"/>
              <a:ext cx="6572643" cy="4305299"/>
            </a:xfrm>
            <a:prstGeom prst="rect">
              <a:avLst/>
            </a:prstGeom>
            <a:blipFill>
              <a:blip r:embed="rId11" cstate="print"/>
              <a:stretch>
                <a:fillRect/>
              </a:stretch>
            </a:blipFill>
          </p:spPr>
          <p:txBody>
            <a:bodyPr wrap="square" lIns="0" tIns="0" rIns="0" bIns="0" rtlCol="0"/>
            <a:lstStyle/>
            <a:p>
              <a:endParaRPr/>
            </a:p>
          </p:txBody>
        </p:sp>
        <p:sp>
          <p:nvSpPr>
            <p:cNvPr id="15" name="object 15"/>
            <p:cNvSpPr/>
            <p:nvPr/>
          </p:nvSpPr>
          <p:spPr>
            <a:xfrm>
              <a:off x="7632700" y="3517900"/>
              <a:ext cx="4457700" cy="723900"/>
            </a:xfrm>
            <a:prstGeom prst="rect">
              <a:avLst/>
            </a:prstGeom>
            <a:blipFill>
              <a:blip r:embed="rId12" cstate="print"/>
              <a:stretch>
                <a:fillRect/>
              </a:stretch>
            </a:blipFill>
          </p:spPr>
          <p:txBody>
            <a:bodyPr wrap="square" lIns="0" tIns="0" rIns="0" bIns="0" rtlCol="0"/>
            <a:lstStyle/>
            <a:p>
              <a:endParaRPr/>
            </a:p>
          </p:txBody>
        </p:sp>
        <p:sp>
          <p:nvSpPr>
            <p:cNvPr id="16" name="object 16"/>
            <p:cNvSpPr/>
            <p:nvPr/>
          </p:nvSpPr>
          <p:spPr>
            <a:xfrm>
              <a:off x="7188200" y="4381500"/>
              <a:ext cx="5359400" cy="723900"/>
            </a:xfrm>
            <a:prstGeom prst="rect">
              <a:avLst/>
            </a:prstGeom>
            <a:blipFill>
              <a:blip r:embed="rId13" cstate="print"/>
              <a:stretch>
                <a:fillRect/>
              </a:stretch>
            </a:blipFill>
          </p:spPr>
          <p:txBody>
            <a:bodyPr wrap="square" lIns="0" tIns="0" rIns="0" bIns="0" rtlCol="0"/>
            <a:lstStyle/>
            <a:p>
              <a:endParaRPr/>
            </a:p>
          </p:txBody>
        </p:sp>
        <p:sp>
          <p:nvSpPr>
            <p:cNvPr id="17" name="object 17"/>
            <p:cNvSpPr/>
            <p:nvPr/>
          </p:nvSpPr>
          <p:spPr>
            <a:xfrm>
              <a:off x="7416800" y="5245100"/>
              <a:ext cx="4876800" cy="723900"/>
            </a:xfrm>
            <a:prstGeom prst="rect">
              <a:avLst/>
            </a:prstGeom>
            <a:blipFill>
              <a:blip r:embed="rId14" cstate="print"/>
              <a:stretch>
                <a:fillRect/>
              </a:stretch>
            </a:blipFill>
          </p:spPr>
          <p:txBody>
            <a:bodyPr wrap="square" lIns="0" tIns="0" rIns="0" bIns="0" rtlCol="0"/>
            <a:lstStyle/>
            <a:p>
              <a:endParaRPr/>
            </a:p>
          </p:txBody>
        </p:sp>
        <p:sp>
          <p:nvSpPr>
            <p:cNvPr id="18" name="object 18"/>
            <p:cNvSpPr/>
            <p:nvPr/>
          </p:nvSpPr>
          <p:spPr>
            <a:xfrm>
              <a:off x="8928100" y="6134100"/>
              <a:ext cx="1841500" cy="558800"/>
            </a:xfrm>
            <a:prstGeom prst="rect">
              <a:avLst/>
            </a:prstGeom>
            <a:blipFill>
              <a:blip r:embed="rId15" cstate="print"/>
              <a:stretch>
                <a:fillRect/>
              </a:stretch>
            </a:blipFill>
          </p:spPr>
          <p:txBody>
            <a:bodyPr wrap="square" lIns="0" tIns="0" rIns="0" bIns="0" rtlCol="0"/>
            <a:lstStyle/>
            <a:p>
              <a:endParaRPr/>
            </a:p>
          </p:txBody>
        </p:sp>
      </p:grpSp>
      <p:sp>
        <p:nvSpPr>
          <p:cNvPr id="19" name="object 19"/>
          <p:cNvSpPr txBox="1"/>
          <p:nvPr/>
        </p:nvSpPr>
        <p:spPr>
          <a:xfrm>
            <a:off x="7172821" y="3284220"/>
            <a:ext cx="5364480" cy="3479800"/>
          </a:xfrm>
          <a:prstGeom prst="rect">
            <a:avLst/>
          </a:prstGeom>
        </p:spPr>
        <p:txBody>
          <a:bodyPr vert="horz" wrap="square" lIns="0" tIns="12700" rIns="0" bIns="0" rtlCol="0">
            <a:spAutoFit/>
          </a:bodyPr>
          <a:lstStyle/>
          <a:p>
            <a:pPr marL="12700" marR="5080" indent="635" algn="ctr">
              <a:lnSpc>
                <a:spcPct val="106900"/>
              </a:lnSpc>
              <a:spcBef>
                <a:spcPts val="100"/>
              </a:spcBef>
            </a:pPr>
            <a:r>
              <a:rPr sz="5300" spc="-190" dirty="0">
                <a:solidFill>
                  <a:srgbClr val="FFFFFF"/>
                </a:solidFill>
                <a:latin typeface="Tahoma"/>
                <a:cs typeface="Tahoma"/>
              </a:rPr>
              <a:t>How </a:t>
            </a:r>
            <a:r>
              <a:rPr sz="5300" spc="-254" dirty="0">
                <a:solidFill>
                  <a:srgbClr val="FFFFFF"/>
                </a:solidFill>
                <a:latin typeface="Tahoma"/>
                <a:cs typeface="Tahoma"/>
              </a:rPr>
              <a:t>do </a:t>
            </a:r>
            <a:r>
              <a:rPr sz="5300" spc="-85" dirty="0">
                <a:solidFill>
                  <a:srgbClr val="FFFFFF"/>
                </a:solidFill>
                <a:latin typeface="Tahoma"/>
                <a:cs typeface="Tahoma"/>
              </a:rPr>
              <a:t>you </a:t>
            </a:r>
            <a:r>
              <a:rPr sz="5300" spc="-254" dirty="0">
                <a:solidFill>
                  <a:srgbClr val="FFFFFF"/>
                </a:solidFill>
                <a:latin typeface="Tahoma"/>
                <a:cs typeface="Tahoma"/>
              </a:rPr>
              <a:t>do  </a:t>
            </a:r>
            <a:r>
              <a:rPr sz="5300" spc="155" dirty="0">
                <a:solidFill>
                  <a:srgbClr val="FFFFFF"/>
                </a:solidFill>
                <a:latin typeface="Tahoma"/>
                <a:cs typeface="Tahoma"/>
              </a:rPr>
              <a:t>that? </a:t>
            </a:r>
            <a:r>
              <a:rPr sz="5300" spc="-190" dirty="0">
                <a:solidFill>
                  <a:srgbClr val="FFFFFF"/>
                </a:solidFill>
                <a:latin typeface="Tahoma"/>
                <a:cs typeface="Tahoma"/>
              </a:rPr>
              <a:t>How </a:t>
            </a:r>
            <a:r>
              <a:rPr sz="5300" spc="-254" dirty="0">
                <a:solidFill>
                  <a:srgbClr val="FFFFFF"/>
                </a:solidFill>
                <a:latin typeface="Tahoma"/>
                <a:cs typeface="Tahoma"/>
              </a:rPr>
              <a:t>do </a:t>
            </a:r>
            <a:r>
              <a:rPr sz="5300" spc="-80" dirty="0">
                <a:solidFill>
                  <a:srgbClr val="FFFFFF"/>
                </a:solidFill>
                <a:latin typeface="Tahoma"/>
                <a:cs typeface="Tahoma"/>
              </a:rPr>
              <a:t>you  </a:t>
            </a:r>
            <a:r>
              <a:rPr sz="5300" spc="-145" dirty="0">
                <a:solidFill>
                  <a:srgbClr val="FFFFFF"/>
                </a:solidFill>
                <a:latin typeface="Tahoma"/>
                <a:cs typeface="Tahoma"/>
              </a:rPr>
              <a:t>make </a:t>
            </a:r>
            <a:r>
              <a:rPr sz="5300" spc="60" dirty="0">
                <a:solidFill>
                  <a:srgbClr val="FFFFFF"/>
                </a:solidFill>
                <a:latin typeface="Tahoma"/>
                <a:cs typeface="Tahoma"/>
              </a:rPr>
              <a:t>your </a:t>
            </a:r>
            <a:r>
              <a:rPr sz="5300" spc="-5" dirty="0">
                <a:solidFill>
                  <a:srgbClr val="FFFFFF"/>
                </a:solidFill>
                <a:latin typeface="Tahoma"/>
                <a:cs typeface="Tahoma"/>
              </a:rPr>
              <a:t>body  </a:t>
            </a:r>
            <a:r>
              <a:rPr sz="5300" spc="-210" dirty="0">
                <a:solidFill>
                  <a:srgbClr val="FFFFFF"/>
                </a:solidFill>
                <a:latin typeface="Tahoma"/>
                <a:cs typeface="Tahoma"/>
              </a:rPr>
              <a:t>move?</a:t>
            </a:r>
            <a:endParaRPr sz="5300">
              <a:latin typeface="Tahoma"/>
              <a:cs typeface="Tahoma"/>
            </a:endParaRPr>
          </a:p>
        </p:txBody>
      </p:sp>
      <p:sp>
        <p:nvSpPr>
          <p:cNvPr id="20" name="object 20"/>
          <p:cNvSpPr txBox="1"/>
          <p:nvPr/>
        </p:nvSpPr>
        <p:spPr>
          <a:xfrm>
            <a:off x="69795" y="8714655"/>
            <a:ext cx="1850389" cy="988060"/>
          </a:xfrm>
          <a:prstGeom prst="rect">
            <a:avLst/>
          </a:prstGeom>
        </p:spPr>
        <p:txBody>
          <a:bodyPr vert="horz" wrap="square" lIns="0" tIns="0" rIns="0" bIns="0" rtlCol="0">
            <a:spAutoFit/>
          </a:bodyPr>
          <a:lstStyle/>
          <a:p>
            <a:pPr marL="12700">
              <a:lnSpc>
                <a:spcPts val="7180"/>
              </a:lnSpc>
            </a:pPr>
            <a:r>
              <a:rPr sz="6000" spc="80" dirty="0">
                <a:solidFill>
                  <a:srgbClr val="FFFFFF"/>
                </a:solidFill>
                <a:latin typeface="Tahoma"/>
                <a:cs typeface="Tahoma"/>
                <a:hlinkClick r:id="rId16" action="ppaction://hlinksldjump"/>
              </a:rPr>
              <a:t>B</a:t>
            </a:r>
            <a:r>
              <a:rPr sz="6000" spc="120" dirty="0">
                <a:solidFill>
                  <a:srgbClr val="FFFFFF"/>
                </a:solidFill>
                <a:latin typeface="Tahoma"/>
                <a:cs typeface="Tahoma"/>
                <a:hlinkClick r:id="rId16" action="ppaction://hlinksldjump"/>
              </a:rPr>
              <a:t>A</a:t>
            </a:r>
            <a:r>
              <a:rPr sz="6000" spc="-90" dirty="0">
                <a:solidFill>
                  <a:srgbClr val="FFFFFF"/>
                </a:solidFill>
                <a:latin typeface="Tahoma"/>
                <a:cs typeface="Tahoma"/>
                <a:hlinkClick r:id="rId16" action="ppaction://hlinksldjump"/>
              </a:rPr>
              <a:t>C</a:t>
            </a:r>
            <a:r>
              <a:rPr sz="6000" spc="-25" dirty="0">
                <a:solidFill>
                  <a:srgbClr val="FFFFFF"/>
                </a:solidFill>
                <a:latin typeface="Tahoma"/>
                <a:cs typeface="Tahoma"/>
                <a:hlinkClick r:id="rId16" action="ppaction://hlinksldjump"/>
              </a:rPr>
              <a:t>K</a:t>
            </a:r>
            <a:endParaRPr sz="6000">
              <a:latin typeface="Tahoma"/>
              <a:cs typeface="Tahoma"/>
            </a:endParaRPr>
          </a:p>
        </p:txBody>
      </p:sp>
      <p:sp>
        <p:nvSpPr>
          <p:cNvPr id="21" name="object 21"/>
          <p:cNvSpPr txBox="1"/>
          <p:nvPr/>
        </p:nvSpPr>
        <p:spPr>
          <a:xfrm>
            <a:off x="11045963" y="8708305"/>
            <a:ext cx="1874520" cy="988060"/>
          </a:xfrm>
          <a:prstGeom prst="rect">
            <a:avLst/>
          </a:prstGeom>
        </p:spPr>
        <p:txBody>
          <a:bodyPr vert="horz" wrap="square" lIns="0" tIns="0" rIns="0" bIns="0" rtlCol="0">
            <a:spAutoFit/>
          </a:bodyPr>
          <a:lstStyle/>
          <a:p>
            <a:pPr marL="12700">
              <a:lnSpc>
                <a:spcPts val="7180"/>
              </a:lnSpc>
            </a:pPr>
            <a:r>
              <a:rPr sz="6000" spc="45" dirty="0">
                <a:solidFill>
                  <a:srgbClr val="FFFFFF"/>
                </a:solidFill>
                <a:latin typeface="Tahoma"/>
                <a:cs typeface="Tahoma"/>
                <a:hlinkClick r:id="rId17" action="ppaction://hlinksldjump"/>
              </a:rPr>
              <a:t>NEXT</a:t>
            </a:r>
            <a:endParaRPr sz="6000">
              <a:latin typeface="Tahoma"/>
              <a:cs typeface="Tahoma"/>
            </a:endParaRPr>
          </a:p>
        </p:txBody>
      </p:sp>
      <p:sp>
        <p:nvSpPr>
          <p:cNvPr id="22" name="object 22"/>
          <p:cNvSpPr txBox="1"/>
          <p:nvPr/>
        </p:nvSpPr>
        <p:spPr>
          <a:xfrm>
            <a:off x="5263446" y="9371260"/>
            <a:ext cx="2184400" cy="306070"/>
          </a:xfrm>
          <a:prstGeom prst="rect">
            <a:avLst/>
          </a:prstGeom>
        </p:spPr>
        <p:txBody>
          <a:bodyPr vert="horz" wrap="square" lIns="0" tIns="13970" rIns="0" bIns="0" rtlCol="0">
            <a:spAutoFit/>
          </a:bodyPr>
          <a:lstStyle/>
          <a:p>
            <a:pPr marL="12700">
              <a:lnSpc>
                <a:spcPct val="100000"/>
              </a:lnSpc>
              <a:spcBef>
                <a:spcPts val="110"/>
              </a:spcBef>
            </a:pPr>
            <a:r>
              <a:rPr sz="1800" spc="-5" dirty="0">
                <a:solidFill>
                  <a:srgbClr val="FFFFFF"/>
                </a:solidFill>
                <a:latin typeface="Century Gothic"/>
                <a:cs typeface="Century Gothic"/>
                <a:hlinkClick r:id="rId18"/>
              </a:rPr>
              <a:t>www.planbee.com</a:t>
            </a:r>
            <a:endParaRPr sz="1800">
              <a:latin typeface="Century Gothic"/>
              <a:cs typeface="Century Gothic"/>
            </a:endParaRPr>
          </a:p>
        </p:txBody>
      </p:sp>
    </p:spTree>
    <p:custDataLst>
      <p:tags r:id="rId1"/>
    </p:custData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BCEA60-6597-4D41-857B-2C981FCC8F04}"/>
              </a:ext>
            </a:extLst>
          </p:cNvPr>
          <p:cNvSpPr>
            <a:spLocks noGrp="1"/>
          </p:cNvSpPr>
          <p:nvPr>
            <p:ph type="title"/>
          </p:nvPr>
        </p:nvSpPr>
        <p:spPr>
          <a:xfrm>
            <a:off x="227561" y="1524000"/>
            <a:ext cx="12762882" cy="923330"/>
          </a:xfrm>
        </p:spPr>
        <p:txBody>
          <a:bodyPr/>
          <a:lstStyle/>
          <a:p>
            <a:r>
              <a:rPr lang="en-GB" sz="6000" b="1" u="sng" dirty="0"/>
              <a:t>Start by watching this video:</a:t>
            </a:r>
          </a:p>
        </p:txBody>
      </p:sp>
      <p:sp>
        <p:nvSpPr>
          <p:cNvPr id="3" name="Text Placeholder 2">
            <a:extLst>
              <a:ext uri="{FF2B5EF4-FFF2-40B4-BE49-F238E27FC236}">
                <a16:creationId xmlns:a16="http://schemas.microsoft.com/office/drawing/2014/main" id="{87ED333D-CAF8-4C43-9AC6-EBCA1A9C667D}"/>
              </a:ext>
            </a:extLst>
          </p:cNvPr>
          <p:cNvSpPr>
            <a:spLocks noGrp="1"/>
          </p:cNvSpPr>
          <p:nvPr>
            <p:ph type="body" idx="1"/>
          </p:nvPr>
        </p:nvSpPr>
        <p:spPr>
          <a:xfrm>
            <a:off x="342864" y="3454400"/>
            <a:ext cx="12319071" cy="3693319"/>
          </a:xfrm>
        </p:spPr>
        <p:txBody>
          <a:bodyPr/>
          <a:lstStyle/>
          <a:p>
            <a:r>
              <a:rPr lang="en-GB" sz="4800" u="sng" dirty="0">
                <a:hlinkClick r:id="rId3"/>
              </a:rPr>
              <a:t>https://www.bbc.co.uk/teach/class-clips-video/science-ks2-how-do-muscles-and-bones-work/zfgtscw</a:t>
            </a:r>
            <a:endParaRPr lang="en-GB" sz="4800" dirty="0"/>
          </a:p>
          <a:p>
            <a:endParaRPr lang="en-GB" sz="4800" dirty="0"/>
          </a:p>
          <a:p>
            <a:endParaRPr lang="en-GB" sz="4800" dirty="0"/>
          </a:p>
        </p:txBody>
      </p:sp>
    </p:spTree>
    <p:custDataLst>
      <p:tags r:id="rId1"/>
    </p:custDataLst>
    <p:extLst>
      <p:ext uri="{BB962C8B-B14F-4D97-AF65-F5344CB8AC3E}">
        <p14:creationId xmlns:p14="http://schemas.microsoft.com/office/powerpoint/2010/main" val="106698021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object 2"/>
          <p:cNvGrpSpPr/>
          <p:nvPr/>
        </p:nvGrpSpPr>
        <p:grpSpPr>
          <a:xfrm>
            <a:off x="0" y="6261100"/>
            <a:ext cx="13004800" cy="3492500"/>
            <a:chOff x="0" y="6261100"/>
            <a:chExt cx="13004800" cy="3492500"/>
          </a:xfrm>
        </p:grpSpPr>
        <p:sp>
          <p:nvSpPr>
            <p:cNvPr id="3" name="object 3"/>
            <p:cNvSpPr/>
            <p:nvPr/>
          </p:nvSpPr>
          <p:spPr>
            <a:xfrm>
              <a:off x="0" y="8458200"/>
              <a:ext cx="2438400" cy="1295400"/>
            </a:xfrm>
            <a:prstGeom prst="rect">
              <a:avLst/>
            </a:prstGeom>
            <a:blipFill>
              <a:blip r:embed="rId3" cstate="print"/>
              <a:stretch>
                <a:fillRect/>
              </a:stretch>
            </a:blipFill>
          </p:spPr>
          <p:txBody>
            <a:bodyPr wrap="square" lIns="0" tIns="0" rIns="0" bIns="0" rtlCol="0"/>
            <a:lstStyle/>
            <a:p>
              <a:endParaRPr/>
            </a:p>
          </p:txBody>
        </p:sp>
        <p:sp>
          <p:nvSpPr>
            <p:cNvPr id="4" name="object 4"/>
            <p:cNvSpPr/>
            <p:nvPr/>
          </p:nvSpPr>
          <p:spPr>
            <a:xfrm>
              <a:off x="63499" y="8915400"/>
              <a:ext cx="1854200" cy="635000"/>
            </a:xfrm>
            <a:prstGeom prst="rect">
              <a:avLst/>
            </a:prstGeom>
            <a:blipFill>
              <a:blip r:embed="rId4" cstate="print"/>
              <a:stretch>
                <a:fillRect/>
              </a:stretch>
            </a:blipFill>
          </p:spPr>
          <p:txBody>
            <a:bodyPr wrap="square" lIns="0" tIns="0" rIns="0" bIns="0" rtlCol="0"/>
            <a:lstStyle/>
            <a:p>
              <a:endParaRPr/>
            </a:p>
          </p:txBody>
        </p:sp>
        <p:sp>
          <p:nvSpPr>
            <p:cNvPr id="5" name="object 5"/>
            <p:cNvSpPr/>
            <p:nvPr/>
          </p:nvSpPr>
          <p:spPr>
            <a:xfrm>
              <a:off x="5194299" y="9359900"/>
              <a:ext cx="2336800" cy="355600"/>
            </a:xfrm>
            <a:prstGeom prst="rect">
              <a:avLst/>
            </a:prstGeom>
            <a:blipFill>
              <a:blip r:embed="rId5" cstate="print"/>
              <a:stretch>
                <a:fillRect/>
              </a:stretch>
            </a:blipFill>
          </p:spPr>
          <p:txBody>
            <a:bodyPr wrap="square" lIns="0" tIns="0" rIns="0" bIns="0" rtlCol="0"/>
            <a:lstStyle/>
            <a:p>
              <a:endParaRPr/>
            </a:p>
          </p:txBody>
        </p:sp>
        <p:sp>
          <p:nvSpPr>
            <p:cNvPr id="6" name="object 6"/>
            <p:cNvSpPr/>
            <p:nvPr/>
          </p:nvSpPr>
          <p:spPr>
            <a:xfrm>
              <a:off x="266699" y="6261100"/>
              <a:ext cx="12674600" cy="2387600"/>
            </a:xfrm>
            <a:prstGeom prst="rect">
              <a:avLst/>
            </a:prstGeom>
            <a:blipFill>
              <a:blip r:embed="rId6" cstate="print"/>
              <a:stretch>
                <a:fillRect/>
              </a:stretch>
            </a:blipFill>
          </p:spPr>
          <p:txBody>
            <a:bodyPr wrap="square" lIns="0" tIns="0" rIns="0" bIns="0" rtlCol="0"/>
            <a:lstStyle/>
            <a:p>
              <a:endParaRPr/>
            </a:p>
          </p:txBody>
        </p:sp>
        <p:sp>
          <p:nvSpPr>
            <p:cNvPr id="7" name="object 7"/>
            <p:cNvSpPr/>
            <p:nvPr/>
          </p:nvSpPr>
          <p:spPr>
            <a:xfrm>
              <a:off x="304800" y="6337299"/>
              <a:ext cx="12395199" cy="2222499"/>
            </a:xfrm>
            <a:prstGeom prst="rect">
              <a:avLst/>
            </a:prstGeom>
            <a:blipFill>
              <a:blip r:embed="rId7" cstate="print"/>
              <a:stretch>
                <a:fillRect/>
              </a:stretch>
            </a:blipFill>
          </p:spPr>
          <p:txBody>
            <a:bodyPr wrap="square" lIns="0" tIns="0" rIns="0" bIns="0" rtlCol="0"/>
            <a:lstStyle/>
            <a:p>
              <a:endParaRPr/>
            </a:p>
          </p:txBody>
        </p:sp>
      </p:grpSp>
      <p:sp>
        <p:nvSpPr>
          <p:cNvPr id="8" name="object 8"/>
          <p:cNvSpPr/>
          <p:nvPr/>
        </p:nvSpPr>
        <p:spPr>
          <a:xfrm>
            <a:off x="419100" y="101600"/>
            <a:ext cx="8750300" cy="3175000"/>
          </a:xfrm>
          <a:prstGeom prst="rect">
            <a:avLst/>
          </a:prstGeom>
          <a:blipFill>
            <a:blip r:embed="rId8" cstate="print"/>
            <a:stretch>
              <a:fillRect/>
            </a:stretch>
          </a:blipFill>
        </p:spPr>
        <p:txBody>
          <a:bodyPr wrap="square" lIns="0" tIns="0" rIns="0" bIns="0" rtlCol="0"/>
          <a:lstStyle/>
          <a:p>
            <a:endParaRPr/>
          </a:p>
        </p:txBody>
      </p:sp>
      <p:sp>
        <p:nvSpPr>
          <p:cNvPr id="9" name="object 9"/>
          <p:cNvSpPr txBox="1">
            <a:spLocks noGrp="1"/>
          </p:cNvSpPr>
          <p:nvPr>
            <p:ph type="title"/>
          </p:nvPr>
        </p:nvSpPr>
        <p:spPr>
          <a:xfrm>
            <a:off x="491745" y="222250"/>
            <a:ext cx="8355965" cy="2860040"/>
          </a:xfrm>
          <a:prstGeom prst="rect">
            <a:avLst/>
          </a:prstGeom>
        </p:spPr>
        <p:txBody>
          <a:bodyPr vert="horz" wrap="square" lIns="0" tIns="12700" rIns="0" bIns="0" rtlCol="0">
            <a:spAutoFit/>
          </a:bodyPr>
          <a:lstStyle/>
          <a:p>
            <a:pPr marL="24130" algn="ctr">
              <a:lnSpc>
                <a:spcPct val="100000"/>
              </a:lnSpc>
              <a:spcBef>
                <a:spcPts val="100"/>
              </a:spcBef>
            </a:pPr>
            <a:r>
              <a:rPr sz="3600" spc="345" dirty="0"/>
              <a:t>It </a:t>
            </a:r>
            <a:r>
              <a:rPr sz="3600" spc="10" dirty="0"/>
              <a:t>is </a:t>
            </a:r>
            <a:r>
              <a:rPr sz="3600" spc="45" dirty="0"/>
              <a:t>our </a:t>
            </a:r>
            <a:r>
              <a:rPr sz="3600" spc="-40" dirty="0"/>
              <a:t>muscles </a:t>
            </a:r>
            <a:r>
              <a:rPr sz="3600" spc="150" dirty="0"/>
              <a:t>that </a:t>
            </a:r>
            <a:r>
              <a:rPr sz="3600" spc="-100" dirty="0"/>
              <a:t>make </a:t>
            </a:r>
            <a:r>
              <a:rPr sz="3600" spc="-35" dirty="0"/>
              <a:t>us</a:t>
            </a:r>
            <a:r>
              <a:rPr sz="3600" spc="190" dirty="0"/>
              <a:t> </a:t>
            </a:r>
            <a:r>
              <a:rPr sz="3600" spc="-155" dirty="0"/>
              <a:t>move.</a:t>
            </a:r>
            <a:endParaRPr sz="3600"/>
          </a:p>
          <a:p>
            <a:pPr marL="12700" marR="5080" indent="635" algn="ctr">
              <a:lnSpc>
                <a:spcPts val="4500"/>
              </a:lnSpc>
              <a:spcBef>
                <a:spcPts val="180"/>
              </a:spcBef>
            </a:pPr>
            <a:r>
              <a:rPr sz="3600" spc="30" dirty="0"/>
              <a:t>We </a:t>
            </a:r>
            <a:r>
              <a:rPr sz="3600" spc="-45" dirty="0"/>
              <a:t>have </a:t>
            </a:r>
            <a:r>
              <a:rPr sz="3600" spc="-15" dirty="0"/>
              <a:t>hundreds </a:t>
            </a:r>
            <a:r>
              <a:rPr sz="3600" spc="100" dirty="0"/>
              <a:t>of </a:t>
            </a:r>
            <a:r>
              <a:rPr sz="3600" spc="85" dirty="0"/>
              <a:t>different </a:t>
            </a:r>
            <a:r>
              <a:rPr sz="3600" spc="-40" dirty="0"/>
              <a:t>muscles  </a:t>
            </a:r>
            <a:r>
              <a:rPr sz="3600" spc="-50" dirty="0"/>
              <a:t>in </a:t>
            </a:r>
            <a:r>
              <a:rPr sz="3600" spc="45" dirty="0"/>
              <a:t>our </a:t>
            </a:r>
            <a:r>
              <a:rPr sz="3600" spc="-45" dirty="0"/>
              <a:t>bodies. </a:t>
            </a:r>
            <a:r>
              <a:rPr sz="3600" spc="40" dirty="0"/>
              <a:t>Muscles </a:t>
            </a:r>
            <a:r>
              <a:rPr sz="3600" spc="60" dirty="0"/>
              <a:t>are </a:t>
            </a:r>
            <a:r>
              <a:rPr sz="3600" spc="-95" dirty="0"/>
              <a:t>made </a:t>
            </a:r>
            <a:r>
              <a:rPr sz="3600" spc="100" dirty="0"/>
              <a:t>of </a:t>
            </a:r>
            <a:r>
              <a:rPr sz="3600" spc="40" dirty="0"/>
              <a:t>lots  </a:t>
            </a:r>
            <a:r>
              <a:rPr sz="3600" spc="100" dirty="0"/>
              <a:t>of </a:t>
            </a:r>
            <a:r>
              <a:rPr sz="3600" spc="5" dirty="0"/>
              <a:t>small </a:t>
            </a:r>
            <a:r>
              <a:rPr sz="3600" spc="95" dirty="0"/>
              <a:t>stretchy </a:t>
            </a:r>
            <a:r>
              <a:rPr sz="3600" spc="55" dirty="0"/>
              <a:t>fibres </a:t>
            </a:r>
            <a:r>
              <a:rPr sz="3600" spc="5" dirty="0"/>
              <a:t>grouped  </a:t>
            </a:r>
            <a:r>
              <a:rPr sz="3600" spc="20" dirty="0"/>
              <a:t>together. </a:t>
            </a:r>
            <a:r>
              <a:rPr sz="3600" spc="40" dirty="0"/>
              <a:t>Muscles </a:t>
            </a:r>
            <a:r>
              <a:rPr sz="3600" spc="-95" dirty="0"/>
              <a:t>come </a:t>
            </a:r>
            <a:r>
              <a:rPr sz="3600" spc="-50" dirty="0"/>
              <a:t>in </a:t>
            </a:r>
            <a:r>
              <a:rPr sz="3600" spc="110" dirty="0"/>
              <a:t>three</a:t>
            </a:r>
            <a:r>
              <a:rPr sz="3600" spc="1115" dirty="0"/>
              <a:t> </a:t>
            </a:r>
            <a:r>
              <a:rPr sz="3600" spc="-65" dirty="0"/>
              <a:t>groups:</a:t>
            </a:r>
            <a:endParaRPr sz="3600"/>
          </a:p>
        </p:txBody>
      </p:sp>
      <p:grpSp>
        <p:nvGrpSpPr>
          <p:cNvPr id="10" name="object 10"/>
          <p:cNvGrpSpPr/>
          <p:nvPr/>
        </p:nvGrpSpPr>
        <p:grpSpPr>
          <a:xfrm>
            <a:off x="266700" y="0"/>
            <a:ext cx="12623800" cy="4686300"/>
            <a:chOff x="266700" y="0"/>
            <a:chExt cx="12623800" cy="4686300"/>
          </a:xfrm>
        </p:grpSpPr>
        <p:sp>
          <p:nvSpPr>
            <p:cNvPr id="11" name="object 11"/>
            <p:cNvSpPr/>
            <p:nvPr/>
          </p:nvSpPr>
          <p:spPr>
            <a:xfrm>
              <a:off x="9088311" y="0"/>
              <a:ext cx="3576580" cy="4102100"/>
            </a:xfrm>
            <a:prstGeom prst="rect">
              <a:avLst/>
            </a:prstGeom>
            <a:blipFill>
              <a:blip r:embed="rId9" cstate="print"/>
              <a:stretch>
                <a:fillRect/>
              </a:stretch>
            </a:blipFill>
          </p:spPr>
          <p:txBody>
            <a:bodyPr wrap="square" lIns="0" tIns="0" rIns="0" bIns="0" rtlCol="0"/>
            <a:lstStyle/>
            <a:p>
              <a:endParaRPr/>
            </a:p>
          </p:txBody>
        </p:sp>
        <p:sp>
          <p:nvSpPr>
            <p:cNvPr id="12" name="object 12"/>
            <p:cNvSpPr/>
            <p:nvPr/>
          </p:nvSpPr>
          <p:spPr>
            <a:xfrm>
              <a:off x="266700" y="3340100"/>
              <a:ext cx="12623800" cy="1346200"/>
            </a:xfrm>
            <a:prstGeom prst="rect">
              <a:avLst/>
            </a:prstGeom>
            <a:blipFill>
              <a:blip r:embed="rId10" cstate="print"/>
              <a:stretch>
                <a:fillRect/>
              </a:stretch>
            </a:blipFill>
          </p:spPr>
          <p:txBody>
            <a:bodyPr wrap="square" lIns="0" tIns="0" rIns="0" bIns="0" rtlCol="0"/>
            <a:lstStyle/>
            <a:p>
              <a:endParaRPr/>
            </a:p>
          </p:txBody>
        </p:sp>
        <p:sp>
          <p:nvSpPr>
            <p:cNvPr id="13" name="object 13"/>
            <p:cNvSpPr/>
            <p:nvPr/>
          </p:nvSpPr>
          <p:spPr>
            <a:xfrm>
              <a:off x="304799" y="3403600"/>
              <a:ext cx="12395200" cy="1206499"/>
            </a:xfrm>
            <a:prstGeom prst="rect">
              <a:avLst/>
            </a:prstGeom>
            <a:blipFill>
              <a:blip r:embed="rId11" cstate="print"/>
              <a:stretch>
                <a:fillRect/>
              </a:stretch>
            </a:blipFill>
          </p:spPr>
          <p:txBody>
            <a:bodyPr wrap="square" lIns="0" tIns="0" rIns="0" bIns="0" rtlCol="0"/>
            <a:lstStyle/>
            <a:p>
              <a:endParaRPr/>
            </a:p>
          </p:txBody>
        </p:sp>
      </p:grpSp>
      <p:grpSp>
        <p:nvGrpSpPr>
          <p:cNvPr id="14" name="object 14"/>
          <p:cNvGrpSpPr/>
          <p:nvPr/>
        </p:nvGrpSpPr>
        <p:grpSpPr>
          <a:xfrm>
            <a:off x="266700" y="4787900"/>
            <a:ext cx="12623800" cy="1346200"/>
            <a:chOff x="266700" y="4787900"/>
            <a:chExt cx="12623800" cy="1346200"/>
          </a:xfrm>
        </p:grpSpPr>
        <p:sp>
          <p:nvSpPr>
            <p:cNvPr id="15" name="object 15"/>
            <p:cNvSpPr/>
            <p:nvPr/>
          </p:nvSpPr>
          <p:spPr>
            <a:xfrm>
              <a:off x="266700" y="4787900"/>
              <a:ext cx="12623800" cy="1346200"/>
            </a:xfrm>
            <a:prstGeom prst="rect">
              <a:avLst/>
            </a:prstGeom>
            <a:blipFill>
              <a:blip r:embed="rId10" cstate="print"/>
              <a:stretch>
                <a:fillRect/>
              </a:stretch>
            </a:blipFill>
          </p:spPr>
          <p:txBody>
            <a:bodyPr wrap="square" lIns="0" tIns="0" rIns="0" bIns="0" rtlCol="0"/>
            <a:lstStyle/>
            <a:p>
              <a:endParaRPr/>
            </a:p>
          </p:txBody>
        </p:sp>
        <p:sp>
          <p:nvSpPr>
            <p:cNvPr id="16" name="object 16"/>
            <p:cNvSpPr/>
            <p:nvPr/>
          </p:nvSpPr>
          <p:spPr>
            <a:xfrm>
              <a:off x="304799" y="4851400"/>
              <a:ext cx="12395200" cy="1206499"/>
            </a:xfrm>
            <a:prstGeom prst="rect">
              <a:avLst/>
            </a:prstGeom>
            <a:blipFill>
              <a:blip r:embed="rId12" cstate="print"/>
              <a:stretch>
                <a:fillRect/>
              </a:stretch>
            </a:blipFill>
          </p:spPr>
          <p:txBody>
            <a:bodyPr wrap="square" lIns="0" tIns="0" rIns="0" bIns="0" rtlCol="0"/>
            <a:lstStyle/>
            <a:p>
              <a:endParaRPr/>
            </a:p>
          </p:txBody>
        </p:sp>
      </p:grpSp>
      <p:sp>
        <p:nvSpPr>
          <p:cNvPr id="17" name="object 17"/>
          <p:cNvSpPr txBox="1"/>
          <p:nvPr/>
        </p:nvSpPr>
        <p:spPr>
          <a:xfrm>
            <a:off x="342864" y="3454400"/>
            <a:ext cx="12054840" cy="5011420"/>
          </a:xfrm>
          <a:prstGeom prst="rect">
            <a:avLst/>
          </a:prstGeom>
        </p:spPr>
        <p:txBody>
          <a:bodyPr vert="horz" wrap="square" lIns="0" tIns="15240" rIns="0" bIns="0" rtlCol="0">
            <a:spAutoFit/>
          </a:bodyPr>
          <a:lstStyle/>
          <a:p>
            <a:pPr marL="73025" marR="59690" indent="-8890">
              <a:lnSpc>
                <a:spcPts val="4100"/>
              </a:lnSpc>
              <a:spcBef>
                <a:spcPts val="120"/>
              </a:spcBef>
            </a:pPr>
            <a:r>
              <a:rPr sz="3300" u="sng" spc="-45" dirty="0">
                <a:uFill>
                  <a:solidFill>
                    <a:srgbClr val="000000"/>
                  </a:solidFill>
                </a:uFill>
                <a:latin typeface="Tahoma"/>
                <a:cs typeface="Tahoma"/>
              </a:rPr>
              <a:t>Smooth </a:t>
            </a:r>
            <a:r>
              <a:rPr sz="3300" u="sng" spc="-80" dirty="0">
                <a:uFill>
                  <a:solidFill>
                    <a:srgbClr val="000000"/>
                  </a:solidFill>
                </a:uFill>
                <a:latin typeface="Tahoma"/>
                <a:cs typeface="Tahoma"/>
              </a:rPr>
              <a:t>muscles:</a:t>
            </a:r>
            <a:r>
              <a:rPr sz="3300" spc="-80" dirty="0">
                <a:latin typeface="Tahoma"/>
                <a:cs typeface="Tahoma"/>
              </a:rPr>
              <a:t> </a:t>
            </a:r>
            <a:r>
              <a:rPr sz="3300" spc="70" dirty="0">
                <a:latin typeface="Tahoma"/>
                <a:cs typeface="Tahoma"/>
              </a:rPr>
              <a:t>these </a:t>
            </a:r>
            <a:r>
              <a:rPr sz="3300" spc="50" dirty="0">
                <a:latin typeface="Tahoma"/>
                <a:cs typeface="Tahoma"/>
              </a:rPr>
              <a:t>are </a:t>
            </a:r>
            <a:r>
              <a:rPr sz="3300" spc="114" dirty="0">
                <a:latin typeface="Tahoma"/>
                <a:cs typeface="Tahoma"/>
              </a:rPr>
              <a:t>the </a:t>
            </a:r>
            <a:r>
              <a:rPr sz="3300" spc="-40" dirty="0">
                <a:latin typeface="Tahoma"/>
                <a:cs typeface="Tahoma"/>
              </a:rPr>
              <a:t>muscles </a:t>
            </a:r>
            <a:r>
              <a:rPr sz="3300" spc="140" dirty="0">
                <a:latin typeface="Tahoma"/>
                <a:cs typeface="Tahoma"/>
              </a:rPr>
              <a:t>that </a:t>
            </a:r>
            <a:r>
              <a:rPr sz="3300" spc="-145" dirty="0">
                <a:latin typeface="Tahoma"/>
                <a:cs typeface="Tahoma"/>
              </a:rPr>
              <a:t>move </a:t>
            </a:r>
            <a:r>
              <a:rPr sz="3300" spc="35" dirty="0">
                <a:latin typeface="Tahoma"/>
                <a:cs typeface="Tahoma"/>
              </a:rPr>
              <a:t>without </a:t>
            </a:r>
            <a:r>
              <a:rPr sz="3300" spc="-55" dirty="0">
                <a:latin typeface="Tahoma"/>
                <a:cs typeface="Tahoma"/>
              </a:rPr>
              <a:t>you  </a:t>
            </a:r>
            <a:r>
              <a:rPr sz="3300" spc="15" dirty="0">
                <a:latin typeface="Tahoma"/>
                <a:cs typeface="Tahoma"/>
              </a:rPr>
              <a:t>controlling</a:t>
            </a:r>
            <a:r>
              <a:rPr sz="3300" spc="225" dirty="0">
                <a:latin typeface="Tahoma"/>
                <a:cs typeface="Tahoma"/>
              </a:rPr>
              <a:t> </a:t>
            </a:r>
            <a:r>
              <a:rPr sz="3300" spc="-35" dirty="0">
                <a:latin typeface="Tahoma"/>
                <a:cs typeface="Tahoma"/>
              </a:rPr>
              <a:t>them,</a:t>
            </a:r>
            <a:r>
              <a:rPr sz="3300" spc="225" dirty="0">
                <a:latin typeface="Tahoma"/>
                <a:cs typeface="Tahoma"/>
              </a:rPr>
              <a:t> </a:t>
            </a:r>
            <a:r>
              <a:rPr sz="3300" spc="-25" dirty="0">
                <a:latin typeface="Tahoma"/>
                <a:cs typeface="Tahoma"/>
              </a:rPr>
              <a:t>such</a:t>
            </a:r>
            <a:r>
              <a:rPr sz="3300" spc="229" dirty="0">
                <a:latin typeface="Tahoma"/>
                <a:cs typeface="Tahoma"/>
              </a:rPr>
              <a:t> </a:t>
            </a:r>
            <a:r>
              <a:rPr sz="3300" spc="10" dirty="0">
                <a:latin typeface="Tahoma"/>
                <a:cs typeface="Tahoma"/>
              </a:rPr>
              <a:t>as</a:t>
            </a:r>
            <a:r>
              <a:rPr sz="3300" spc="225" dirty="0">
                <a:latin typeface="Tahoma"/>
                <a:cs typeface="Tahoma"/>
              </a:rPr>
              <a:t> </a:t>
            </a:r>
            <a:r>
              <a:rPr sz="3300" spc="25" dirty="0">
                <a:latin typeface="Tahoma"/>
                <a:cs typeface="Tahoma"/>
              </a:rPr>
              <a:t>those</a:t>
            </a:r>
            <a:r>
              <a:rPr sz="3300" spc="229" dirty="0">
                <a:latin typeface="Tahoma"/>
                <a:cs typeface="Tahoma"/>
              </a:rPr>
              <a:t> </a:t>
            </a:r>
            <a:r>
              <a:rPr sz="3300" spc="-45" dirty="0">
                <a:latin typeface="Tahoma"/>
                <a:cs typeface="Tahoma"/>
              </a:rPr>
              <a:t>in</a:t>
            </a:r>
            <a:r>
              <a:rPr sz="3300" spc="229" dirty="0">
                <a:latin typeface="Tahoma"/>
                <a:cs typeface="Tahoma"/>
              </a:rPr>
              <a:t> </a:t>
            </a:r>
            <a:r>
              <a:rPr sz="3300" spc="35" dirty="0">
                <a:latin typeface="Tahoma"/>
                <a:cs typeface="Tahoma"/>
              </a:rPr>
              <a:t>your</a:t>
            </a:r>
            <a:r>
              <a:rPr sz="3300" spc="229" dirty="0">
                <a:latin typeface="Tahoma"/>
                <a:cs typeface="Tahoma"/>
              </a:rPr>
              <a:t> </a:t>
            </a:r>
            <a:r>
              <a:rPr sz="3300" spc="10" dirty="0">
                <a:latin typeface="Tahoma"/>
                <a:cs typeface="Tahoma"/>
              </a:rPr>
              <a:t>digestive</a:t>
            </a:r>
            <a:r>
              <a:rPr sz="3300" spc="225" dirty="0">
                <a:latin typeface="Tahoma"/>
                <a:cs typeface="Tahoma"/>
              </a:rPr>
              <a:t> </a:t>
            </a:r>
            <a:r>
              <a:rPr sz="3300" spc="-45" dirty="0">
                <a:latin typeface="Tahoma"/>
                <a:cs typeface="Tahoma"/>
              </a:rPr>
              <a:t>system.</a:t>
            </a:r>
            <a:endParaRPr sz="3300">
              <a:latin typeface="Tahoma"/>
              <a:cs typeface="Tahoma"/>
            </a:endParaRPr>
          </a:p>
          <a:p>
            <a:pPr marL="73025" marR="83185" indent="-8255">
              <a:lnSpc>
                <a:spcPct val="103499"/>
              </a:lnSpc>
              <a:spcBef>
                <a:spcPts val="3040"/>
              </a:spcBef>
            </a:pPr>
            <a:r>
              <a:rPr sz="3300" u="sng" spc="15" dirty="0">
                <a:uFill>
                  <a:solidFill>
                    <a:srgbClr val="000000"/>
                  </a:solidFill>
                </a:uFill>
                <a:latin typeface="Tahoma"/>
                <a:cs typeface="Tahoma"/>
              </a:rPr>
              <a:t>Cardiac </a:t>
            </a:r>
            <a:r>
              <a:rPr sz="3300" u="sng" spc="-80" dirty="0">
                <a:uFill>
                  <a:solidFill>
                    <a:srgbClr val="000000"/>
                  </a:solidFill>
                </a:uFill>
                <a:latin typeface="Tahoma"/>
                <a:cs typeface="Tahoma"/>
              </a:rPr>
              <a:t>muscles:</a:t>
            </a:r>
            <a:r>
              <a:rPr sz="3300" spc="-80" dirty="0">
                <a:latin typeface="Tahoma"/>
                <a:cs typeface="Tahoma"/>
              </a:rPr>
              <a:t> </a:t>
            </a:r>
            <a:r>
              <a:rPr sz="3300" spc="70" dirty="0">
                <a:latin typeface="Tahoma"/>
                <a:cs typeface="Tahoma"/>
              </a:rPr>
              <a:t>these </a:t>
            </a:r>
            <a:r>
              <a:rPr sz="3300" spc="50" dirty="0">
                <a:latin typeface="Tahoma"/>
                <a:cs typeface="Tahoma"/>
              </a:rPr>
              <a:t>are </a:t>
            </a:r>
            <a:r>
              <a:rPr sz="3300" spc="114" dirty="0">
                <a:latin typeface="Tahoma"/>
                <a:cs typeface="Tahoma"/>
              </a:rPr>
              <a:t>the </a:t>
            </a:r>
            <a:r>
              <a:rPr sz="3300" spc="-40" dirty="0">
                <a:latin typeface="Tahoma"/>
                <a:cs typeface="Tahoma"/>
              </a:rPr>
              <a:t>muscles </a:t>
            </a:r>
            <a:r>
              <a:rPr sz="3300" spc="140" dirty="0">
                <a:latin typeface="Tahoma"/>
                <a:cs typeface="Tahoma"/>
              </a:rPr>
              <a:t>that </a:t>
            </a:r>
            <a:r>
              <a:rPr sz="3300" spc="35" dirty="0">
                <a:latin typeface="Tahoma"/>
                <a:cs typeface="Tahoma"/>
              </a:rPr>
              <a:t>control </a:t>
            </a:r>
            <a:r>
              <a:rPr sz="3300" spc="114" dirty="0">
                <a:latin typeface="Tahoma"/>
                <a:cs typeface="Tahoma"/>
              </a:rPr>
              <a:t>the heart  </a:t>
            </a:r>
            <a:r>
              <a:rPr sz="3300" spc="-35" dirty="0">
                <a:latin typeface="Tahoma"/>
                <a:cs typeface="Tahoma"/>
              </a:rPr>
              <a:t>and </a:t>
            </a:r>
            <a:r>
              <a:rPr sz="3300" spc="25" dirty="0">
                <a:latin typeface="Tahoma"/>
                <a:cs typeface="Tahoma"/>
              </a:rPr>
              <a:t>help </a:t>
            </a:r>
            <a:r>
              <a:rPr sz="3300" spc="35" dirty="0">
                <a:latin typeface="Tahoma"/>
                <a:cs typeface="Tahoma"/>
              </a:rPr>
              <a:t>to </a:t>
            </a:r>
            <a:r>
              <a:rPr sz="3300" spc="-130" dirty="0">
                <a:latin typeface="Tahoma"/>
                <a:cs typeface="Tahoma"/>
              </a:rPr>
              <a:t>pump </a:t>
            </a:r>
            <a:r>
              <a:rPr sz="3300" spc="35" dirty="0">
                <a:latin typeface="Tahoma"/>
                <a:cs typeface="Tahoma"/>
              </a:rPr>
              <a:t>your </a:t>
            </a:r>
            <a:r>
              <a:rPr sz="3300" spc="-20" dirty="0">
                <a:latin typeface="Tahoma"/>
                <a:cs typeface="Tahoma"/>
              </a:rPr>
              <a:t>blood </a:t>
            </a:r>
            <a:r>
              <a:rPr sz="3300" spc="-15" dirty="0">
                <a:latin typeface="Tahoma"/>
                <a:cs typeface="Tahoma"/>
              </a:rPr>
              <a:t>around </a:t>
            </a:r>
            <a:r>
              <a:rPr sz="3300" spc="35" dirty="0">
                <a:latin typeface="Tahoma"/>
                <a:cs typeface="Tahoma"/>
              </a:rPr>
              <a:t>your</a:t>
            </a:r>
            <a:r>
              <a:rPr sz="3300" spc="1030" dirty="0">
                <a:latin typeface="Tahoma"/>
                <a:cs typeface="Tahoma"/>
              </a:rPr>
              <a:t> </a:t>
            </a:r>
            <a:r>
              <a:rPr sz="3300" spc="-80" dirty="0">
                <a:latin typeface="Tahoma"/>
                <a:cs typeface="Tahoma"/>
              </a:rPr>
              <a:t>body.</a:t>
            </a:r>
            <a:endParaRPr sz="3300">
              <a:latin typeface="Tahoma"/>
              <a:cs typeface="Tahoma"/>
            </a:endParaRPr>
          </a:p>
          <a:p>
            <a:pPr marL="12700" marR="5080" indent="78740">
              <a:lnSpc>
                <a:spcPct val="103499"/>
              </a:lnSpc>
              <a:spcBef>
                <a:spcPts val="3404"/>
              </a:spcBef>
            </a:pPr>
            <a:r>
              <a:rPr sz="3300" u="sng" spc="45" dirty="0">
                <a:uFill>
                  <a:solidFill>
                    <a:srgbClr val="000000"/>
                  </a:solidFill>
                </a:uFill>
                <a:latin typeface="Tahoma"/>
                <a:cs typeface="Tahoma"/>
              </a:rPr>
              <a:t>Skeletal </a:t>
            </a:r>
            <a:r>
              <a:rPr sz="3300" u="sng" spc="-80" dirty="0">
                <a:uFill>
                  <a:solidFill>
                    <a:srgbClr val="000000"/>
                  </a:solidFill>
                </a:uFill>
                <a:latin typeface="Tahoma"/>
                <a:cs typeface="Tahoma"/>
              </a:rPr>
              <a:t>muscles:</a:t>
            </a:r>
            <a:r>
              <a:rPr sz="3300" spc="-80" dirty="0">
                <a:latin typeface="Tahoma"/>
                <a:cs typeface="Tahoma"/>
              </a:rPr>
              <a:t> </a:t>
            </a:r>
            <a:r>
              <a:rPr sz="3300" spc="70" dirty="0">
                <a:latin typeface="Tahoma"/>
                <a:cs typeface="Tahoma"/>
              </a:rPr>
              <a:t>these </a:t>
            </a:r>
            <a:r>
              <a:rPr sz="3300" spc="-40" dirty="0">
                <a:latin typeface="Tahoma"/>
                <a:cs typeface="Tahoma"/>
              </a:rPr>
              <a:t>muscles </a:t>
            </a:r>
            <a:r>
              <a:rPr sz="3300" spc="50" dirty="0">
                <a:latin typeface="Tahoma"/>
                <a:cs typeface="Tahoma"/>
              </a:rPr>
              <a:t>are </a:t>
            </a:r>
            <a:r>
              <a:rPr sz="3300" spc="30" dirty="0">
                <a:latin typeface="Tahoma"/>
                <a:cs typeface="Tahoma"/>
              </a:rPr>
              <a:t>attached </a:t>
            </a:r>
            <a:r>
              <a:rPr sz="3300" spc="35" dirty="0">
                <a:latin typeface="Tahoma"/>
                <a:cs typeface="Tahoma"/>
              </a:rPr>
              <a:t>to </a:t>
            </a:r>
            <a:r>
              <a:rPr sz="3300" spc="-35" dirty="0">
                <a:latin typeface="Tahoma"/>
                <a:cs typeface="Tahoma"/>
              </a:rPr>
              <a:t>bones and </a:t>
            </a:r>
            <a:r>
              <a:rPr sz="3300" spc="50" dirty="0">
                <a:latin typeface="Tahoma"/>
                <a:cs typeface="Tahoma"/>
              </a:rPr>
              <a:t>are  </a:t>
            </a:r>
            <a:r>
              <a:rPr sz="3300" spc="114" dirty="0">
                <a:latin typeface="Tahoma"/>
                <a:cs typeface="Tahoma"/>
              </a:rPr>
              <a:t>the </a:t>
            </a:r>
            <a:r>
              <a:rPr sz="3300" spc="-40" dirty="0">
                <a:latin typeface="Tahoma"/>
                <a:cs typeface="Tahoma"/>
              </a:rPr>
              <a:t>muscles </a:t>
            </a:r>
            <a:r>
              <a:rPr sz="3300" spc="140" dirty="0">
                <a:latin typeface="Tahoma"/>
                <a:cs typeface="Tahoma"/>
              </a:rPr>
              <a:t>that </a:t>
            </a:r>
            <a:r>
              <a:rPr sz="3300" spc="-55" dirty="0">
                <a:latin typeface="Tahoma"/>
                <a:cs typeface="Tahoma"/>
              </a:rPr>
              <a:t>you </a:t>
            </a:r>
            <a:r>
              <a:rPr sz="3300" spc="-50" dirty="0">
                <a:latin typeface="Tahoma"/>
                <a:cs typeface="Tahoma"/>
              </a:rPr>
              <a:t>can </a:t>
            </a:r>
            <a:r>
              <a:rPr sz="3300" spc="-145" dirty="0">
                <a:latin typeface="Tahoma"/>
                <a:cs typeface="Tahoma"/>
              </a:rPr>
              <a:t>move </a:t>
            </a:r>
            <a:r>
              <a:rPr sz="3300" spc="-50" dirty="0">
                <a:latin typeface="Tahoma"/>
                <a:cs typeface="Tahoma"/>
              </a:rPr>
              <a:t>when </a:t>
            </a:r>
            <a:r>
              <a:rPr sz="3300" spc="-55" dirty="0">
                <a:latin typeface="Tahoma"/>
                <a:cs typeface="Tahoma"/>
              </a:rPr>
              <a:t>you </a:t>
            </a:r>
            <a:r>
              <a:rPr sz="3300" spc="20" dirty="0">
                <a:latin typeface="Tahoma"/>
                <a:cs typeface="Tahoma"/>
              </a:rPr>
              <a:t>want </a:t>
            </a:r>
            <a:r>
              <a:rPr sz="3300" spc="-60" dirty="0">
                <a:latin typeface="Tahoma"/>
                <a:cs typeface="Tahoma"/>
              </a:rPr>
              <a:t>to. </a:t>
            </a:r>
            <a:r>
              <a:rPr sz="3300" spc="-150" dirty="0">
                <a:latin typeface="Tahoma"/>
                <a:cs typeface="Tahoma"/>
              </a:rPr>
              <a:t>You </a:t>
            </a:r>
            <a:r>
              <a:rPr sz="3300" spc="-50" dirty="0">
                <a:latin typeface="Tahoma"/>
                <a:cs typeface="Tahoma"/>
              </a:rPr>
              <a:t>can </a:t>
            </a:r>
            <a:r>
              <a:rPr sz="3300" spc="-20" dirty="0">
                <a:latin typeface="Tahoma"/>
                <a:cs typeface="Tahoma"/>
              </a:rPr>
              <a:t>use  </a:t>
            </a:r>
            <a:r>
              <a:rPr sz="3300" spc="35" dirty="0">
                <a:latin typeface="Tahoma"/>
                <a:cs typeface="Tahoma"/>
              </a:rPr>
              <a:t>your </a:t>
            </a:r>
            <a:r>
              <a:rPr sz="3300" spc="25" dirty="0">
                <a:latin typeface="Tahoma"/>
                <a:cs typeface="Tahoma"/>
              </a:rPr>
              <a:t>skeletal </a:t>
            </a:r>
            <a:r>
              <a:rPr sz="3300" spc="-40" dirty="0">
                <a:latin typeface="Tahoma"/>
                <a:cs typeface="Tahoma"/>
              </a:rPr>
              <a:t>muscles </a:t>
            </a:r>
            <a:r>
              <a:rPr sz="3300" spc="35" dirty="0">
                <a:latin typeface="Tahoma"/>
                <a:cs typeface="Tahoma"/>
              </a:rPr>
              <a:t>to </a:t>
            </a:r>
            <a:r>
              <a:rPr sz="3300" spc="55" dirty="0">
                <a:latin typeface="Tahoma"/>
                <a:cs typeface="Tahoma"/>
              </a:rPr>
              <a:t>kick </a:t>
            </a:r>
            <a:r>
              <a:rPr sz="3300" spc="35" dirty="0">
                <a:latin typeface="Tahoma"/>
                <a:cs typeface="Tahoma"/>
              </a:rPr>
              <a:t>a </a:t>
            </a:r>
            <a:r>
              <a:rPr sz="3300" spc="10" dirty="0">
                <a:latin typeface="Tahoma"/>
                <a:cs typeface="Tahoma"/>
              </a:rPr>
              <a:t>ball, </a:t>
            </a:r>
            <a:r>
              <a:rPr sz="3300" spc="20" dirty="0">
                <a:latin typeface="Tahoma"/>
                <a:cs typeface="Tahoma"/>
              </a:rPr>
              <a:t>walk, </a:t>
            </a:r>
            <a:r>
              <a:rPr sz="3300" spc="-35" dirty="0">
                <a:latin typeface="Tahoma"/>
                <a:cs typeface="Tahoma"/>
              </a:rPr>
              <a:t>hold </a:t>
            </a:r>
            <a:r>
              <a:rPr sz="3300" spc="35" dirty="0">
                <a:latin typeface="Tahoma"/>
                <a:cs typeface="Tahoma"/>
              </a:rPr>
              <a:t>a </a:t>
            </a:r>
            <a:r>
              <a:rPr sz="3300" spc="-120" dirty="0">
                <a:latin typeface="Tahoma"/>
                <a:cs typeface="Tahoma"/>
              </a:rPr>
              <a:t>pen, </a:t>
            </a:r>
            <a:r>
              <a:rPr sz="3300" spc="-35" dirty="0">
                <a:latin typeface="Tahoma"/>
                <a:cs typeface="Tahoma"/>
              </a:rPr>
              <a:t>and </a:t>
            </a:r>
            <a:r>
              <a:rPr sz="3300" spc="130" dirty="0">
                <a:latin typeface="Tahoma"/>
                <a:cs typeface="Tahoma"/>
              </a:rPr>
              <a:t>for  </a:t>
            </a:r>
            <a:r>
              <a:rPr sz="3300" spc="35" dirty="0">
                <a:latin typeface="Tahoma"/>
                <a:cs typeface="Tahoma"/>
              </a:rPr>
              <a:t>lots </a:t>
            </a:r>
            <a:r>
              <a:rPr sz="3300" spc="90" dirty="0">
                <a:latin typeface="Tahoma"/>
                <a:cs typeface="Tahoma"/>
              </a:rPr>
              <a:t>of </a:t>
            </a:r>
            <a:r>
              <a:rPr sz="3300" spc="70" dirty="0">
                <a:latin typeface="Tahoma"/>
                <a:cs typeface="Tahoma"/>
              </a:rPr>
              <a:t>other</a:t>
            </a:r>
            <a:r>
              <a:rPr sz="3300" spc="550" dirty="0">
                <a:latin typeface="Tahoma"/>
                <a:cs typeface="Tahoma"/>
              </a:rPr>
              <a:t> </a:t>
            </a:r>
            <a:r>
              <a:rPr sz="3300" spc="10" dirty="0">
                <a:latin typeface="Tahoma"/>
                <a:cs typeface="Tahoma"/>
              </a:rPr>
              <a:t>things.</a:t>
            </a:r>
            <a:endParaRPr sz="3300">
              <a:latin typeface="Tahoma"/>
              <a:cs typeface="Tahoma"/>
            </a:endParaRPr>
          </a:p>
        </p:txBody>
      </p:sp>
      <p:sp>
        <p:nvSpPr>
          <p:cNvPr id="18" name="object 18"/>
          <p:cNvSpPr txBox="1"/>
          <p:nvPr/>
        </p:nvSpPr>
        <p:spPr>
          <a:xfrm>
            <a:off x="69795" y="8714655"/>
            <a:ext cx="1850389" cy="988060"/>
          </a:xfrm>
          <a:prstGeom prst="rect">
            <a:avLst/>
          </a:prstGeom>
        </p:spPr>
        <p:txBody>
          <a:bodyPr vert="horz" wrap="square" lIns="0" tIns="0" rIns="0" bIns="0" rtlCol="0">
            <a:spAutoFit/>
          </a:bodyPr>
          <a:lstStyle/>
          <a:p>
            <a:pPr marL="12700">
              <a:lnSpc>
                <a:spcPts val="7180"/>
              </a:lnSpc>
            </a:pPr>
            <a:r>
              <a:rPr sz="6000" spc="80" dirty="0">
                <a:solidFill>
                  <a:srgbClr val="FFFFFF"/>
                </a:solidFill>
                <a:latin typeface="Tahoma"/>
                <a:cs typeface="Tahoma"/>
                <a:hlinkClick r:id="rId13" action="ppaction://hlinksldjump"/>
              </a:rPr>
              <a:t>B</a:t>
            </a:r>
            <a:r>
              <a:rPr sz="6000" spc="120" dirty="0">
                <a:solidFill>
                  <a:srgbClr val="FFFFFF"/>
                </a:solidFill>
                <a:latin typeface="Tahoma"/>
                <a:cs typeface="Tahoma"/>
                <a:hlinkClick r:id="rId13" action="ppaction://hlinksldjump"/>
              </a:rPr>
              <a:t>A</a:t>
            </a:r>
            <a:r>
              <a:rPr sz="6000" spc="-90" dirty="0">
                <a:solidFill>
                  <a:srgbClr val="FFFFFF"/>
                </a:solidFill>
                <a:latin typeface="Tahoma"/>
                <a:cs typeface="Tahoma"/>
                <a:hlinkClick r:id="rId13" action="ppaction://hlinksldjump"/>
              </a:rPr>
              <a:t>C</a:t>
            </a:r>
            <a:r>
              <a:rPr sz="6000" spc="-25" dirty="0">
                <a:solidFill>
                  <a:srgbClr val="FFFFFF"/>
                </a:solidFill>
                <a:latin typeface="Tahoma"/>
                <a:cs typeface="Tahoma"/>
                <a:hlinkClick r:id="rId13" action="ppaction://hlinksldjump"/>
              </a:rPr>
              <a:t>K</a:t>
            </a:r>
            <a:endParaRPr sz="6000">
              <a:latin typeface="Tahoma"/>
              <a:cs typeface="Tahoma"/>
            </a:endParaRPr>
          </a:p>
        </p:txBody>
      </p:sp>
      <p:sp>
        <p:nvSpPr>
          <p:cNvPr id="19" name="object 19"/>
          <p:cNvSpPr txBox="1"/>
          <p:nvPr/>
        </p:nvSpPr>
        <p:spPr>
          <a:xfrm>
            <a:off x="11045963" y="8708305"/>
            <a:ext cx="1874520" cy="988060"/>
          </a:xfrm>
          <a:prstGeom prst="rect">
            <a:avLst/>
          </a:prstGeom>
        </p:spPr>
        <p:txBody>
          <a:bodyPr vert="horz" wrap="square" lIns="0" tIns="0" rIns="0" bIns="0" rtlCol="0">
            <a:spAutoFit/>
          </a:bodyPr>
          <a:lstStyle/>
          <a:p>
            <a:pPr marL="12700">
              <a:lnSpc>
                <a:spcPts val="7180"/>
              </a:lnSpc>
            </a:pPr>
            <a:r>
              <a:rPr sz="6000" spc="45" dirty="0">
                <a:solidFill>
                  <a:srgbClr val="FFFFFF"/>
                </a:solidFill>
                <a:latin typeface="Tahoma"/>
                <a:cs typeface="Tahoma"/>
                <a:hlinkClick r:id="rId14" action="ppaction://hlinksldjump"/>
              </a:rPr>
              <a:t>NEXT</a:t>
            </a:r>
            <a:endParaRPr sz="6000">
              <a:latin typeface="Tahoma"/>
              <a:cs typeface="Tahoma"/>
            </a:endParaRPr>
          </a:p>
        </p:txBody>
      </p:sp>
      <p:sp>
        <p:nvSpPr>
          <p:cNvPr id="20" name="object 20"/>
          <p:cNvSpPr txBox="1"/>
          <p:nvPr/>
        </p:nvSpPr>
        <p:spPr>
          <a:xfrm>
            <a:off x="5263446" y="9371260"/>
            <a:ext cx="2184400" cy="306070"/>
          </a:xfrm>
          <a:prstGeom prst="rect">
            <a:avLst/>
          </a:prstGeom>
        </p:spPr>
        <p:txBody>
          <a:bodyPr vert="horz" wrap="square" lIns="0" tIns="13970" rIns="0" bIns="0" rtlCol="0">
            <a:spAutoFit/>
          </a:bodyPr>
          <a:lstStyle/>
          <a:p>
            <a:pPr marL="12700">
              <a:lnSpc>
                <a:spcPct val="100000"/>
              </a:lnSpc>
              <a:spcBef>
                <a:spcPts val="110"/>
              </a:spcBef>
            </a:pPr>
            <a:r>
              <a:rPr sz="1800" spc="-5" dirty="0">
                <a:solidFill>
                  <a:srgbClr val="FFFFFF"/>
                </a:solidFill>
                <a:latin typeface="Century Gothic"/>
                <a:cs typeface="Century Gothic"/>
                <a:hlinkClick r:id="rId15"/>
              </a:rPr>
              <a:t>www.planbee.com</a:t>
            </a:r>
            <a:endParaRPr sz="1800">
              <a:latin typeface="Century Gothic"/>
              <a:cs typeface="Century Gothic"/>
            </a:endParaRPr>
          </a:p>
        </p:txBody>
      </p:sp>
    </p:spTree>
    <p:custDataLst>
      <p:tags r:id="rId1"/>
    </p:custData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object 2"/>
          <p:cNvSpPr/>
          <p:nvPr/>
        </p:nvSpPr>
        <p:spPr>
          <a:xfrm>
            <a:off x="0" y="0"/>
            <a:ext cx="13004800" cy="9753600"/>
          </a:xfrm>
          <a:custGeom>
            <a:avLst/>
            <a:gdLst/>
            <a:ahLst/>
            <a:cxnLst/>
            <a:rect l="l" t="t" r="r" b="b"/>
            <a:pathLst>
              <a:path w="13004800" h="9753600">
                <a:moveTo>
                  <a:pt x="13004800" y="0"/>
                </a:moveTo>
                <a:lnTo>
                  <a:pt x="0" y="0"/>
                </a:lnTo>
                <a:lnTo>
                  <a:pt x="0" y="9753600"/>
                </a:lnTo>
                <a:lnTo>
                  <a:pt x="13004800" y="9753600"/>
                </a:lnTo>
                <a:lnTo>
                  <a:pt x="13004800" y="0"/>
                </a:lnTo>
                <a:close/>
              </a:path>
            </a:pathLst>
          </a:custGeom>
          <a:solidFill>
            <a:srgbClr val="5C80D2"/>
          </a:solidFill>
        </p:spPr>
        <p:txBody>
          <a:bodyPr wrap="square" lIns="0" tIns="0" rIns="0" bIns="0" rtlCol="0"/>
          <a:lstStyle/>
          <a:p>
            <a:endParaRPr/>
          </a:p>
        </p:txBody>
      </p:sp>
      <p:grpSp>
        <p:nvGrpSpPr>
          <p:cNvPr id="3" name="object 3"/>
          <p:cNvGrpSpPr/>
          <p:nvPr/>
        </p:nvGrpSpPr>
        <p:grpSpPr>
          <a:xfrm>
            <a:off x="0" y="2362200"/>
            <a:ext cx="13004800" cy="7391400"/>
            <a:chOff x="0" y="2362200"/>
            <a:chExt cx="13004800" cy="7391400"/>
          </a:xfrm>
        </p:grpSpPr>
        <p:sp>
          <p:nvSpPr>
            <p:cNvPr id="4" name="object 4"/>
            <p:cNvSpPr/>
            <p:nvPr/>
          </p:nvSpPr>
          <p:spPr>
            <a:xfrm>
              <a:off x="76199" y="2362200"/>
              <a:ext cx="12827000" cy="6654800"/>
            </a:xfrm>
            <a:custGeom>
              <a:avLst/>
              <a:gdLst/>
              <a:ahLst/>
              <a:cxnLst/>
              <a:rect l="l" t="t" r="r" b="b"/>
              <a:pathLst>
                <a:path w="12827000" h="6654800">
                  <a:moveTo>
                    <a:pt x="12827000" y="0"/>
                  </a:moveTo>
                  <a:lnTo>
                    <a:pt x="0" y="0"/>
                  </a:lnTo>
                  <a:lnTo>
                    <a:pt x="0" y="6654800"/>
                  </a:lnTo>
                  <a:lnTo>
                    <a:pt x="12827000" y="6654800"/>
                  </a:lnTo>
                  <a:lnTo>
                    <a:pt x="12827000" y="0"/>
                  </a:lnTo>
                  <a:close/>
                </a:path>
              </a:pathLst>
            </a:custGeom>
            <a:solidFill>
              <a:srgbClr val="FFFFFF"/>
            </a:solidFill>
          </p:spPr>
          <p:txBody>
            <a:bodyPr wrap="square" lIns="0" tIns="0" rIns="0" bIns="0" rtlCol="0"/>
            <a:lstStyle/>
            <a:p>
              <a:endParaRPr/>
            </a:p>
          </p:txBody>
        </p:sp>
        <p:sp>
          <p:nvSpPr>
            <p:cNvPr id="5" name="object 5"/>
            <p:cNvSpPr/>
            <p:nvPr/>
          </p:nvSpPr>
          <p:spPr>
            <a:xfrm>
              <a:off x="0" y="8775700"/>
              <a:ext cx="13004800" cy="977900"/>
            </a:xfrm>
            <a:prstGeom prst="rect">
              <a:avLst/>
            </a:prstGeom>
            <a:blipFill>
              <a:blip r:embed="rId3" cstate="print"/>
              <a:stretch>
                <a:fillRect/>
              </a:stretch>
            </a:blipFill>
          </p:spPr>
          <p:txBody>
            <a:bodyPr wrap="square" lIns="0" tIns="0" rIns="0" bIns="0" rtlCol="0"/>
            <a:lstStyle/>
            <a:p>
              <a:endParaRPr/>
            </a:p>
          </p:txBody>
        </p:sp>
        <p:sp>
          <p:nvSpPr>
            <p:cNvPr id="6" name="object 6"/>
            <p:cNvSpPr/>
            <p:nvPr/>
          </p:nvSpPr>
          <p:spPr>
            <a:xfrm>
              <a:off x="0" y="8801100"/>
              <a:ext cx="13004799" cy="952499"/>
            </a:xfrm>
            <a:prstGeom prst="rect">
              <a:avLst/>
            </a:prstGeom>
            <a:blipFill>
              <a:blip r:embed="rId4" cstate="print"/>
              <a:stretch>
                <a:fillRect/>
              </a:stretch>
            </a:blipFill>
          </p:spPr>
          <p:txBody>
            <a:bodyPr wrap="square" lIns="0" tIns="0" rIns="0" bIns="0" rtlCol="0"/>
            <a:lstStyle/>
            <a:p>
              <a:endParaRPr/>
            </a:p>
          </p:txBody>
        </p:sp>
        <p:sp>
          <p:nvSpPr>
            <p:cNvPr id="7" name="object 7"/>
            <p:cNvSpPr/>
            <p:nvPr/>
          </p:nvSpPr>
          <p:spPr>
            <a:xfrm>
              <a:off x="10909299" y="8458200"/>
              <a:ext cx="2095500" cy="1295400"/>
            </a:xfrm>
            <a:prstGeom prst="rect">
              <a:avLst/>
            </a:prstGeom>
            <a:blipFill>
              <a:blip r:embed="rId5" cstate="print"/>
              <a:stretch>
                <a:fillRect/>
              </a:stretch>
            </a:blipFill>
          </p:spPr>
          <p:txBody>
            <a:bodyPr wrap="square" lIns="0" tIns="0" rIns="0" bIns="0" rtlCol="0"/>
            <a:lstStyle/>
            <a:p>
              <a:endParaRPr/>
            </a:p>
          </p:txBody>
        </p:sp>
        <p:sp>
          <p:nvSpPr>
            <p:cNvPr id="8" name="object 8"/>
            <p:cNvSpPr/>
            <p:nvPr/>
          </p:nvSpPr>
          <p:spPr>
            <a:xfrm>
              <a:off x="11036299" y="8915400"/>
              <a:ext cx="1892300" cy="635000"/>
            </a:xfrm>
            <a:prstGeom prst="rect">
              <a:avLst/>
            </a:prstGeom>
            <a:blipFill>
              <a:blip r:embed="rId6" cstate="print"/>
              <a:stretch>
                <a:fillRect/>
              </a:stretch>
            </a:blipFill>
          </p:spPr>
          <p:txBody>
            <a:bodyPr wrap="square" lIns="0" tIns="0" rIns="0" bIns="0" rtlCol="0"/>
            <a:lstStyle/>
            <a:p>
              <a:endParaRPr/>
            </a:p>
          </p:txBody>
        </p:sp>
        <p:sp>
          <p:nvSpPr>
            <p:cNvPr id="9" name="object 9"/>
            <p:cNvSpPr/>
            <p:nvPr/>
          </p:nvSpPr>
          <p:spPr>
            <a:xfrm>
              <a:off x="0" y="8458200"/>
              <a:ext cx="2438400" cy="1295400"/>
            </a:xfrm>
            <a:prstGeom prst="rect">
              <a:avLst/>
            </a:prstGeom>
            <a:blipFill>
              <a:blip r:embed="rId7" cstate="print"/>
              <a:stretch>
                <a:fillRect/>
              </a:stretch>
            </a:blipFill>
          </p:spPr>
          <p:txBody>
            <a:bodyPr wrap="square" lIns="0" tIns="0" rIns="0" bIns="0" rtlCol="0"/>
            <a:lstStyle/>
            <a:p>
              <a:endParaRPr/>
            </a:p>
          </p:txBody>
        </p:sp>
        <p:sp>
          <p:nvSpPr>
            <p:cNvPr id="10" name="object 10"/>
            <p:cNvSpPr/>
            <p:nvPr/>
          </p:nvSpPr>
          <p:spPr>
            <a:xfrm>
              <a:off x="63499" y="8915400"/>
              <a:ext cx="1854200" cy="635000"/>
            </a:xfrm>
            <a:prstGeom prst="rect">
              <a:avLst/>
            </a:prstGeom>
            <a:blipFill>
              <a:blip r:embed="rId8" cstate="print"/>
              <a:stretch>
                <a:fillRect/>
              </a:stretch>
            </a:blipFill>
          </p:spPr>
          <p:txBody>
            <a:bodyPr wrap="square" lIns="0" tIns="0" rIns="0" bIns="0" rtlCol="0"/>
            <a:lstStyle/>
            <a:p>
              <a:endParaRPr/>
            </a:p>
          </p:txBody>
        </p:sp>
        <p:sp>
          <p:nvSpPr>
            <p:cNvPr id="11" name="object 11"/>
            <p:cNvSpPr/>
            <p:nvPr/>
          </p:nvSpPr>
          <p:spPr>
            <a:xfrm>
              <a:off x="5194299" y="9359900"/>
              <a:ext cx="2336800" cy="355600"/>
            </a:xfrm>
            <a:prstGeom prst="rect">
              <a:avLst/>
            </a:prstGeom>
            <a:blipFill>
              <a:blip r:embed="rId9" cstate="print"/>
              <a:stretch>
                <a:fillRect/>
              </a:stretch>
            </a:blipFill>
          </p:spPr>
          <p:txBody>
            <a:bodyPr wrap="square" lIns="0" tIns="0" rIns="0" bIns="0" rtlCol="0"/>
            <a:lstStyle/>
            <a:p>
              <a:endParaRPr/>
            </a:p>
          </p:txBody>
        </p:sp>
      </p:grpSp>
      <p:sp>
        <p:nvSpPr>
          <p:cNvPr id="12" name="object 12"/>
          <p:cNvSpPr/>
          <p:nvPr/>
        </p:nvSpPr>
        <p:spPr>
          <a:xfrm>
            <a:off x="50800" y="0"/>
            <a:ext cx="12954000" cy="2286000"/>
          </a:xfrm>
          <a:prstGeom prst="rect">
            <a:avLst/>
          </a:prstGeom>
          <a:blipFill>
            <a:blip r:embed="rId10" cstate="print"/>
            <a:stretch>
              <a:fillRect/>
            </a:stretch>
          </a:blipFill>
        </p:spPr>
        <p:txBody>
          <a:bodyPr wrap="square" lIns="0" tIns="0" rIns="0" bIns="0" rtlCol="0"/>
          <a:lstStyle/>
          <a:p>
            <a:endParaRPr/>
          </a:p>
        </p:txBody>
      </p:sp>
      <p:sp>
        <p:nvSpPr>
          <p:cNvPr id="13" name="object 13"/>
          <p:cNvSpPr txBox="1">
            <a:spLocks noGrp="1"/>
          </p:cNvSpPr>
          <p:nvPr>
            <p:ph type="title"/>
          </p:nvPr>
        </p:nvSpPr>
        <p:spPr>
          <a:xfrm>
            <a:off x="123516" y="76200"/>
            <a:ext cx="12760325" cy="2037080"/>
          </a:xfrm>
          <a:prstGeom prst="rect">
            <a:avLst/>
          </a:prstGeom>
        </p:spPr>
        <p:txBody>
          <a:bodyPr vert="horz" wrap="square" lIns="0" tIns="12700" rIns="0" bIns="0" rtlCol="0">
            <a:spAutoFit/>
          </a:bodyPr>
          <a:lstStyle/>
          <a:p>
            <a:pPr marL="24130" algn="ctr">
              <a:lnSpc>
                <a:spcPct val="100000"/>
              </a:lnSpc>
              <a:spcBef>
                <a:spcPts val="100"/>
              </a:spcBef>
            </a:pPr>
            <a:r>
              <a:rPr spc="40" dirty="0"/>
              <a:t>Skeletal</a:t>
            </a:r>
            <a:r>
              <a:rPr spc="225" dirty="0"/>
              <a:t> </a:t>
            </a:r>
            <a:r>
              <a:rPr spc="-40" dirty="0"/>
              <a:t>muscles</a:t>
            </a:r>
            <a:r>
              <a:rPr spc="225" dirty="0"/>
              <a:t> </a:t>
            </a:r>
            <a:r>
              <a:rPr spc="50" dirty="0"/>
              <a:t>are</a:t>
            </a:r>
            <a:r>
              <a:rPr spc="225" dirty="0"/>
              <a:t> </a:t>
            </a:r>
            <a:r>
              <a:rPr spc="30" dirty="0"/>
              <a:t>attached</a:t>
            </a:r>
            <a:r>
              <a:rPr spc="225" dirty="0"/>
              <a:t> </a:t>
            </a:r>
            <a:r>
              <a:rPr spc="35" dirty="0"/>
              <a:t>to</a:t>
            </a:r>
            <a:r>
              <a:rPr spc="225" dirty="0"/>
              <a:t> </a:t>
            </a:r>
            <a:r>
              <a:rPr spc="-35" dirty="0"/>
              <a:t>bones</a:t>
            </a:r>
            <a:r>
              <a:rPr spc="220" dirty="0"/>
              <a:t> </a:t>
            </a:r>
            <a:r>
              <a:rPr spc="-114" dirty="0"/>
              <a:t>so</a:t>
            </a:r>
            <a:r>
              <a:rPr spc="225" dirty="0"/>
              <a:t> </a:t>
            </a:r>
            <a:r>
              <a:rPr spc="135" dirty="0"/>
              <a:t>that</a:t>
            </a:r>
            <a:r>
              <a:rPr spc="220" dirty="0"/>
              <a:t> </a:t>
            </a:r>
            <a:r>
              <a:rPr spc="35" dirty="0"/>
              <a:t>our</a:t>
            </a:r>
            <a:r>
              <a:rPr spc="229" dirty="0"/>
              <a:t> </a:t>
            </a:r>
            <a:r>
              <a:rPr spc="-35" dirty="0"/>
              <a:t>bones</a:t>
            </a:r>
            <a:r>
              <a:rPr spc="225" dirty="0"/>
              <a:t> </a:t>
            </a:r>
            <a:r>
              <a:rPr spc="-50" dirty="0"/>
              <a:t>can</a:t>
            </a:r>
            <a:r>
              <a:rPr spc="225" dirty="0"/>
              <a:t> </a:t>
            </a:r>
            <a:r>
              <a:rPr spc="-140" dirty="0"/>
              <a:t>move.</a:t>
            </a:r>
          </a:p>
          <a:p>
            <a:pPr marL="12700" marR="5080" indent="-1905" algn="ctr">
              <a:lnSpc>
                <a:spcPts val="4000"/>
              </a:lnSpc>
              <a:spcBef>
                <a:spcPts val="160"/>
              </a:spcBef>
            </a:pPr>
            <a:r>
              <a:rPr spc="35" dirty="0"/>
              <a:t>Muscles work </a:t>
            </a:r>
            <a:r>
              <a:rPr spc="-45" dirty="0"/>
              <a:t>in </a:t>
            </a:r>
            <a:r>
              <a:rPr spc="50" dirty="0"/>
              <a:t>pairs </a:t>
            </a:r>
            <a:r>
              <a:rPr spc="-125" dirty="0"/>
              <a:t>on </a:t>
            </a:r>
            <a:r>
              <a:rPr spc="80" dirty="0"/>
              <a:t>either </a:t>
            </a:r>
            <a:r>
              <a:rPr dirty="0"/>
              <a:t>side </a:t>
            </a:r>
            <a:r>
              <a:rPr spc="90" dirty="0"/>
              <a:t>of </a:t>
            </a:r>
            <a:r>
              <a:rPr spc="110" dirty="0"/>
              <a:t>the </a:t>
            </a:r>
            <a:r>
              <a:rPr spc="-70" dirty="0"/>
              <a:t>bone. </a:t>
            </a:r>
            <a:r>
              <a:rPr spc="45" dirty="0"/>
              <a:t>As </a:t>
            </a:r>
            <a:r>
              <a:rPr spc="110" dirty="0"/>
              <a:t>the </a:t>
            </a:r>
            <a:r>
              <a:rPr spc="-40" dirty="0"/>
              <a:t>muscles  </a:t>
            </a:r>
            <a:r>
              <a:rPr spc="80" dirty="0"/>
              <a:t>relax </a:t>
            </a:r>
            <a:r>
              <a:rPr spc="-35" dirty="0"/>
              <a:t>and </a:t>
            </a:r>
            <a:r>
              <a:rPr spc="-25" dirty="0"/>
              <a:t>contract, </a:t>
            </a:r>
            <a:r>
              <a:rPr spc="90" dirty="0"/>
              <a:t>they </a:t>
            </a:r>
            <a:r>
              <a:rPr spc="75" dirty="0"/>
              <a:t>pull </a:t>
            </a:r>
            <a:r>
              <a:rPr spc="35" dirty="0"/>
              <a:t>our </a:t>
            </a:r>
            <a:r>
              <a:rPr spc="-35" dirty="0"/>
              <a:t>bones </a:t>
            </a:r>
            <a:r>
              <a:rPr spc="35" dirty="0"/>
              <a:t>to </a:t>
            </a:r>
            <a:r>
              <a:rPr spc="-90" dirty="0"/>
              <a:t>make </a:t>
            </a:r>
            <a:r>
              <a:rPr dirty="0"/>
              <a:t>them </a:t>
            </a:r>
            <a:r>
              <a:rPr spc="-140" dirty="0"/>
              <a:t>move. </a:t>
            </a:r>
            <a:r>
              <a:rPr spc="10" dirty="0"/>
              <a:t>Relaxing  </a:t>
            </a:r>
            <a:r>
              <a:rPr spc="110" dirty="0"/>
              <a:t>the</a:t>
            </a:r>
            <a:r>
              <a:rPr spc="215" dirty="0"/>
              <a:t> </a:t>
            </a:r>
            <a:r>
              <a:rPr spc="-40" dirty="0"/>
              <a:t>muscles</a:t>
            </a:r>
            <a:r>
              <a:rPr spc="225" dirty="0"/>
              <a:t> </a:t>
            </a:r>
            <a:r>
              <a:rPr spc="30" dirty="0"/>
              <a:t>releases</a:t>
            </a:r>
            <a:r>
              <a:rPr spc="225" dirty="0"/>
              <a:t> </a:t>
            </a:r>
            <a:r>
              <a:rPr spc="110" dirty="0"/>
              <a:t>the</a:t>
            </a:r>
            <a:r>
              <a:rPr spc="220" dirty="0"/>
              <a:t> </a:t>
            </a:r>
            <a:r>
              <a:rPr spc="-35" dirty="0"/>
              <a:t>bones</a:t>
            </a:r>
            <a:r>
              <a:rPr spc="225" dirty="0"/>
              <a:t> </a:t>
            </a:r>
            <a:r>
              <a:rPr spc="-20" dirty="0"/>
              <a:t>again.</a:t>
            </a:r>
            <a:r>
              <a:rPr spc="50" dirty="0"/>
              <a:t> </a:t>
            </a:r>
            <a:r>
              <a:rPr spc="35" dirty="0"/>
              <a:t>Muscles</a:t>
            </a:r>
            <a:r>
              <a:rPr spc="220" dirty="0"/>
              <a:t> </a:t>
            </a:r>
            <a:r>
              <a:rPr spc="-25" dirty="0"/>
              <a:t>cannot</a:t>
            </a:r>
            <a:r>
              <a:rPr spc="220" dirty="0"/>
              <a:t> </a:t>
            </a:r>
            <a:r>
              <a:rPr spc="-50" dirty="0"/>
              <a:t>push</a:t>
            </a:r>
            <a:r>
              <a:rPr spc="225" dirty="0"/>
              <a:t> </a:t>
            </a:r>
            <a:r>
              <a:rPr spc="-65" dirty="0"/>
              <a:t>bones.</a:t>
            </a:r>
          </a:p>
        </p:txBody>
      </p:sp>
      <p:sp>
        <p:nvSpPr>
          <p:cNvPr id="14" name="object 14"/>
          <p:cNvSpPr txBox="1"/>
          <p:nvPr/>
        </p:nvSpPr>
        <p:spPr>
          <a:xfrm>
            <a:off x="336256" y="2594021"/>
            <a:ext cx="4156075" cy="2692400"/>
          </a:xfrm>
          <a:prstGeom prst="rect">
            <a:avLst/>
          </a:prstGeom>
        </p:spPr>
        <p:txBody>
          <a:bodyPr vert="horz" wrap="square" lIns="0" tIns="12700" rIns="0" bIns="0" rtlCol="0">
            <a:spAutoFit/>
          </a:bodyPr>
          <a:lstStyle/>
          <a:p>
            <a:pPr marL="12700" marR="5080" indent="9525" algn="ctr">
              <a:lnSpc>
                <a:spcPct val="125000"/>
              </a:lnSpc>
              <a:spcBef>
                <a:spcPts val="100"/>
              </a:spcBef>
            </a:pPr>
            <a:r>
              <a:rPr sz="2800" spc="-5" dirty="0">
                <a:latin typeface="Tahoma"/>
                <a:cs typeface="Tahoma"/>
              </a:rPr>
              <a:t>This </a:t>
            </a:r>
            <a:r>
              <a:rPr sz="2800" spc="-40" dirty="0">
                <a:latin typeface="Tahoma"/>
                <a:cs typeface="Tahoma"/>
              </a:rPr>
              <a:t>muscle </a:t>
            </a:r>
            <a:r>
              <a:rPr sz="2800" spc="5" dirty="0">
                <a:latin typeface="Tahoma"/>
                <a:cs typeface="Tahoma"/>
              </a:rPr>
              <a:t>is </a:t>
            </a:r>
            <a:r>
              <a:rPr sz="2800" spc="30" dirty="0">
                <a:latin typeface="Tahoma"/>
                <a:cs typeface="Tahoma"/>
              </a:rPr>
              <a:t>called </a:t>
            </a:r>
            <a:r>
              <a:rPr sz="2800" spc="95" dirty="0">
                <a:latin typeface="Tahoma"/>
                <a:cs typeface="Tahoma"/>
              </a:rPr>
              <a:t>the  </a:t>
            </a:r>
            <a:r>
              <a:rPr sz="2800" spc="-20" dirty="0">
                <a:latin typeface="Tahoma"/>
                <a:cs typeface="Tahoma"/>
              </a:rPr>
              <a:t>extensor. </a:t>
            </a:r>
            <a:r>
              <a:rPr sz="2800" spc="40" dirty="0">
                <a:latin typeface="Tahoma"/>
                <a:cs typeface="Tahoma"/>
              </a:rPr>
              <a:t>As </a:t>
            </a:r>
            <a:r>
              <a:rPr sz="2800" spc="95" dirty="0">
                <a:latin typeface="Tahoma"/>
                <a:cs typeface="Tahoma"/>
              </a:rPr>
              <a:t>the </a:t>
            </a:r>
            <a:r>
              <a:rPr sz="2800" spc="70" dirty="0">
                <a:latin typeface="Tahoma"/>
                <a:cs typeface="Tahoma"/>
              </a:rPr>
              <a:t>flexor  </a:t>
            </a:r>
            <a:r>
              <a:rPr sz="2800" dirty="0">
                <a:latin typeface="Tahoma"/>
                <a:cs typeface="Tahoma"/>
              </a:rPr>
              <a:t>contracts, </a:t>
            </a:r>
            <a:r>
              <a:rPr sz="2800" spc="85" dirty="0">
                <a:latin typeface="Tahoma"/>
                <a:cs typeface="Tahoma"/>
              </a:rPr>
              <a:t>this </a:t>
            </a:r>
            <a:r>
              <a:rPr sz="2800" spc="-40" dirty="0">
                <a:latin typeface="Tahoma"/>
                <a:cs typeface="Tahoma"/>
              </a:rPr>
              <a:t>muscle  </a:t>
            </a:r>
            <a:r>
              <a:rPr sz="2800" spc="45" dirty="0">
                <a:latin typeface="Tahoma"/>
                <a:cs typeface="Tahoma"/>
              </a:rPr>
              <a:t>relaxes </a:t>
            </a:r>
            <a:r>
              <a:rPr sz="2800" spc="30" dirty="0">
                <a:latin typeface="Tahoma"/>
                <a:cs typeface="Tahoma"/>
              </a:rPr>
              <a:t>to </a:t>
            </a:r>
            <a:r>
              <a:rPr sz="2800" spc="20" dirty="0">
                <a:latin typeface="Tahoma"/>
                <a:cs typeface="Tahoma"/>
              </a:rPr>
              <a:t>allow </a:t>
            </a:r>
            <a:r>
              <a:rPr sz="2800" spc="95" dirty="0">
                <a:latin typeface="Tahoma"/>
                <a:cs typeface="Tahoma"/>
              </a:rPr>
              <a:t>the </a:t>
            </a:r>
            <a:r>
              <a:rPr sz="2800" spc="-45" dirty="0">
                <a:latin typeface="Tahoma"/>
                <a:cs typeface="Tahoma"/>
              </a:rPr>
              <a:t>bone  </a:t>
            </a:r>
            <a:r>
              <a:rPr sz="2800" spc="30" dirty="0">
                <a:latin typeface="Tahoma"/>
                <a:cs typeface="Tahoma"/>
              </a:rPr>
              <a:t>to</a:t>
            </a:r>
            <a:r>
              <a:rPr sz="2800" spc="180" dirty="0">
                <a:latin typeface="Tahoma"/>
                <a:cs typeface="Tahoma"/>
              </a:rPr>
              <a:t> </a:t>
            </a:r>
            <a:r>
              <a:rPr sz="2800" spc="-120" dirty="0">
                <a:latin typeface="Tahoma"/>
                <a:cs typeface="Tahoma"/>
              </a:rPr>
              <a:t>move.</a:t>
            </a:r>
            <a:endParaRPr sz="2800">
              <a:latin typeface="Tahoma"/>
              <a:cs typeface="Tahoma"/>
            </a:endParaRPr>
          </a:p>
        </p:txBody>
      </p:sp>
      <p:sp>
        <p:nvSpPr>
          <p:cNvPr id="15" name="object 15"/>
          <p:cNvSpPr txBox="1"/>
          <p:nvPr/>
        </p:nvSpPr>
        <p:spPr>
          <a:xfrm>
            <a:off x="684744" y="6630437"/>
            <a:ext cx="3468370" cy="1625600"/>
          </a:xfrm>
          <a:prstGeom prst="rect">
            <a:avLst/>
          </a:prstGeom>
        </p:spPr>
        <p:txBody>
          <a:bodyPr vert="horz" wrap="square" lIns="0" tIns="12700" rIns="0" bIns="0" rtlCol="0">
            <a:spAutoFit/>
          </a:bodyPr>
          <a:lstStyle/>
          <a:p>
            <a:pPr marL="12700" marR="5080" algn="ctr">
              <a:lnSpc>
                <a:spcPct val="125000"/>
              </a:lnSpc>
              <a:spcBef>
                <a:spcPts val="100"/>
              </a:spcBef>
            </a:pPr>
            <a:r>
              <a:rPr sz="2800" spc="-5" dirty="0">
                <a:latin typeface="Tahoma"/>
                <a:cs typeface="Tahoma"/>
              </a:rPr>
              <a:t>This </a:t>
            </a:r>
            <a:r>
              <a:rPr sz="2800" spc="-40" dirty="0">
                <a:latin typeface="Tahoma"/>
                <a:cs typeface="Tahoma"/>
              </a:rPr>
              <a:t>muscle </a:t>
            </a:r>
            <a:r>
              <a:rPr sz="2800" spc="25" dirty="0">
                <a:latin typeface="Tahoma"/>
                <a:cs typeface="Tahoma"/>
              </a:rPr>
              <a:t>contracts  </a:t>
            </a:r>
            <a:r>
              <a:rPr sz="2800" spc="-20" dirty="0">
                <a:latin typeface="Tahoma"/>
                <a:cs typeface="Tahoma"/>
              </a:rPr>
              <a:t>again </a:t>
            </a:r>
            <a:r>
              <a:rPr sz="2800" spc="5" dirty="0">
                <a:latin typeface="Tahoma"/>
                <a:cs typeface="Tahoma"/>
              </a:rPr>
              <a:t>as </a:t>
            </a:r>
            <a:r>
              <a:rPr sz="2800" spc="95" dirty="0">
                <a:latin typeface="Tahoma"/>
                <a:cs typeface="Tahoma"/>
              </a:rPr>
              <a:t>the </a:t>
            </a:r>
            <a:r>
              <a:rPr sz="2800" spc="70" dirty="0">
                <a:latin typeface="Tahoma"/>
                <a:cs typeface="Tahoma"/>
              </a:rPr>
              <a:t>flexor  </a:t>
            </a:r>
            <a:r>
              <a:rPr sz="2800" spc="15" dirty="0">
                <a:latin typeface="Tahoma"/>
                <a:cs typeface="Tahoma"/>
              </a:rPr>
              <a:t>relaxes.</a:t>
            </a:r>
            <a:endParaRPr sz="2800">
              <a:latin typeface="Tahoma"/>
              <a:cs typeface="Tahoma"/>
            </a:endParaRPr>
          </a:p>
        </p:txBody>
      </p:sp>
      <p:grpSp>
        <p:nvGrpSpPr>
          <p:cNvPr id="16" name="object 16"/>
          <p:cNvGrpSpPr/>
          <p:nvPr/>
        </p:nvGrpSpPr>
        <p:grpSpPr>
          <a:xfrm>
            <a:off x="4463051" y="2438400"/>
            <a:ext cx="4046220" cy="6184900"/>
            <a:chOff x="4463051" y="2438400"/>
            <a:chExt cx="4046220" cy="6184900"/>
          </a:xfrm>
        </p:grpSpPr>
        <p:sp>
          <p:nvSpPr>
            <p:cNvPr id="17" name="object 17"/>
            <p:cNvSpPr/>
            <p:nvPr/>
          </p:nvSpPr>
          <p:spPr>
            <a:xfrm>
              <a:off x="4597399" y="2438400"/>
              <a:ext cx="3911600" cy="6184900"/>
            </a:xfrm>
            <a:prstGeom prst="rect">
              <a:avLst/>
            </a:prstGeom>
            <a:blipFill>
              <a:blip r:embed="rId11" cstate="print"/>
              <a:stretch>
                <a:fillRect/>
              </a:stretch>
            </a:blipFill>
          </p:spPr>
          <p:txBody>
            <a:bodyPr wrap="square" lIns="0" tIns="0" rIns="0" bIns="0" rtlCol="0"/>
            <a:lstStyle/>
            <a:p>
              <a:endParaRPr/>
            </a:p>
          </p:txBody>
        </p:sp>
        <p:sp>
          <p:nvSpPr>
            <p:cNvPr id="18" name="object 18"/>
            <p:cNvSpPr/>
            <p:nvPr/>
          </p:nvSpPr>
          <p:spPr>
            <a:xfrm>
              <a:off x="6151257" y="3616973"/>
              <a:ext cx="1892935" cy="146685"/>
            </a:xfrm>
            <a:custGeom>
              <a:avLst/>
              <a:gdLst/>
              <a:ahLst/>
              <a:cxnLst/>
              <a:rect l="l" t="t" r="r" b="b"/>
              <a:pathLst>
                <a:path w="1892934" h="146685">
                  <a:moveTo>
                    <a:pt x="1892553" y="0"/>
                  </a:moveTo>
                  <a:lnTo>
                    <a:pt x="1873567" y="1473"/>
                  </a:lnTo>
                  <a:lnTo>
                    <a:pt x="18999" y="144907"/>
                  </a:lnTo>
                  <a:lnTo>
                    <a:pt x="0" y="146380"/>
                  </a:lnTo>
                </a:path>
              </a:pathLst>
            </a:custGeom>
            <a:ln w="38099">
              <a:solidFill>
                <a:srgbClr val="0056D6"/>
              </a:solidFill>
            </a:ln>
          </p:spPr>
          <p:txBody>
            <a:bodyPr wrap="square" lIns="0" tIns="0" rIns="0" bIns="0" rtlCol="0"/>
            <a:lstStyle/>
            <a:p>
              <a:endParaRPr/>
            </a:p>
          </p:txBody>
        </p:sp>
        <p:sp>
          <p:nvSpPr>
            <p:cNvPr id="19" name="object 19"/>
            <p:cNvSpPr/>
            <p:nvPr/>
          </p:nvSpPr>
          <p:spPr>
            <a:xfrm>
              <a:off x="7976568" y="3538100"/>
              <a:ext cx="173990" cy="167640"/>
            </a:xfrm>
            <a:custGeom>
              <a:avLst/>
              <a:gdLst/>
              <a:ahLst/>
              <a:cxnLst/>
              <a:rect l="l" t="t" r="r" b="b"/>
              <a:pathLst>
                <a:path w="173990" h="167639">
                  <a:moveTo>
                    <a:pt x="0" y="0"/>
                  </a:moveTo>
                  <a:lnTo>
                    <a:pt x="48247" y="80340"/>
                  </a:lnTo>
                  <a:lnTo>
                    <a:pt x="12928" y="167144"/>
                  </a:lnTo>
                  <a:lnTo>
                    <a:pt x="173609" y="70650"/>
                  </a:lnTo>
                  <a:lnTo>
                    <a:pt x="0" y="0"/>
                  </a:lnTo>
                  <a:close/>
                </a:path>
              </a:pathLst>
            </a:custGeom>
            <a:solidFill>
              <a:srgbClr val="0056D6"/>
            </a:solidFill>
          </p:spPr>
          <p:txBody>
            <a:bodyPr wrap="square" lIns="0" tIns="0" rIns="0" bIns="0" rtlCol="0"/>
            <a:lstStyle/>
            <a:p>
              <a:endParaRPr/>
            </a:p>
          </p:txBody>
        </p:sp>
        <p:sp>
          <p:nvSpPr>
            <p:cNvPr id="20" name="object 20"/>
            <p:cNvSpPr/>
            <p:nvPr/>
          </p:nvSpPr>
          <p:spPr>
            <a:xfrm>
              <a:off x="6030969" y="3697630"/>
              <a:ext cx="139284" cy="139284"/>
            </a:xfrm>
            <a:prstGeom prst="rect">
              <a:avLst/>
            </a:prstGeom>
            <a:blipFill>
              <a:blip r:embed="rId12" cstate="print"/>
              <a:stretch>
                <a:fillRect/>
              </a:stretch>
            </a:blipFill>
          </p:spPr>
          <p:txBody>
            <a:bodyPr wrap="square" lIns="0" tIns="0" rIns="0" bIns="0" rtlCol="0"/>
            <a:lstStyle/>
            <a:p>
              <a:endParaRPr/>
            </a:p>
          </p:txBody>
        </p:sp>
        <p:sp>
          <p:nvSpPr>
            <p:cNvPr id="21" name="object 21"/>
            <p:cNvSpPr/>
            <p:nvPr/>
          </p:nvSpPr>
          <p:spPr>
            <a:xfrm>
              <a:off x="4563239" y="6997830"/>
              <a:ext cx="711200" cy="260350"/>
            </a:xfrm>
            <a:custGeom>
              <a:avLst/>
              <a:gdLst/>
              <a:ahLst/>
              <a:cxnLst/>
              <a:rect l="l" t="t" r="r" b="b"/>
              <a:pathLst>
                <a:path w="711200" h="260350">
                  <a:moveTo>
                    <a:pt x="0" y="260121"/>
                  </a:moveTo>
                  <a:lnTo>
                    <a:pt x="17894" y="253568"/>
                  </a:lnTo>
                  <a:lnTo>
                    <a:pt x="692746" y="6565"/>
                  </a:lnTo>
                  <a:lnTo>
                    <a:pt x="710666" y="0"/>
                  </a:lnTo>
                </a:path>
              </a:pathLst>
            </a:custGeom>
            <a:ln w="38100">
              <a:solidFill>
                <a:srgbClr val="0056D6"/>
              </a:solidFill>
            </a:ln>
          </p:spPr>
          <p:txBody>
            <a:bodyPr wrap="square" lIns="0" tIns="0" rIns="0" bIns="0" rtlCol="0"/>
            <a:lstStyle/>
            <a:p>
              <a:endParaRPr/>
            </a:p>
          </p:txBody>
        </p:sp>
        <p:sp>
          <p:nvSpPr>
            <p:cNvPr id="22" name="object 22"/>
            <p:cNvSpPr/>
            <p:nvPr/>
          </p:nvSpPr>
          <p:spPr>
            <a:xfrm>
              <a:off x="4463051" y="7158287"/>
              <a:ext cx="186690" cy="157480"/>
            </a:xfrm>
            <a:custGeom>
              <a:avLst/>
              <a:gdLst/>
              <a:ahLst/>
              <a:cxnLst/>
              <a:rect l="l" t="t" r="r" b="b"/>
              <a:pathLst>
                <a:path w="186689" h="157479">
                  <a:moveTo>
                    <a:pt x="128625" y="0"/>
                  </a:moveTo>
                  <a:lnTo>
                    <a:pt x="0" y="136334"/>
                  </a:lnTo>
                  <a:lnTo>
                    <a:pt x="186245" y="157429"/>
                  </a:lnTo>
                  <a:lnTo>
                    <a:pt x="118071" y="93116"/>
                  </a:lnTo>
                  <a:lnTo>
                    <a:pt x="128625" y="0"/>
                  </a:lnTo>
                  <a:close/>
                </a:path>
              </a:pathLst>
            </a:custGeom>
            <a:solidFill>
              <a:srgbClr val="0056D6"/>
            </a:solidFill>
          </p:spPr>
          <p:txBody>
            <a:bodyPr wrap="square" lIns="0" tIns="0" rIns="0" bIns="0" rtlCol="0"/>
            <a:lstStyle/>
            <a:p>
              <a:endParaRPr/>
            </a:p>
          </p:txBody>
        </p:sp>
        <p:sp>
          <p:nvSpPr>
            <p:cNvPr id="23" name="object 23"/>
            <p:cNvSpPr/>
            <p:nvPr/>
          </p:nvSpPr>
          <p:spPr>
            <a:xfrm>
              <a:off x="5251789" y="6910554"/>
              <a:ext cx="139652" cy="139647"/>
            </a:xfrm>
            <a:prstGeom prst="rect">
              <a:avLst/>
            </a:prstGeom>
            <a:blipFill>
              <a:blip r:embed="rId13" cstate="print"/>
              <a:stretch>
                <a:fillRect/>
              </a:stretch>
            </a:blipFill>
          </p:spPr>
          <p:txBody>
            <a:bodyPr wrap="square" lIns="0" tIns="0" rIns="0" bIns="0" rtlCol="0"/>
            <a:lstStyle/>
            <a:p>
              <a:endParaRPr/>
            </a:p>
          </p:txBody>
        </p:sp>
        <p:sp>
          <p:nvSpPr>
            <p:cNvPr id="24" name="object 24"/>
            <p:cNvSpPr/>
            <p:nvPr/>
          </p:nvSpPr>
          <p:spPr>
            <a:xfrm>
              <a:off x="6150556" y="6685202"/>
              <a:ext cx="1976755" cy="222250"/>
            </a:xfrm>
            <a:custGeom>
              <a:avLst/>
              <a:gdLst/>
              <a:ahLst/>
              <a:cxnLst/>
              <a:rect l="l" t="t" r="r" b="b"/>
              <a:pathLst>
                <a:path w="1976754" h="222250">
                  <a:moveTo>
                    <a:pt x="1976310" y="0"/>
                  </a:moveTo>
                  <a:lnTo>
                    <a:pt x="1957374" y="2120"/>
                  </a:lnTo>
                  <a:lnTo>
                    <a:pt x="18948" y="219925"/>
                  </a:lnTo>
                  <a:lnTo>
                    <a:pt x="0" y="222059"/>
                  </a:lnTo>
                </a:path>
              </a:pathLst>
            </a:custGeom>
            <a:ln w="38100">
              <a:solidFill>
                <a:srgbClr val="0056D6"/>
              </a:solidFill>
            </a:ln>
          </p:spPr>
          <p:txBody>
            <a:bodyPr wrap="square" lIns="0" tIns="0" rIns="0" bIns="0" rtlCol="0"/>
            <a:lstStyle/>
            <a:p>
              <a:endParaRPr/>
            </a:p>
          </p:txBody>
        </p:sp>
        <p:sp>
          <p:nvSpPr>
            <p:cNvPr id="25" name="object 25"/>
            <p:cNvSpPr/>
            <p:nvPr/>
          </p:nvSpPr>
          <p:spPr>
            <a:xfrm>
              <a:off x="8056926" y="6608717"/>
              <a:ext cx="176530" cy="167005"/>
            </a:xfrm>
            <a:custGeom>
              <a:avLst/>
              <a:gdLst/>
              <a:ahLst/>
              <a:cxnLst/>
              <a:rect l="l" t="t" r="r" b="b"/>
              <a:pathLst>
                <a:path w="176529" h="167004">
                  <a:moveTo>
                    <a:pt x="0" y="0"/>
                  </a:moveTo>
                  <a:lnTo>
                    <a:pt x="51015" y="78613"/>
                  </a:lnTo>
                  <a:lnTo>
                    <a:pt x="18719" y="166585"/>
                  </a:lnTo>
                  <a:lnTo>
                    <a:pt x="175958" y="64579"/>
                  </a:lnTo>
                  <a:lnTo>
                    <a:pt x="0" y="0"/>
                  </a:lnTo>
                  <a:close/>
                </a:path>
              </a:pathLst>
            </a:custGeom>
            <a:solidFill>
              <a:srgbClr val="0056D6"/>
            </a:solidFill>
          </p:spPr>
          <p:txBody>
            <a:bodyPr wrap="square" lIns="0" tIns="0" rIns="0" bIns="0" rtlCol="0"/>
            <a:lstStyle/>
            <a:p>
              <a:endParaRPr/>
            </a:p>
          </p:txBody>
        </p:sp>
        <p:sp>
          <p:nvSpPr>
            <p:cNvPr id="26" name="object 26"/>
            <p:cNvSpPr/>
            <p:nvPr/>
          </p:nvSpPr>
          <p:spPr>
            <a:xfrm>
              <a:off x="6030665" y="6843523"/>
              <a:ext cx="138831" cy="138820"/>
            </a:xfrm>
            <a:prstGeom prst="rect">
              <a:avLst/>
            </a:prstGeom>
            <a:blipFill>
              <a:blip r:embed="rId14" cstate="print"/>
              <a:stretch>
                <a:fillRect/>
              </a:stretch>
            </a:blipFill>
          </p:spPr>
          <p:txBody>
            <a:bodyPr wrap="square" lIns="0" tIns="0" rIns="0" bIns="0" rtlCol="0"/>
            <a:lstStyle/>
            <a:p>
              <a:endParaRPr/>
            </a:p>
          </p:txBody>
        </p:sp>
        <p:sp>
          <p:nvSpPr>
            <p:cNvPr id="27" name="object 27"/>
            <p:cNvSpPr/>
            <p:nvPr/>
          </p:nvSpPr>
          <p:spPr>
            <a:xfrm>
              <a:off x="4650673" y="3778923"/>
              <a:ext cx="702945" cy="168910"/>
            </a:xfrm>
            <a:custGeom>
              <a:avLst/>
              <a:gdLst/>
              <a:ahLst/>
              <a:cxnLst/>
              <a:rect l="l" t="t" r="r" b="b"/>
              <a:pathLst>
                <a:path w="702945" h="168910">
                  <a:moveTo>
                    <a:pt x="0" y="0"/>
                  </a:moveTo>
                  <a:lnTo>
                    <a:pt x="18529" y="4445"/>
                  </a:lnTo>
                  <a:lnTo>
                    <a:pt x="683780" y="164084"/>
                  </a:lnTo>
                  <a:lnTo>
                    <a:pt x="702322" y="168529"/>
                  </a:lnTo>
                </a:path>
              </a:pathLst>
            </a:custGeom>
            <a:ln w="38100">
              <a:solidFill>
                <a:srgbClr val="0056D6"/>
              </a:solidFill>
            </a:ln>
          </p:spPr>
          <p:txBody>
            <a:bodyPr wrap="square" lIns="0" tIns="0" rIns="0" bIns="0" rtlCol="0"/>
            <a:lstStyle/>
            <a:p>
              <a:endParaRPr/>
            </a:p>
          </p:txBody>
        </p:sp>
        <p:sp>
          <p:nvSpPr>
            <p:cNvPr id="28" name="object 28"/>
            <p:cNvSpPr/>
            <p:nvPr/>
          </p:nvSpPr>
          <p:spPr>
            <a:xfrm>
              <a:off x="4546932" y="3711639"/>
              <a:ext cx="182880" cy="163195"/>
            </a:xfrm>
            <a:custGeom>
              <a:avLst/>
              <a:gdLst/>
              <a:ahLst/>
              <a:cxnLst/>
              <a:rect l="l" t="t" r="r" b="b"/>
              <a:pathLst>
                <a:path w="182879" h="163195">
                  <a:moveTo>
                    <a:pt x="182575" y="0"/>
                  </a:moveTo>
                  <a:lnTo>
                    <a:pt x="0" y="42392"/>
                  </a:lnTo>
                  <a:lnTo>
                    <a:pt x="143459" y="163017"/>
                  </a:lnTo>
                  <a:lnTo>
                    <a:pt x="122262" y="71729"/>
                  </a:lnTo>
                  <a:lnTo>
                    <a:pt x="182575" y="0"/>
                  </a:lnTo>
                  <a:close/>
                </a:path>
              </a:pathLst>
            </a:custGeom>
            <a:solidFill>
              <a:srgbClr val="0056D6"/>
            </a:solidFill>
          </p:spPr>
          <p:txBody>
            <a:bodyPr wrap="square" lIns="0" tIns="0" rIns="0" bIns="0" rtlCol="0"/>
            <a:lstStyle/>
            <a:p>
              <a:endParaRPr/>
            </a:p>
          </p:txBody>
        </p:sp>
        <p:sp>
          <p:nvSpPr>
            <p:cNvPr id="29" name="object 29"/>
            <p:cNvSpPr/>
            <p:nvPr/>
          </p:nvSpPr>
          <p:spPr>
            <a:xfrm>
              <a:off x="5333317" y="3890230"/>
              <a:ext cx="138166" cy="138159"/>
            </a:xfrm>
            <a:prstGeom prst="rect">
              <a:avLst/>
            </a:prstGeom>
            <a:blipFill>
              <a:blip r:embed="rId15" cstate="print"/>
              <a:stretch>
                <a:fillRect/>
              </a:stretch>
            </a:blipFill>
          </p:spPr>
          <p:txBody>
            <a:bodyPr wrap="square" lIns="0" tIns="0" rIns="0" bIns="0" rtlCol="0"/>
            <a:lstStyle/>
            <a:p>
              <a:endParaRPr/>
            </a:p>
          </p:txBody>
        </p:sp>
      </p:grpSp>
      <p:sp>
        <p:nvSpPr>
          <p:cNvPr id="30" name="object 30"/>
          <p:cNvSpPr txBox="1"/>
          <p:nvPr/>
        </p:nvSpPr>
        <p:spPr>
          <a:xfrm>
            <a:off x="8284362" y="2409147"/>
            <a:ext cx="4464685" cy="3225800"/>
          </a:xfrm>
          <a:prstGeom prst="rect">
            <a:avLst/>
          </a:prstGeom>
        </p:spPr>
        <p:txBody>
          <a:bodyPr vert="horz" wrap="square" lIns="0" tIns="12700" rIns="0" bIns="0" rtlCol="0">
            <a:spAutoFit/>
          </a:bodyPr>
          <a:lstStyle/>
          <a:p>
            <a:pPr marL="12700" marR="5080" indent="5080" algn="ctr">
              <a:lnSpc>
                <a:spcPct val="125000"/>
              </a:lnSpc>
              <a:spcBef>
                <a:spcPts val="100"/>
              </a:spcBef>
            </a:pPr>
            <a:r>
              <a:rPr sz="2800" spc="-5" dirty="0">
                <a:latin typeface="Tahoma"/>
                <a:cs typeface="Tahoma"/>
              </a:rPr>
              <a:t>This </a:t>
            </a:r>
            <a:r>
              <a:rPr sz="2800" spc="-40" dirty="0">
                <a:latin typeface="Tahoma"/>
                <a:cs typeface="Tahoma"/>
              </a:rPr>
              <a:t>muscle </a:t>
            </a:r>
            <a:r>
              <a:rPr sz="2800" spc="5" dirty="0">
                <a:latin typeface="Tahoma"/>
                <a:cs typeface="Tahoma"/>
              </a:rPr>
              <a:t>is </a:t>
            </a:r>
            <a:r>
              <a:rPr sz="2800" spc="30" dirty="0">
                <a:latin typeface="Tahoma"/>
                <a:cs typeface="Tahoma"/>
              </a:rPr>
              <a:t>called </a:t>
            </a:r>
            <a:r>
              <a:rPr sz="2800" spc="95" dirty="0">
                <a:latin typeface="Tahoma"/>
                <a:cs typeface="Tahoma"/>
              </a:rPr>
              <a:t>the  </a:t>
            </a:r>
            <a:r>
              <a:rPr sz="2800" spc="5" dirty="0">
                <a:latin typeface="Tahoma"/>
                <a:cs typeface="Tahoma"/>
              </a:rPr>
              <a:t>flexor. </a:t>
            </a:r>
            <a:r>
              <a:rPr sz="2800" spc="265" dirty="0">
                <a:latin typeface="Tahoma"/>
                <a:cs typeface="Tahoma"/>
              </a:rPr>
              <a:t>It </a:t>
            </a:r>
            <a:r>
              <a:rPr sz="2800" spc="25" dirty="0">
                <a:latin typeface="Tahoma"/>
                <a:cs typeface="Tahoma"/>
              </a:rPr>
              <a:t>contracts </a:t>
            </a:r>
            <a:r>
              <a:rPr sz="2800" spc="30" dirty="0">
                <a:latin typeface="Tahoma"/>
                <a:cs typeface="Tahoma"/>
              </a:rPr>
              <a:t>to </a:t>
            </a:r>
            <a:r>
              <a:rPr sz="2800" spc="-80" dirty="0">
                <a:latin typeface="Tahoma"/>
                <a:cs typeface="Tahoma"/>
              </a:rPr>
              <a:t>make  </a:t>
            </a:r>
            <a:r>
              <a:rPr sz="2800" spc="95" dirty="0">
                <a:latin typeface="Tahoma"/>
                <a:cs typeface="Tahoma"/>
              </a:rPr>
              <a:t>it </a:t>
            </a:r>
            <a:r>
              <a:rPr sz="2800" spc="-30" dirty="0">
                <a:latin typeface="Tahoma"/>
                <a:cs typeface="Tahoma"/>
              </a:rPr>
              <a:t>smaller. </a:t>
            </a:r>
            <a:r>
              <a:rPr sz="2800" spc="40" dirty="0">
                <a:latin typeface="Tahoma"/>
                <a:cs typeface="Tahoma"/>
              </a:rPr>
              <a:t>As </a:t>
            </a:r>
            <a:r>
              <a:rPr sz="2800" spc="95" dirty="0">
                <a:latin typeface="Tahoma"/>
                <a:cs typeface="Tahoma"/>
              </a:rPr>
              <a:t>it </a:t>
            </a:r>
            <a:r>
              <a:rPr sz="2800" spc="5" dirty="0">
                <a:latin typeface="Tahoma"/>
                <a:cs typeface="Tahoma"/>
              </a:rPr>
              <a:t>is </a:t>
            </a:r>
            <a:r>
              <a:rPr sz="2800" spc="25" dirty="0">
                <a:latin typeface="Tahoma"/>
                <a:cs typeface="Tahoma"/>
              </a:rPr>
              <a:t>attached  </a:t>
            </a:r>
            <a:r>
              <a:rPr sz="2800" spc="30" dirty="0">
                <a:latin typeface="Tahoma"/>
                <a:cs typeface="Tahoma"/>
              </a:rPr>
              <a:t>to </a:t>
            </a:r>
            <a:r>
              <a:rPr sz="2800" spc="95" dirty="0">
                <a:latin typeface="Tahoma"/>
                <a:cs typeface="Tahoma"/>
              </a:rPr>
              <a:t>the </a:t>
            </a:r>
            <a:r>
              <a:rPr sz="2800" spc="15" dirty="0">
                <a:latin typeface="Tahoma"/>
                <a:cs typeface="Tahoma"/>
              </a:rPr>
              <a:t>forearm, </a:t>
            </a:r>
            <a:r>
              <a:rPr sz="2800" spc="95" dirty="0">
                <a:latin typeface="Tahoma"/>
                <a:cs typeface="Tahoma"/>
              </a:rPr>
              <a:t>it </a:t>
            </a:r>
            <a:r>
              <a:rPr sz="2800" spc="45" dirty="0">
                <a:latin typeface="Tahoma"/>
                <a:cs typeface="Tahoma"/>
              </a:rPr>
              <a:t>pulls </a:t>
            </a:r>
            <a:r>
              <a:rPr sz="2800" spc="95" dirty="0">
                <a:latin typeface="Tahoma"/>
                <a:cs typeface="Tahoma"/>
              </a:rPr>
              <a:t>the  </a:t>
            </a:r>
            <a:r>
              <a:rPr sz="2800" spc="40" dirty="0">
                <a:latin typeface="Tahoma"/>
                <a:cs typeface="Tahoma"/>
              </a:rPr>
              <a:t>forearm </a:t>
            </a:r>
            <a:r>
              <a:rPr sz="2800" spc="-20" dirty="0">
                <a:latin typeface="Tahoma"/>
                <a:cs typeface="Tahoma"/>
              </a:rPr>
              <a:t>upwards </a:t>
            </a:r>
            <a:r>
              <a:rPr sz="2800" spc="5" dirty="0">
                <a:latin typeface="Tahoma"/>
                <a:cs typeface="Tahoma"/>
              </a:rPr>
              <a:t>as </a:t>
            </a:r>
            <a:r>
              <a:rPr sz="2800" spc="95" dirty="0">
                <a:latin typeface="Tahoma"/>
                <a:cs typeface="Tahoma"/>
              </a:rPr>
              <a:t>it  </a:t>
            </a:r>
            <a:r>
              <a:rPr sz="2800" spc="5" dirty="0">
                <a:latin typeface="Tahoma"/>
                <a:cs typeface="Tahoma"/>
              </a:rPr>
              <a:t>contracts.</a:t>
            </a:r>
            <a:endParaRPr sz="2800">
              <a:latin typeface="Tahoma"/>
              <a:cs typeface="Tahoma"/>
            </a:endParaRPr>
          </a:p>
        </p:txBody>
      </p:sp>
      <p:sp>
        <p:nvSpPr>
          <p:cNvPr id="32" name="object 32"/>
          <p:cNvSpPr txBox="1"/>
          <p:nvPr/>
        </p:nvSpPr>
        <p:spPr>
          <a:xfrm>
            <a:off x="69795" y="8714655"/>
            <a:ext cx="1850389" cy="988060"/>
          </a:xfrm>
          <a:prstGeom prst="rect">
            <a:avLst/>
          </a:prstGeom>
        </p:spPr>
        <p:txBody>
          <a:bodyPr vert="horz" wrap="square" lIns="0" tIns="0" rIns="0" bIns="0" rtlCol="0">
            <a:spAutoFit/>
          </a:bodyPr>
          <a:lstStyle/>
          <a:p>
            <a:pPr marL="12700">
              <a:lnSpc>
                <a:spcPts val="7180"/>
              </a:lnSpc>
            </a:pPr>
            <a:r>
              <a:rPr sz="6000" spc="80" dirty="0">
                <a:solidFill>
                  <a:srgbClr val="FFFFFF"/>
                </a:solidFill>
                <a:latin typeface="Tahoma"/>
                <a:cs typeface="Tahoma"/>
                <a:hlinkClick r:id="rId16" action="ppaction://hlinksldjump"/>
              </a:rPr>
              <a:t>B</a:t>
            </a:r>
            <a:r>
              <a:rPr sz="6000" spc="120" dirty="0">
                <a:solidFill>
                  <a:srgbClr val="FFFFFF"/>
                </a:solidFill>
                <a:latin typeface="Tahoma"/>
                <a:cs typeface="Tahoma"/>
                <a:hlinkClick r:id="rId16" action="ppaction://hlinksldjump"/>
              </a:rPr>
              <a:t>A</a:t>
            </a:r>
            <a:r>
              <a:rPr sz="6000" spc="-90" dirty="0">
                <a:solidFill>
                  <a:srgbClr val="FFFFFF"/>
                </a:solidFill>
                <a:latin typeface="Tahoma"/>
                <a:cs typeface="Tahoma"/>
                <a:hlinkClick r:id="rId16" action="ppaction://hlinksldjump"/>
              </a:rPr>
              <a:t>C</a:t>
            </a:r>
            <a:r>
              <a:rPr sz="6000" spc="-25" dirty="0">
                <a:solidFill>
                  <a:srgbClr val="FFFFFF"/>
                </a:solidFill>
                <a:latin typeface="Tahoma"/>
                <a:cs typeface="Tahoma"/>
                <a:hlinkClick r:id="rId16" action="ppaction://hlinksldjump"/>
              </a:rPr>
              <a:t>K</a:t>
            </a:r>
            <a:endParaRPr sz="6000">
              <a:latin typeface="Tahoma"/>
              <a:cs typeface="Tahoma"/>
            </a:endParaRPr>
          </a:p>
        </p:txBody>
      </p:sp>
      <p:sp>
        <p:nvSpPr>
          <p:cNvPr id="33" name="object 33"/>
          <p:cNvSpPr txBox="1"/>
          <p:nvPr/>
        </p:nvSpPr>
        <p:spPr>
          <a:xfrm>
            <a:off x="11045963" y="8708305"/>
            <a:ext cx="1874520" cy="988060"/>
          </a:xfrm>
          <a:prstGeom prst="rect">
            <a:avLst/>
          </a:prstGeom>
        </p:spPr>
        <p:txBody>
          <a:bodyPr vert="horz" wrap="square" lIns="0" tIns="0" rIns="0" bIns="0" rtlCol="0">
            <a:spAutoFit/>
          </a:bodyPr>
          <a:lstStyle/>
          <a:p>
            <a:pPr marL="12700">
              <a:lnSpc>
                <a:spcPts val="7180"/>
              </a:lnSpc>
            </a:pPr>
            <a:r>
              <a:rPr sz="6000" spc="45" dirty="0">
                <a:solidFill>
                  <a:srgbClr val="FFFFFF"/>
                </a:solidFill>
                <a:latin typeface="Tahoma"/>
                <a:cs typeface="Tahoma"/>
                <a:hlinkClick r:id="rId17" action="ppaction://hlinksldjump"/>
              </a:rPr>
              <a:t>NEXT</a:t>
            </a:r>
            <a:endParaRPr sz="6000">
              <a:latin typeface="Tahoma"/>
              <a:cs typeface="Tahoma"/>
            </a:endParaRPr>
          </a:p>
        </p:txBody>
      </p:sp>
      <p:sp>
        <p:nvSpPr>
          <p:cNvPr id="34" name="object 34"/>
          <p:cNvSpPr txBox="1"/>
          <p:nvPr/>
        </p:nvSpPr>
        <p:spPr>
          <a:xfrm>
            <a:off x="5263446" y="9371260"/>
            <a:ext cx="2184400" cy="306070"/>
          </a:xfrm>
          <a:prstGeom prst="rect">
            <a:avLst/>
          </a:prstGeom>
        </p:spPr>
        <p:txBody>
          <a:bodyPr vert="horz" wrap="square" lIns="0" tIns="13970" rIns="0" bIns="0" rtlCol="0">
            <a:spAutoFit/>
          </a:bodyPr>
          <a:lstStyle/>
          <a:p>
            <a:pPr marL="12700">
              <a:lnSpc>
                <a:spcPct val="100000"/>
              </a:lnSpc>
              <a:spcBef>
                <a:spcPts val="110"/>
              </a:spcBef>
            </a:pPr>
            <a:r>
              <a:rPr sz="1800" spc="-5" dirty="0">
                <a:solidFill>
                  <a:srgbClr val="FFFFFF"/>
                </a:solidFill>
                <a:latin typeface="Century Gothic"/>
                <a:cs typeface="Century Gothic"/>
                <a:hlinkClick r:id="rId18"/>
              </a:rPr>
              <a:t>www.planbee.com</a:t>
            </a:r>
            <a:endParaRPr sz="1800">
              <a:latin typeface="Century Gothic"/>
              <a:cs typeface="Century Gothic"/>
            </a:endParaRPr>
          </a:p>
        </p:txBody>
      </p:sp>
      <p:sp>
        <p:nvSpPr>
          <p:cNvPr id="31" name="object 31"/>
          <p:cNvSpPr txBox="1"/>
          <p:nvPr/>
        </p:nvSpPr>
        <p:spPr>
          <a:xfrm>
            <a:off x="8475319" y="6078228"/>
            <a:ext cx="4067175" cy="2159000"/>
          </a:xfrm>
          <a:prstGeom prst="rect">
            <a:avLst/>
          </a:prstGeom>
        </p:spPr>
        <p:txBody>
          <a:bodyPr vert="horz" wrap="square" lIns="0" tIns="12700" rIns="0" bIns="0" rtlCol="0">
            <a:spAutoFit/>
          </a:bodyPr>
          <a:lstStyle/>
          <a:p>
            <a:pPr marL="12700" marR="5080" algn="ctr">
              <a:lnSpc>
                <a:spcPct val="125000"/>
              </a:lnSpc>
              <a:spcBef>
                <a:spcPts val="100"/>
              </a:spcBef>
            </a:pPr>
            <a:r>
              <a:rPr sz="2800" spc="40" dirty="0">
                <a:latin typeface="Tahoma"/>
                <a:cs typeface="Tahoma"/>
              </a:rPr>
              <a:t>As </a:t>
            </a:r>
            <a:r>
              <a:rPr sz="2800" spc="85" dirty="0">
                <a:latin typeface="Tahoma"/>
                <a:cs typeface="Tahoma"/>
              </a:rPr>
              <a:t>this </a:t>
            </a:r>
            <a:r>
              <a:rPr sz="2800" spc="-40" dirty="0">
                <a:latin typeface="Tahoma"/>
                <a:cs typeface="Tahoma"/>
              </a:rPr>
              <a:t>muscle </a:t>
            </a:r>
            <a:r>
              <a:rPr sz="2800" spc="10" dirty="0">
                <a:latin typeface="Tahoma"/>
                <a:cs typeface="Tahoma"/>
              </a:rPr>
              <a:t>relaxes, </a:t>
            </a:r>
            <a:r>
              <a:rPr sz="2800" spc="95" dirty="0">
                <a:latin typeface="Tahoma"/>
                <a:cs typeface="Tahoma"/>
              </a:rPr>
              <a:t>it  </a:t>
            </a:r>
            <a:r>
              <a:rPr sz="2800" spc="35" dirty="0">
                <a:latin typeface="Tahoma"/>
                <a:cs typeface="Tahoma"/>
              </a:rPr>
              <a:t>gets </a:t>
            </a:r>
            <a:r>
              <a:rPr sz="2800" spc="-35" dirty="0">
                <a:latin typeface="Tahoma"/>
                <a:cs typeface="Tahoma"/>
              </a:rPr>
              <a:t>longer. </a:t>
            </a:r>
            <a:r>
              <a:rPr sz="2800" spc="-10" dirty="0">
                <a:latin typeface="Tahoma"/>
                <a:cs typeface="Tahoma"/>
              </a:rPr>
              <a:t>This </a:t>
            </a:r>
            <a:r>
              <a:rPr sz="2800" spc="5" dirty="0">
                <a:latin typeface="Tahoma"/>
                <a:cs typeface="Tahoma"/>
              </a:rPr>
              <a:t>allows  </a:t>
            </a:r>
            <a:r>
              <a:rPr sz="2800" spc="95" dirty="0">
                <a:latin typeface="Tahoma"/>
                <a:cs typeface="Tahoma"/>
              </a:rPr>
              <a:t>the </a:t>
            </a:r>
            <a:r>
              <a:rPr sz="2800" spc="10" dirty="0">
                <a:latin typeface="Tahoma"/>
                <a:cs typeface="Tahoma"/>
              </a:rPr>
              <a:t>arm </a:t>
            </a:r>
            <a:r>
              <a:rPr sz="2800" spc="30" dirty="0">
                <a:latin typeface="Tahoma"/>
                <a:cs typeface="Tahoma"/>
              </a:rPr>
              <a:t>to </a:t>
            </a:r>
            <a:r>
              <a:rPr sz="2800" spc="-120" dirty="0">
                <a:latin typeface="Tahoma"/>
                <a:cs typeface="Tahoma"/>
              </a:rPr>
              <a:t>move </a:t>
            </a:r>
            <a:r>
              <a:rPr sz="2800" dirty="0">
                <a:latin typeface="Tahoma"/>
                <a:cs typeface="Tahoma"/>
              </a:rPr>
              <a:t>back  </a:t>
            </a:r>
            <a:r>
              <a:rPr sz="2800" spc="-85" dirty="0">
                <a:latin typeface="Tahoma"/>
                <a:cs typeface="Tahoma"/>
              </a:rPr>
              <a:t>down</a:t>
            </a:r>
            <a:r>
              <a:rPr sz="2800" spc="185" dirty="0">
                <a:latin typeface="Tahoma"/>
                <a:cs typeface="Tahoma"/>
              </a:rPr>
              <a:t> </a:t>
            </a:r>
            <a:r>
              <a:rPr sz="2800" spc="-20" dirty="0">
                <a:latin typeface="Tahoma"/>
                <a:cs typeface="Tahoma"/>
              </a:rPr>
              <a:t>again.</a:t>
            </a:r>
            <a:endParaRPr sz="2800">
              <a:latin typeface="Tahoma"/>
              <a:cs typeface="Tahoma"/>
            </a:endParaRPr>
          </a:p>
        </p:txBody>
      </p:sp>
    </p:spTree>
    <p:custDataLst>
      <p:tags r:id="rId1"/>
    </p:custData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object 2"/>
          <p:cNvGrpSpPr/>
          <p:nvPr/>
        </p:nvGrpSpPr>
        <p:grpSpPr>
          <a:xfrm>
            <a:off x="0" y="800100"/>
            <a:ext cx="13004800" cy="8953500"/>
            <a:chOff x="0" y="800100"/>
            <a:chExt cx="13004800" cy="8953500"/>
          </a:xfrm>
        </p:grpSpPr>
        <p:sp>
          <p:nvSpPr>
            <p:cNvPr id="3" name="object 3"/>
            <p:cNvSpPr/>
            <p:nvPr/>
          </p:nvSpPr>
          <p:spPr>
            <a:xfrm>
              <a:off x="0" y="8801100"/>
              <a:ext cx="13004799" cy="952499"/>
            </a:xfrm>
            <a:prstGeom prst="rect">
              <a:avLst/>
            </a:prstGeom>
            <a:blipFill>
              <a:blip r:embed="rId3" cstate="print"/>
              <a:stretch>
                <a:fillRect/>
              </a:stretch>
            </a:blipFill>
          </p:spPr>
          <p:txBody>
            <a:bodyPr wrap="square" lIns="0" tIns="0" rIns="0" bIns="0" rtlCol="0"/>
            <a:lstStyle/>
            <a:p>
              <a:endParaRPr/>
            </a:p>
          </p:txBody>
        </p:sp>
        <p:sp>
          <p:nvSpPr>
            <p:cNvPr id="4" name="object 4"/>
            <p:cNvSpPr/>
            <p:nvPr/>
          </p:nvSpPr>
          <p:spPr>
            <a:xfrm>
              <a:off x="10909299" y="8458200"/>
              <a:ext cx="2095500" cy="1295400"/>
            </a:xfrm>
            <a:prstGeom prst="rect">
              <a:avLst/>
            </a:prstGeom>
            <a:blipFill>
              <a:blip r:embed="rId4" cstate="print"/>
              <a:stretch>
                <a:fillRect/>
              </a:stretch>
            </a:blipFill>
          </p:spPr>
          <p:txBody>
            <a:bodyPr wrap="square" lIns="0" tIns="0" rIns="0" bIns="0" rtlCol="0"/>
            <a:lstStyle/>
            <a:p>
              <a:endParaRPr/>
            </a:p>
          </p:txBody>
        </p:sp>
        <p:sp>
          <p:nvSpPr>
            <p:cNvPr id="5" name="object 5"/>
            <p:cNvSpPr/>
            <p:nvPr/>
          </p:nvSpPr>
          <p:spPr>
            <a:xfrm>
              <a:off x="11036299" y="8915400"/>
              <a:ext cx="1892300" cy="635000"/>
            </a:xfrm>
            <a:prstGeom prst="rect">
              <a:avLst/>
            </a:prstGeom>
            <a:blipFill>
              <a:blip r:embed="rId5" cstate="print"/>
              <a:stretch>
                <a:fillRect/>
              </a:stretch>
            </a:blipFill>
          </p:spPr>
          <p:txBody>
            <a:bodyPr wrap="square" lIns="0" tIns="0" rIns="0" bIns="0" rtlCol="0"/>
            <a:lstStyle/>
            <a:p>
              <a:endParaRPr/>
            </a:p>
          </p:txBody>
        </p:sp>
        <p:sp>
          <p:nvSpPr>
            <p:cNvPr id="6" name="object 6"/>
            <p:cNvSpPr/>
            <p:nvPr/>
          </p:nvSpPr>
          <p:spPr>
            <a:xfrm>
              <a:off x="0" y="8458200"/>
              <a:ext cx="2438400" cy="1295400"/>
            </a:xfrm>
            <a:prstGeom prst="rect">
              <a:avLst/>
            </a:prstGeom>
            <a:blipFill>
              <a:blip r:embed="rId6" cstate="print"/>
              <a:stretch>
                <a:fillRect/>
              </a:stretch>
            </a:blipFill>
          </p:spPr>
          <p:txBody>
            <a:bodyPr wrap="square" lIns="0" tIns="0" rIns="0" bIns="0" rtlCol="0"/>
            <a:lstStyle/>
            <a:p>
              <a:endParaRPr/>
            </a:p>
          </p:txBody>
        </p:sp>
        <p:sp>
          <p:nvSpPr>
            <p:cNvPr id="7" name="object 7"/>
            <p:cNvSpPr/>
            <p:nvPr/>
          </p:nvSpPr>
          <p:spPr>
            <a:xfrm>
              <a:off x="63499" y="8915400"/>
              <a:ext cx="1854200" cy="635000"/>
            </a:xfrm>
            <a:prstGeom prst="rect">
              <a:avLst/>
            </a:prstGeom>
            <a:blipFill>
              <a:blip r:embed="rId7" cstate="print"/>
              <a:stretch>
                <a:fillRect/>
              </a:stretch>
            </a:blipFill>
          </p:spPr>
          <p:txBody>
            <a:bodyPr wrap="square" lIns="0" tIns="0" rIns="0" bIns="0" rtlCol="0"/>
            <a:lstStyle/>
            <a:p>
              <a:endParaRPr/>
            </a:p>
          </p:txBody>
        </p:sp>
        <p:sp>
          <p:nvSpPr>
            <p:cNvPr id="8" name="object 8"/>
            <p:cNvSpPr/>
            <p:nvPr/>
          </p:nvSpPr>
          <p:spPr>
            <a:xfrm>
              <a:off x="5194299" y="9359900"/>
              <a:ext cx="2336800" cy="355600"/>
            </a:xfrm>
            <a:prstGeom prst="rect">
              <a:avLst/>
            </a:prstGeom>
            <a:blipFill>
              <a:blip r:embed="rId8" cstate="print"/>
              <a:stretch>
                <a:fillRect/>
              </a:stretch>
            </a:blipFill>
          </p:spPr>
          <p:txBody>
            <a:bodyPr wrap="square" lIns="0" tIns="0" rIns="0" bIns="0" rtlCol="0"/>
            <a:lstStyle/>
            <a:p>
              <a:endParaRPr/>
            </a:p>
          </p:txBody>
        </p:sp>
        <p:sp>
          <p:nvSpPr>
            <p:cNvPr id="9" name="object 9"/>
            <p:cNvSpPr/>
            <p:nvPr/>
          </p:nvSpPr>
          <p:spPr>
            <a:xfrm>
              <a:off x="304799" y="1358900"/>
              <a:ext cx="4673600" cy="7353300"/>
            </a:xfrm>
            <a:prstGeom prst="rect">
              <a:avLst/>
            </a:prstGeom>
            <a:blipFill>
              <a:blip r:embed="rId9" cstate="print"/>
              <a:stretch>
                <a:fillRect/>
              </a:stretch>
            </a:blipFill>
          </p:spPr>
          <p:txBody>
            <a:bodyPr wrap="square" lIns="0" tIns="0" rIns="0" bIns="0" rtlCol="0"/>
            <a:lstStyle/>
            <a:p>
              <a:endParaRPr/>
            </a:p>
          </p:txBody>
        </p:sp>
        <p:sp>
          <p:nvSpPr>
            <p:cNvPr id="10" name="object 10"/>
            <p:cNvSpPr/>
            <p:nvPr/>
          </p:nvSpPr>
          <p:spPr>
            <a:xfrm>
              <a:off x="5067299" y="800100"/>
              <a:ext cx="7340600" cy="5981700"/>
            </a:xfrm>
            <a:prstGeom prst="rect">
              <a:avLst/>
            </a:prstGeom>
            <a:blipFill>
              <a:blip r:embed="rId10" cstate="print"/>
              <a:stretch>
                <a:fillRect/>
              </a:stretch>
            </a:blipFill>
          </p:spPr>
          <p:txBody>
            <a:bodyPr wrap="square" lIns="0" tIns="0" rIns="0" bIns="0" rtlCol="0"/>
            <a:lstStyle/>
            <a:p>
              <a:endParaRPr/>
            </a:p>
          </p:txBody>
        </p:sp>
        <p:sp>
          <p:nvSpPr>
            <p:cNvPr id="11" name="object 11"/>
            <p:cNvSpPr/>
            <p:nvPr/>
          </p:nvSpPr>
          <p:spPr>
            <a:xfrm>
              <a:off x="5113337" y="825500"/>
              <a:ext cx="6913562" cy="5905499"/>
            </a:xfrm>
            <a:prstGeom prst="rect">
              <a:avLst/>
            </a:prstGeom>
            <a:blipFill>
              <a:blip r:embed="rId11" cstate="print"/>
              <a:stretch>
                <a:fillRect/>
              </a:stretch>
            </a:blipFill>
          </p:spPr>
          <p:txBody>
            <a:bodyPr wrap="square" lIns="0" tIns="0" rIns="0" bIns="0" rtlCol="0"/>
            <a:lstStyle/>
            <a:p>
              <a:endParaRPr/>
            </a:p>
          </p:txBody>
        </p:sp>
        <p:sp>
          <p:nvSpPr>
            <p:cNvPr id="12" name="object 12"/>
            <p:cNvSpPr/>
            <p:nvPr/>
          </p:nvSpPr>
          <p:spPr>
            <a:xfrm>
              <a:off x="6527799" y="1282700"/>
              <a:ext cx="4953000" cy="635000"/>
            </a:xfrm>
            <a:prstGeom prst="rect">
              <a:avLst/>
            </a:prstGeom>
            <a:blipFill>
              <a:blip r:embed="rId12" cstate="print"/>
              <a:stretch>
                <a:fillRect/>
              </a:stretch>
            </a:blipFill>
          </p:spPr>
          <p:txBody>
            <a:bodyPr wrap="square" lIns="0" tIns="0" rIns="0" bIns="0" rtlCol="0"/>
            <a:lstStyle/>
            <a:p>
              <a:endParaRPr/>
            </a:p>
          </p:txBody>
        </p:sp>
        <p:sp>
          <p:nvSpPr>
            <p:cNvPr id="13" name="object 13"/>
            <p:cNvSpPr/>
            <p:nvPr/>
          </p:nvSpPr>
          <p:spPr>
            <a:xfrm>
              <a:off x="6349999" y="2032000"/>
              <a:ext cx="5308600" cy="635000"/>
            </a:xfrm>
            <a:prstGeom prst="rect">
              <a:avLst/>
            </a:prstGeom>
            <a:blipFill>
              <a:blip r:embed="rId13" cstate="print"/>
              <a:stretch>
                <a:fillRect/>
              </a:stretch>
            </a:blipFill>
          </p:spPr>
          <p:txBody>
            <a:bodyPr wrap="square" lIns="0" tIns="0" rIns="0" bIns="0" rtlCol="0"/>
            <a:lstStyle/>
            <a:p>
              <a:endParaRPr/>
            </a:p>
          </p:txBody>
        </p:sp>
        <p:sp>
          <p:nvSpPr>
            <p:cNvPr id="14" name="object 14"/>
            <p:cNvSpPr/>
            <p:nvPr/>
          </p:nvSpPr>
          <p:spPr>
            <a:xfrm>
              <a:off x="6565899" y="2781300"/>
              <a:ext cx="4902200" cy="520700"/>
            </a:xfrm>
            <a:prstGeom prst="rect">
              <a:avLst/>
            </a:prstGeom>
            <a:blipFill>
              <a:blip r:embed="rId14" cstate="print"/>
              <a:stretch>
                <a:fillRect/>
              </a:stretch>
            </a:blipFill>
          </p:spPr>
          <p:txBody>
            <a:bodyPr wrap="square" lIns="0" tIns="0" rIns="0" bIns="0" rtlCol="0"/>
            <a:lstStyle/>
            <a:p>
              <a:endParaRPr/>
            </a:p>
          </p:txBody>
        </p:sp>
        <p:sp>
          <p:nvSpPr>
            <p:cNvPr id="15" name="object 15"/>
            <p:cNvSpPr/>
            <p:nvPr/>
          </p:nvSpPr>
          <p:spPr>
            <a:xfrm>
              <a:off x="6210299" y="3517900"/>
              <a:ext cx="5638800" cy="647700"/>
            </a:xfrm>
            <a:prstGeom prst="rect">
              <a:avLst/>
            </a:prstGeom>
            <a:blipFill>
              <a:blip r:embed="rId15" cstate="print"/>
              <a:stretch>
                <a:fillRect/>
              </a:stretch>
            </a:blipFill>
          </p:spPr>
          <p:txBody>
            <a:bodyPr wrap="square" lIns="0" tIns="0" rIns="0" bIns="0" rtlCol="0"/>
            <a:lstStyle/>
            <a:p>
              <a:endParaRPr/>
            </a:p>
          </p:txBody>
        </p:sp>
        <p:sp>
          <p:nvSpPr>
            <p:cNvPr id="16" name="object 16"/>
            <p:cNvSpPr/>
            <p:nvPr/>
          </p:nvSpPr>
          <p:spPr>
            <a:xfrm>
              <a:off x="6718299" y="4279900"/>
              <a:ext cx="4597400" cy="596900"/>
            </a:xfrm>
            <a:prstGeom prst="rect">
              <a:avLst/>
            </a:prstGeom>
            <a:blipFill>
              <a:blip r:embed="rId16" cstate="print"/>
              <a:stretch>
                <a:fillRect/>
              </a:stretch>
            </a:blipFill>
          </p:spPr>
          <p:txBody>
            <a:bodyPr wrap="square" lIns="0" tIns="0" rIns="0" bIns="0" rtlCol="0"/>
            <a:lstStyle/>
            <a:p>
              <a:endParaRPr/>
            </a:p>
          </p:txBody>
        </p:sp>
        <p:sp>
          <p:nvSpPr>
            <p:cNvPr id="17" name="object 17"/>
            <p:cNvSpPr/>
            <p:nvPr/>
          </p:nvSpPr>
          <p:spPr>
            <a:xfrm>
              <a:off x="6337299" y="4978400"/>
              <a:ext cx="5359400" cy="711200"/>
            </a:xfrm>
            <a:prstGeom prst="rect">
              <a:avLst/>
            </a:prstGeom>
            <a:blipFill>
              <a:blip r:embed="rId17" cstate="print"/>
              <a:stretch>
                <a:fillRect/>
              </a:stretch>
            </a:blipFill>
          </p:spPr>
          <p:txBody>
            <a:bodyPr wrap="square" lIns="0" tIns="0" rIns="0" bIns="0" rtlCol="0"/>
            <a:lstStyle/>
            <a:p>
              <a:endParaRPr/>
            </a:p>
          </p:txBody>
        </p:sp>
        <p:sp>
          <p:nvSpPr>
            <p:cNvPr id="18" name="object 18"/>
            <p:cNvSpPr/>
            <p:nvPr/>
          </p:nvSpPr>
          <p:spPr>
            <a:xfrm>
              <a:off x="8280399" y="5778500"/>
              <a:ext cx="1447800" cy="520700"/>
            </a:xfrm>
            <a:prstGeom prst="rect">
              <a:avLst/>
            </a:prstGeom>
            <a:blipFill>
              <a:blip r:embed="rId18" cstate="print"/>
              <a:stretch>
                <a:fillRect/>
              </a:stretch>
            </a:blipFill>
          </p:spPr>
          <p:txBody>
            <a:bodyPr wrap="square" lIns="0" tIns="0" rIns="0" bIns="0" rtlCol="0"/>
            <a:lstStyle/>
            <a:p>
              <a:endParaRPr/>
            </a:p>
          </p:txBody>
        </p:sp>
      </p:grpSp>
      <p:sp>
        <p:nvSpPr>
          <p:cNvPr id="19" name="object 19"/>
          <p:cNvSpPr txBox="1"/>
          <p:nvPr/>
        </p:nvSpPr>
        <p:spPr>
          <a:xfrm>
            <a:off x="6213746" y="1082039"/>
            <a:ext cx="5605780" cy="5270500"/>
          </a:xfrm>
          <a:prstGeom prst="rect">
            <a:avLst/>
          </a:prstGeom>
        </p:spPr>
        <p:txBody>
          <a:bodyPr vert="horz" wrap="square" lIns="0" tIns="12700" rIns="0" bIns="0" rtlCol="0">
            <a:spAutoFit/>
          </a:bodyPr>
          <a:lstStyle/>
          <a:p>
            <a:pPr marL="172720" marR="163195" indent="-1270" algn="ctr">
              <a:lnSpc>
                <a:spcPct val="106900"/>
              </a:lnSpc>
              <a:spcBef>
                <a:spcPts val="100"/>
              </a:spcBef>
            </a:pPr>
            <a:r>
              <a:rPr sz="4600" spc="-40" dirty="0">
                <a:solidFill>
                  <a:srgbClr val="FFFFFF"/>
                </a:solidFill>
                <a:latin typeface="Tahoma"/>
                <a:cs typeface="Tahoma"/>
              </a:rPr>
              <a:t>Did </a:t>
            </a:r>
            <a:r>
              <a:rPr sz="4600" spc="-70" dirty="0">
                <a:solidFill>
                  <a:srgbClr val="FFFFFF"/>
                </a:solidFill>
                <a:latin typeface="Tahoma"/>
                <a:cs typeface="Tahoma"/>
              </a:rPr>
              <a:t>you </a:t>
            </a:r>
            <a:r>
              <a:rPr sz="4600" spc="-55" dirty="0">
                <a:solidFill>
                  <a:srgbClr val="FFFFFF"/>
                </a:solidFill>
                <a:latin typeface="Tahoma"/>
                <a:cs typeface="Tahoma"/>
              </a:rPr>
              <a:t>know </a:t>
            </a:r>
            <a:r>
              <a:rPr sz="4600" spc="195" dirty="0">
                <a:solidFill>
                  <a:srgbClr val="FFFFFF"/>
                </a:solidFill>
                <a:latin typeface="Tahoma"/>
                <a:cs typeface="Tahoma"/>
              </a:rPr>
              <a:t>that  </a:t>
            </a:r>
            <a:r>
              <a:rPr sz="4600" spc="50" dirty="0">
                <a:solidFill>
                  <a:srgbClr val="FFFFFF"/>
                </a:solidFill>
                <a:latin typeface="Tahoma"/>
                <a:cs typeface="Tahoma"/>
              </a:rPr>
              <a:t>your </a:t>
            </a:r>
            <a:r>
              <a:rPr sz="4600" spc="-5" dirty="0">
                <a:solidFill>
                  <a:srgbClr val="FFFFFF"/>
                </a:solidFill>
                <a:latin typeface="Tahoma"/>
                <a:cs typeface="Tahoma"/>
              </a:rPr>
              <a:t>body </a:t>
            </a:r>
            <a:r>
              <a:rPr sz="4600" spc="-10" dirty="0">
                <a:solidFill>
                  <a:srgbClr val="FFFFFF"/>
                </a:solidFill>
                <a:latin typeface="Tahoma"/>
                <a:cs typeface="Tahoma"/>
              </a:rPr>
              <a:t>has </a:t>
            </a:r>
            <a:r>
              <a:rPr sz="4600" spc="-105" dirty="0">
                <a:solidFill>
                  <a:srgbClr val="FFFFFF"/>
                </a:solidFill>
                <a:latin typeface="Tahoma"/>
                <a:cs typeface="Tahoma"/>
              </a:rPr>
              <a:t>more  </a:t>
            </a:r>
            <a:r>
              <a:rPr sz="4600" spc="80" dirty="0">
                <a:solidFill>
                  <a:srgbClr val="FFFFFF"/>
                </a:solidFill>
                <a:latin typeface="Tahoma"/>
                <a:cs typeface="Tahoma"/>
              </a:rPr>
              <a:t>than </a:t>
            </a:r>
            <a:r>
              <a:rPr sz="4600" spc="125" dirty="0">
                <a:solidFill>
                  <a:srgbClr val="FFFFFF"/>
                </a:solidFill>
                <a:latin typeface="Tahoma"/>
                <a:cs typeface="Tahoma"/>
              </a:rPr>
              <a:t>600</a:t>
            </a:r>
            <a:r>
              <a:rPr sz="4600" spc="500" dirty="0">
                <a:solidFill>
                  <a:srgbClr val="FFFFFF"/>
                </a:solidFill>
                <a:latin typeface="Tahoma"/>
                <a:cs typeface="Tahoma"/>
              </a:rPr>
              <a:t> </a:t>
            </a:r>
            <a:r>
              <a:rPr sz="4600" spc="-85" dirty="0">
                <a:solidFill>
                  <a:srgbClr val="FFFFFF"/>
                </a:solidFill>
                <a:latin typeface="Tahoma"/>
                <a:cs typeface="Tahoma"/>
              </a:rPr>
              <a:t>muscles?</a:t>
            </a:r>
            <a:endParaRPr sz="4600">
              <a:latin typeface="Tahoma"/>
              <a:cs typeface="Tahoma"/>
            </a:endParaRPr>
          </a:p>
          <a:p>
            <a:pPr marL="12700" marR="5080" algn="ctr">
              <a:lnSpc>
                <a:spcPct val="106900"/>
              </a:lnSpc>
            </a:pPr>
            <a:r>
              <a:rPr sz="4600" spc="-80" dirty="0">
                <a:solidFill>
                  <a:srgbClr val="FFFFFF"/>
                </a:solidFill>
                <a:latin typeface="Tahoma"/>
                <a:cs typeface="Tahoma"/>
              </a:rPr>
              <a:t>Can </a:t>
            </a:r>
            <a:r>
              <a:rPr sz="4600" spc="-70" dirty="0">
                <a:solidFill>
                  <a:srgbClr val="FFFFFF"/>
                </a:solidFill>
                <a:latin typeface="Tahoma"/>
                <a:cs typeface="Tahoma"/>
              </a:rPr>
              <a:t>you </a:t>
            </a:r>
            <a:r>
              <a:rPr sz="4600" spc="-140" dirty="0">
                <a:solidFill>
                  <a:srgbClr val="FFFFFF"/>
                </a:solidFill>
                <a:latin typeface="Tahoma"/>
                <a:cs typeface="Tahoma"/>
              </a:rPr>
              <a:t>name </a:t>
            </a:r>
            <a:r>
              <a:rPr sz="4600" dirty="0">
                <a:solidFill>
                  <a:srgbClr val="FFFFFF"/>
                </a:solidFill>
                <a:latin typeface="Tahoma"/>
                <a:cs typeface="Tahoma"/>
              </a:rPr>
              <a:t>any </a:t>
            </a:r>
            <a:r>
              <a:rPr sz="4600" spc="125" dirty="0">
                <a:solidFill>
                  <a:srgbClr val="FFFFFF"/>
                </a:solidFill>
                <a:latin typeface="Tahoma"/>
                <a:cs typeface="Tahoma"/>
              </a:rPr>
              <a:t>of  </a:t>
            </a:r>
            <a:r>
              <a:rPr sz="4600" spc="160" dirty="0">
                <a:solidFill>
                  <a:srgbClr val="FFFFFF"/>
                </a:solidFill>
                <a:latin typeface="Tahoma"/>
                <a:cs typeface="Tahoma"/>
              </a:rPr>
              <a:t>the </a:t>
            </a:r>
            <a:r>
              <a:rPr sz="4600" dirty="0">
                <a:solidFill>
                  <a:srgbClr val="FFFFFF"/>
                </a:solidFill>
                <a:latin typeface="Tahoma"/>
                <a:cs typeface="Tahoma"/>
              </a:rPr>
              <a:t>major </a:t>
            </a:r>
            <a:r>
              <a:rPr sz="4600" spc="-65" dirty="0">
                <a:solidFill>
                  <a:srgbClr val="FFFFFF"/>
                </a:solidFill>
                <a:latin typeface="Tahoma"/>
                <a:cs typeface="Tahoma"/>
              </a:rPr>
              <a:t>muscle  </a:t>
            </a:r>
            <a:r>
              <a:rPr sz="4600" spc="-60" dirty="0">
                <a:solidFill>
                  <a:srgbClr val="FFFFFF"/>
                </a:solidFill>
                <a:latin typeface="Tahoma"/>
                <a:cs typeface="Tahoma"/>
              </a:rPr>
              <a:t>groups? Let’s have </a:t>
            </a:r>
            <a:r>
              <a:rPr sz="4600" spc="50" dirty="0">
                <a:solidFill>
                  <a:srgbClr val="FFFFFF"/>
                </a:solidFill>
                <a:latin typeface="Tahoma"/>
                <a:cs typeface="Tahoma"/>
              </a:rPr>
              <a:t>a  </a:t>
            </a:r>
            <a:r>
              <a:rPr sz="4600" spc="-10" dirty="0">
                <a:solidFill>
                  <a:srgbClr val="FFFFFF"/>
                </a:solidFill>
                <a:latin typeface="Tahoma"/>
                <a:cs typeface="Tahoma"/>
              </a:rPr>
              <a:t>look</a:t>
            </a:r>
            <a:r>
              <a:rPr sz="4600" b="1" spc="-10" dirty="0">
                <a:solidFill>
                  <a:srgbClr val="FFFFFF"/>
                </a:solidFill>
                <a:latin typeface="Calibri"/>
                <a:cs typeface="Calibri"/>
              </a:rPr>
              <a:t>.</a:t>
            </a:r>
            <a:r>
              <a:rPr sz="4600" b="1" spc="-484" dirty="0">
                <a:solidFill>
                  <a:srgbClr val="FFFFFF"/>
                </a:solidFill>
                <a:latin typeface="Calibri"/>
                <a:cs typeface="Calibri"/>
              </a:rPr>
              <a:t> </a:t>
            </a:r>
            <a:r>
              <a:rPr sz="4600" spc="-40" dirty="0">
                <a:solidFill>
                  <a:srgbClr val="FFFFFF"/>
                </a:solidFill>
                <a:latin typeface="Tahoma"/>
                <a:cs typeface="Tahoma"/>
              </a:rPr>
              <a:t>.</a:t>
            </a:r>
            <a:endParaRPr sz="4600">
              <a:latin typeface="Tahoma"/>
              <a:cs typeface="Tahoma"/>
            </a:endParaRPr>
          </a:p>
        </p:txBody>
      </p:sp>
      <p:sp>
        <p:nvSpPr>
          <p:cNvPr id="20" name="object 20"/>
          <p:cNvSpPr txBox="1"/>
          <p:nvPr/>
        </p:nvSpPr>
        <p:spPr>
          <a:xfrm>
            <a:off x="69795" y="8714655"/>
            <a:ext cx="1850389" cy="988060"/>
          </a:xfrm>
          <a:prstGeom prst="rect">
            <a:avLst/>
          </a:prstGeom>
        </p:spPr>
        <p:txBody>
          <a:bodyPr vert="horz" wrap="square" lIns="0" tIns="0" rIns="0" bIns="0" rtlCol="0">
            <a:spAutoFit/>
          </a:bodyPr>
          <a:lstStyle/>
          <a:p>
            <a:pPr marL="12700">
              <a:lnSpc>
                <a:spcPts val="7180"/>
              </a:lnSpc>
            </a:pPr>
            <a:r>
              <a:rPr sz="6000" spc="80" dirty="0">
                <a:solidFill>
                  <a:srgbClr val="FFFFFF"/>
                </a:solidFill>
                <a:latin typeface="Tahoma"/>
                <a:cs typeface="Tahoma"/>
                <a:hlinkClick r:id="rId19" action="ppaction://hlinksldjump"/>
              </a:rPr>
              <a:t>B</a:t>
            </a:r>
            <a:r>
              <a:rPr sz="6000" spc="120" dirty="0">
                <a:solidFill>
                  <a:srgbClr val="FFFFFF"/>
                </a:solidFill>
                <a:latin typeface="Tahoma"/>
                <a:cs typeface="Tahoma"/>
                <a:hlinkClick r:id="rId19" action="ppaction://hlinksldjump"/>
              </a:rPr>
              <a:t>A</a:t>
            </a:r>
            <a:r>
              <a:rPr sz="6000" spc="-90" dirty="0">
                <a:solidFill>
                  <a:srgbClr val="FFFFFF"/>
                </a:solidFill>
                <a:latin typeface="Tahoma"/>
                <a:cs typeface="Tahoma"/>
                <a:hlinkClick r:id="rId19" action="ppaction://hlinksldjump"/>
              </a:rPr>
              <a:t>C</a:t>
            </a:r>
            <a:r>
              <a:rPr sz="6000" spc="-25" dirty="0">
                <a:solidFill>
                  <a:srgbClr val="FFFFFF"/>
                </a:solidFill>
                <a:latin typeface="Tahoma"/>
                <a:cs typeface="Tahoma"/>
                <a:hlinkClick r:id="rId19" action="ppaction://hlinksldjump"/>
              </a:rPr>
              <a:t>K</a:t>
            </a:r>
            <a:endParaRPr sz="6000">
              <a:latin typeface="Tahoma"/>
              <a:cs typeface="Tahoma"/>
            </a:endParaRPr>
          </a:p>
        </p:txBody>
      </p:sp>
      <p:sp>
        <p:nvSpPr>
          <p:cNvPr id="21" name="object 21"/>
          <p:cNvSpPr txBox="1"/>
          <p:nvPr/>
        </p:nvSpPr>
        <p:spPr>
          <a:xfrm>
            <a:off x="11045963" y="8708305"/>
            <a:ext cx="1874520" cy="988060"/>
          </a:xfrm>
          <a:prstGeom prst="rect">
            <a:avLst/>
          </a:prstGeom>
        </p:spPr>
        <p:txBody>
          <a:bodyPr vert="horz" wrap="square" lIns="0" tIns="0" rIns="0" bIns="0" rtlCol="0">
            <a:spAutoFit/>
          </a:bodyPr>
          <a:lstStyle/>
          <a:p>
            <a:pPr marL="12700">
              <a:lnSpc>
                <a:spcPts val="7180"/>
              </a:lnSpc>
            </a:pPr>
            <a:r>
              <a:rPr sz="6000" spc="45" dirty="0">
                <a:solidFill>
                  <a:srgbClr val="FFFFFF"/>
                </a:solidFill>
                <a:latin typeface="Tahoma"/>
                <a:cs typeface="Tahoma"/>
                <a:hlinkClick r:id="rId20" action="ppaction://hlinksldjump"/>
              </a:rPr>
              <a:t>NEXT</a:t>
            </a:r>
            <a:endParaRPr sz="6000">
              <a:latin typeface="Tahoma"/>
              <a:cs typeface="Tahoma"/>
            </a:endParaRPr>
          </a:p>
        </p:txBody>
      </p:sp>
      <p:sp>
        <p:nvSpPr>
          <p:cNvPr id="22" name="object 22"/>
          <p:cNvSpPr txBox="1"/>
          <p:nvPr/>
        </p:nvSpPr>
        <p:spPr>
          <a:xfrm>
            <a:off x="5263446" y="9371260"/>
            <a:ext cx="2184400" cy="306070"/>
          </a:xfrm>
          <a:prstGeom prst="rect">
            <a:avLst/>
          </a:prstGeom>
        </p:spPr>
        <p:txBody>
          <a:bodyPr vert="horz" wrap="square" lIns="0" tIns="13970" rIns="0" bIns="0" rtlCol="0">
            <a:spAutoFit/>
          </a:bodyPr>
          <a:lstStyle/>
          <a:p>
            <a:pPr marL="12700">
              <a:lnSpc>
                <a:spcPct val="100000"/>
              </a:lnSpc>
              <a:spcBef>
                <a:spcPts val="110"/>
              </a:spcBef>
            </a:pPr>
            <a:r>
              <a:rPr sz="1800" spc="-5" dirty="0">
                <a:solidFill>
                  <a:srgbClr val="FFFFFF"/>
                </a:solidFill>
                <a:latin typeface="Century Gothic"/>
                <a:cs typeface="Century Gothic"/>
                <a:hlinkClick r:id="rId21"/>
              </a:rPr>
              <a:t>www.planbee.com</a:t>
            </a:r>
            <a:endParaRPr sz="1800">
              <a:latin typeface="Century Gothic"/>
              <a:cs typeface="Century Gothic"/>
            </a:endParaRPr>
          </a:p>
        </p:txBody>
      </p:sp>
    </p:spTree>
    <p:custDataLst>
      <p:tags r:id="rId1"/>
    </p:custData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object 2"/>
          <p:cNvSpPr/>
          <p:nvPr/>
        </p:nvSpPr>
        <p:spPr>
          <a:xfrm>
            <a:off x="2044700" y="545781"/>
            <a:ext cx="3225800" cy="7988617"/>
          </a:xfrm>
          <a:prstGeom prst="rect">
            <a:avLst/>
          </a:prstGeom>
          <a:blipFill>
            <a:blip r:embed="rId3" cstate="print"/>
            <a:stretch>
              <a:fillRect/>
            </a:stretch>
          </a:blipFill>
        </p:spPr>
        <p:txBody>
          <a:bodyPr wrap="square" lIns="0" tIns="0" rIns="0" bIns="0" rtlCol="0"/>
          <a:lstStyle/>
          <a:p>
            <a:endParaRPr/>
          </a:p>
        </p:txBody>
      </p:sp>
      <p:sp>
        <p:nvSpPr>
          <p:cNvPr id="3" name="object 3"/>
          <p:cNvSpPr/>
          <p:nvPr/>
        </p:nvSpPr>
        <p:spPr>
          <a:xfrm>
            <a:off x="7442200" y="660279"/>
            <a:ext cx="3225800" cy="7925120"/>
          </a:xfrm>
          <a:prstGeom prst="rect">
            <a:avLst/>
          </a:prstGeom>
          <a:blipFill>
            <a:blip r:embed="rId4" cstate="print"/>
            <a:stretch>
              <a:fillRect/>
            </a:stretch>
          </a:blipFill>
        </p:spPr>
        <p:txBody>
          <a:bodyPr wrap="square" lIns="0" tIns="0" rIns="0" bIns="0" rtlCol="0"/>
          <a:lstStyle/>
          <a:p>
            <a:endParaRPr/>
          </a:p>
        </p:txBody>
      </p:sp>
      <p:grpSp>
        <p:nvGrpSpPr>
          <p:cNvPr id="4" name="object 4"/>
          <p:cNvGrpSpPr/>
          <p:nvPr/>
        </p:nvGrpSpPr>
        <p:grpSpPr>
          <a:xfrm>
            <a:off x="0" y="8458200"/>
            <a:ext cx="13004800" cy="1295400"/>
            <a:chOff x="0" y="8458200"/>
            <a:chExt cx="13004800" cy="1295400"/>
          </a:xfrm>
        </p:grpSpPr>
        <p:sp>
          <p:nvSpPr>
            <p:cNvPr id="5" name="object 5"/>
            <p:cNvSpPr/>
            <p:nvPr/>
          </p:nvSpPr>
          <p:spPr>
            <a:xfrm>
              <a:off x="0" y="8775700"/>
              <a:ext cx="13004800" cy="977900"/>
            </a:xfrm>
            <a:prstGeom prst="rect">
              <a:avLst/>
            </a:prstGeom>
            <a:blipFill>
              <a:blip r:embed="rId5" cstate="print"/>
              <a:stretch>
                <a:fillRect/>
              </a:stretch>
            </a:blipFill>
          </p:spPr>
          <p:txBody>
            <a:bodyPr wrap="square" lIns="0" tIns="0" rIns="0" bIns="0" rtlCol="0"/>
            <a:lstStyle/>
            <a:p>
              <a:endParaRPr/>
            </a:p>
          </p:txBody>
        </p:sp>
        <p:sp>
          <p:nvSpPr>
            <p:cNvPr id="6" name="object 6"/>
            <p:cNvSpPr/>
            <p:nvPr/>
          </p:nvSpPr>
          <p:spPr>
            <a:xfrm>
              <a:off x="0" y="8801100"/>
              <a:ext cx="13004799" cy="952499"/>
            </a:xfrm>
            <a:prstGeom prst="rect">
              <a:avLst/>
            </a:prstGeom>
            <a:blipFill>
              <a:blip r:embed="rId6" cstate="print"/>
              <a:stretch>
                <a:fillRect/>
              </a:stretch>
            </a:blipFill>
          </p:spPr>
          <p:txBody>
            <a:bodyPr wrap="square" lIns="0" tIns="0" rIns="0" bIns="0" rtlCol="0"/>
            <a:lstStyle/>
            <a:p>
              <a:endParaRPr/>
            </a:p>
          </p:txBody>
        </p:sp>
        <p:sp>
          <p:nvSpPr>
            <p:cNvPr id="7" name="object 7"/>
            <p:cNvSpPr/>
            <p:nvPr/>
          </p:nvSpPr>
          <p:spPr>
            <a:xfrm>
              <a:off x="10909299" y="8458200"/>
              <a:ext cx="2095500" cy="1295400"/>
            </a:xfrm>
            <a:prstGeom prst="rect">
              <a:avLst/>
            </a:prstGeom>
            <a:blipFill>
              <a:blip r:embed="rId7" cstate="print"/>
              <a:stretch>
                <a:fillRect/>
              </a:stretch>
            </a:blipFill>
          </p:spPr>
          <p:txBody>
            <a:bodyPr wrap="square" lIns="0" tIns="0" rIns="0" bIns="0" rtlCol="0"/>
            <a:lstStyle/>
            <a:p>
              <a:endParaRPr/>
            </a:p>
          </p:txBody>
        </p:sp>
        <p:sp>
          <p:nvSpPr>
            <p:cNvPr id="8" name="object 8"/>
            <p:cNvSpPr/>
            <p:nvPr/>
          </p:nvSpPr>
          <p:spPr>
            <a:xfrm>
              <a:off x="11036299" y="8915400"/>
              <a:ext cx="1892300" cy="635000"/>
            </a:xfrm>
            <a:prstGeom prst="rect">
              <a:avLst/>
            </a:prstGeom>
            <a:blipFill>
              <a:blip r:embed="rId8" cstate="print"/>
              <a:stretch>
                <a:fillRect/>
              </a:stretch>
            </a:blipFill>
          </p:spPr>
          <p:txBody>
            <a:bodyPr wrap="square" lIns="0" tIns="0" rIns="0" bIns="0" rtlCol="0"/>
            <a:lstStyle/>
            <a:p>
              <a:endParaRPr/>
            </a:p>
          </p:txBody>
        </p:sp>
        <p:sp>
          <p:nvSpPr>
            <p:cNvPr id="9" name="object 9"/>
            <p:cNvSpPr/>
            <p:nvPr/>
          </p:nvSpPr>
          <p:spPr>
            <a:xfrm>
              <a:off x="0" y="8458200"/>
              <a:ext cx="2438400" cy="1295400"/>
            </a:xfrm>
            <a:prstGeom prst="rect">
              <a:avLst/>
            </a:prstGeom>
            <a:blipFill>
              <a:blip r:embed="rId9" cstate="print"/>
              <a:stretch>
                <a:fillRect/>
              </a:stretch>
            </a:blipFill>
          </p:spPr>
          <p:txBody>
            <a:bodyPr wrap="square" lIns="0" tIns="0" rIns="0" bIns="0" rtlCol="0"/>
            <a:lstStyle/>
            <a:p>
              <a:endParaRPr/>
            </a:p>
          </p:txBody>
        </p:sp>
        <p:sp>
          <p:nvSpPr>
            <p:cNvPr id="10" name="object 10"/>
            <p:cNvSpPr/>
            <p:nvPr/>
          </p:nvSpPr>
          <p:spPr>
            <a:xfrm>
              <a:off x="63499" y="8915400"/>
              <a:ext cx="1854200" cy="635000"/>
            </a:xfrm>
            <a:prstGeom prst="rect">
              <a:avLst/>
            </a:prstGeom>
            <a:blipFill>
              <a:blip r:embed="rId10" cstate="print"/>
              <a:stretch>
                <a:fillRect/>
              </a:stretch>
            </a:blipFill>
          </p:spPr>
          <p:txBody>
            <a:bodyPr wrap="square" lIns="0" tIns="0" rIns="0" bIns="0" rtlCol="0"/>
            <a:lstStyle/>
            <a:p>
              <a:endParaRPr/>
            </a:p>
          </p:txBody>
        </p:sp>
        <p:sp>
          <p:nvSpPr>
            <p:cNvPr id="11" name="object 11"/>
            <p:cNvSpPr/>
            <p:nvPr/>
          </p:nvSpPr>
          <p:spPr>
            <a:xfrm>
              <a:off x="5194299" y="9359900"/>
              <a:ext cx="2336800" cy="355600"/>
            </a:xfrm>
            <a:prstGeom prst="rect">
              <a:avLst/>
            </a:prstGeom>
            <a:blipFill>
              <a:blip r:embed="rId11" cstate="print"/>
              <a:stretch>
                <a:fillRect/>
              </a:stretch>
            </a:blipFill>
          </p:spPr>
          <p:txBody>
            <a:bodyPr wrap="square" lIns="0" tIns="0" rIns="0" bIns="0" rtlCol="0"/>
            <a:lstStyle/>
            <a:p>
              <a:endParaRPr/>
            </a:p>
          </p:txBody>
        </p:sp>
      </p:grpSp>
      <p:grpSp>
        <p:nvGrpSpPr>
          <p:cNvPr id="12" name="object 12"/>
          <p:cNvGrpSpPr/>
          <p:nvPr/>
        </p:nvGrpSpPr>
        <p:grpSpPr>
          <a:xfrm>
            <a:off x="9457106" y="4563626"/>
            <a:ext cx="1569085" cy="713105"/>
            <a:chOff x="9457106" y="4563626"/>
            <a:chExt cx="1569085" cy="713105"/>
          </a:xfrm>
        </p:grpSpPr>
        <p:sp>
          <p:nvSpPr>
            <p:cNvPr id="13" name="object 13"/>
            <p:cNvSpPr/>
            <p:nvPr/>
          </p:nvSpPr>
          <p:spPr>
            <a:xfrm>
              <a:off x="9542901" y="4629515"/>
              <a:ext cx="1410970" cy="608330"/>
            </a:xfrm>
            <a:custGeom>
              <a:avLst/>
              <a:gdLst/>
              <a:ahLst/>
              <a:cxnLst/>
              <a:rect l="l" t="t" r="r" b="b"/>
              <a:pathLst>
                <a:path w="1410970" h="608329">
                  <a:moveTo>
                    <a:pt x="1410563" y="608164"/>
                  </a:moveTo>
                  <a:lnTo>
                    <a:pt x="1398904" y="603135"/>
                  </a:lnTo>
                  <a:lnTo>
                    <a:pt x="11683" y="5029"/>
                  </a:lnTo>
                  <a:lnTo>
                    <a:pt x="0" y="0"/>
                  </a:lnTo>
                </a:path>
              </a:pathLst>
            </a:custGeom>
            <a:ln w="25400">
              <a:solidFill>
                <a:srgbClr val="0042AA"/>
              </a:solidFill>
            </a:ln>
          </p:spPr>
          <p:txBody>
            <a:bodyPr wrap="square" lIns="0" tIns="0" rIns="0" bIns="0" rtlCol="0"/>
            <a:lstStyle/>
            <a:p>
              <a:endParaRPr/>
            </a:p>
          </p:txBody>
        </p:sp>
        <p:sp>
          <p:nvSpPr>
            <p:cNvPr id="14" name="object 14"/>
            <p:cNvSpPr/>
            <p:nvPr/>
          </p:nvSpPr>
          <p:spPr>
            <a:xfrm>
              <a:off x="10889679" y="5164601"/>
              <a:ext cx="136525" cy="112395"/>
            </a:xfrm>
            <a:custGeom>
              <a:avLst/>
              <a:gdLst/>
              <a:ahLst/>
              <a:cxnLst/>
              <a:rect l="l" t="t" r="r" b="b"/>
              <a:pathLst>
                <a:path w="136525" h="112395">
                  <a:moveTo>
                    <a:pt x="48272" y="0"/>
                  </a:moveTo>
                  <a:lnTo>
                    <a:pt x="52120" y="68046"/>
                  </a:lnTo>
                  <a:lnTo>
                    <a:pt x="0" y="111963"/>
                  </a:lnTo>
                  <a:lnTo>
                    <a:pt x="136093" y="104254"/>
                  </a:lnTo>
                  <a:lnTo>
                    <a:pt x="48272" y="0"/>
                  </a:lnTo>
                  <a:close/>
                </a:path>
              </a:pathLst>
            </a:custGeom>
            <a:solidFill>
              <a:srgbClr val="0042AA"/>
            </a:solidFill>
          </p:spPr>
          <p:txBody>
            <a:bodyPr wrap="square" lIns="0" tIns="0" rIns="0" bIns="0" rtlCol="0"/>
            <a:lstStyle/>
            <a:p>
              <a:endParaRPr/>
            </a:p>
          </p:txBody>
        </p:sp>
        <p:sp>
          <p:nvSpPr>
            <p:cNvPr id="15" name="object 15"/>
            <p:cNvSpPr/>
            <p:nvPr/>
          </p:nvSpPr>
          <p:spPr>
            <a:xfrm>
              <a:off x="9457106" y="4563626"/>
              <a:ext cx="101606" cy="101600"/>
            </a:xfrm>
            <a:prstGeom prst="rect">
              <a:avLst/>
            </a:prstGeom>
            <a:blipFill>
              <a:blip r:embed="rId12" cstate="print"/>
              <a:stretch>
                <a:fillRect/>
              </a:stretch>
            </a:blipFill>
          </p:spPr>
          <p:txBody>
            <a:bodyPr wrap="square" lIns="0" tIns="0" rIns="0" bIns="0" rtlCol="0"/>
            <a:lstStyle/>
            <a:p>
              <a:endParaRPr/>
            </a:p>
          </p:txBody>
        </p:sp>
      </p:grpSp>
      <p:grpSp>
        <p:nvGrpSpPr>
          <p:cNvPr id="16" name="object 16"/>
          <p:cNvGrpSpPr/>
          <p:nvPr/>
        </p:nvGrpSpPr>
        <p:grpSpPr>
          <a:xfrm>
            <a:off x="7179416" y="1283671"/>
            <a:ext cx="1544955" cy="657225"/>
            <a:chOff x="7179416" y="1283671"/>
            <a:chExt cx="1544955" cy="657225"/>
          </a:xfrm>
        </p:grpSpPr>
        <p:sp>
          <p:nvSpPr>
            <p:cNvPr id="17" name="object 17"/>
            <p:cNvSpPr/>
            <p:nvPr/>
          </p:nvSpPr>
          <p:spPr>
            <a:xfrm>
              <a:off x="7252567" y="1324340"/>
              <a:ext cx="1385570" cy="551815"/>
            </a:xfrm>
            <a:custGeom>
              <a:avLst/>
              <a:gdLst/>
              <a:ahLst/>
              <a:cxnLst/>
              <a:rect l="l" t="t" r="r" b="b"/>
              <a:pathLst>
                <a:path w="1385570" h="551814">
                  <a:moveTo>
                    <a:pt x="0" y="0"/>
                  </a:moveTo>
                  <a:lnTo>
                    <a:pt x="11798" y="4699"/>
                  </a:lnTo>
                  <a:lnTo>
                    <a:pt x="1373682" y="546849"/>
                  </a:lnTo>
                  <a:lnTo>
                    <a:pt x="1385519" y="551561"/>
                  </a:lnTo>
                </a:path>
              </a:pathLst>
            </a:custGeom>
            <a:ln w="25400">
              <a:solidFill>
                <a:srgbClr val="0042AA"/>
              </a:solidFill>
            </a:ln>
          </p:spPr>
          <p:txBody>
            <a:bodyPr wrap="square" lIns="0" tIns="0" rIns="0" bIns="0" rtlCol="0"/>
            <a:lstStyle/>
            <a:p>
              <a:endParaRPr/>
            </a:p>
          </p:txBody>
        </p:sp>
        <p:sp>
          <p:nvSpPr>
            <p:cNvPr id="18" name="object 18"/>
            <p:cNvSpPr/>
            <p:nvPr/>
          </p:nvSpPr>
          <p:spPr>
            <a:xfrm>
              <a:off x="7179416" y="1283671"/>
              <a:ext cx="135890" cy="113664"/>
            </a:xfrm>
            <a:custGeom>
              <a:avLst/>
              <a:gdLst/>
              <a:ahLst/>
              <a:cxnLst/>
              <a:rect l="l" t="t" r="r" b="b"/>
              <a:pathLst>
                <a:path w="135890" h="113665">
                  <a:moveTo>
                    <a:pt x="135813" y="0"/>
                  </a:moveTo>
                  <a:lnTo>
                    <a:pt x="0" y="11544"/>
                  </a:lnTo>
                  <a:lnTo>
                    <a:pt x="90728" y="113271"/>
                  </a:lnTo>
                  <a:lnTo>
                    <a:pt x="84950" y="45364"/>
                  </a:lnTo>
                  <a:lnTo>
                    <a:pt x="135813" y="0"/>
                  </a:lnTo>
                  <a:close/>
                </a:path>
              </a:pathLst>
            </a:custGeom>
            <a:solidFill>
              <a:srgbClr val="0042AA"/>
            </a:solidFill>
          </p:spPr>
          <p:txBody>
            <a:bodyPr wrap="square" lIns="0" tIns="0" rIns="0" bIns="0" rtlCol="0"/>
            <a:lstStyle/>
            <a:p>
              <a:endParaRPr/>
            </a:p>
          </p:txBody>
        </p:sp>
        <p:sp>
          <p:nvSpPr>
            <p:cNvPr id="19" name="object 19"/>
            <p:cNvSpPr/>
            <p:nvPr/>
          </p:nvSpPr>
          <p:spPr>
            <a:xfrm>
              <a:off x="8622666" y="1839172"/>
              <a:ext cx="101624" cy="101624"/>
            </a:xfrm>
            <a:prstGeom prst="rect">
              <a:avLst/>
            </a:prstGeom>
            <a:blipFill>
              <a:blip r:embed="rId13" cstate="print"/>
              <a:stretch>
                <a:fillRect/>
              </a:stretch>
            </a:blipFill>
          </p:spPr>
          <p:txBody>
            <a:bodyPr wrap="square" lIns="0" tIns="0" rIns="0" bIns="0" rtlCol="0"/>
            <a:lstStyle/>
            <a:p>
              <a:endParaRPr/>
            </a:p>
          </p:txBody>
        </p:sp>
      </p:grpSp>
      <p:grpSp>
        <p:nvGrpSpPr>
          <p:cNvPr id="20" name="object 20"/>
          <p:cNvGrpSpPr/>
          <p:nvPr/>
        </p:nvGrpSpPr>
        <p:grpSpPr>
          <a:xfrm>
            <a:off x="4608503" y="1897372"/>
            <a:ext cx="1090295" cy="368935"/>
            <a:chOff x="4608503" y="1897372"/>
            <a:chExt cx="1090295" cy="368935"/>
          </a:xfrm>
        </p:grpSpPr>
        <p:sp>
          <p:nvSpPr>
            <p:cNvPr id="21" name="object 21"/>
            <p:cNvSpPr/>
            <p:nvPr/>
          </p:nvSpPr>
          <p:spPr>
            <a:xfrm>
              <a:off x="4695676" y="1944352"/>
              <a:ext cx="927735" cy="261620"/>
            </a:xfrm>
            <a:custGeom>
              <a:avLst/>
              <a:gdLst/>
              <a:ahLst/>
              <a:cxnLst/>
              <a:rect l="l" t="t" r="r" b="b"/>
              <a:pathLst>
                <a:path w="927735" h="261619">
                  <a:moveTo>
                    <a:pt x="927265" y="0"/>
                  </a:moveTo>
                  <a:lnTo>
                    <a:pt x="915035" y="3441"/>
                  </a:lnTo>
                  <a:lnTo>
                    <a:pt x="12242" y="257606"/>
                  </a:lnTo>
                  <a:lnTo>
                    <a:pt x="0" y="261048"/>
                  </a:lnTo>
                </a:path>
              </a:pathLst>
            </a:custGeom>
            <a:ln w="25400">
              <a:solidFill>
                <a:srgbClr val="0042AA"/>
              </a:solidFill>
            </a:ln>
          </p:spPr>
          <p:txBody>
            <a:bodyPr wrap="square" lIns="0" tIns="0" rIns="0" bIns="0" rtlCol="0"/>
            <a:lstStyle/>
            <a:p>
              <a:endParaRPr/>
            </a:p>
          </p:txBody>
        </p:sp>
        <p:sp>
          <p:nvSpPr>
            <p:cNvPr id="22" name="object 22"/>
            <p:cNvSpPr/>
            <p:nvPr/>
          </p:nvSpPr>
          <p:spPr>
            <a:xfrm>
              <a:off x="5564861" y="1897372"/>
              <a:ext cx="133985" cy="117475"/>
            </a:xfrm>
            <a:custGeom>
              <a:avLst/>
              <a:gdLst/>
              <a:ahLst/>
              <a:cxnLst/>
              <a:rect l="l" t="t" r="r" b="b"/>
              <a:pathLst>
                <a:path w="133985" h="117475">
                  <a:moveTo>
                    <a:pt x="0" y="0"/>
                  </a:moveTo>
                  <a:lnTo>
                    <a:pt x="45859" y="50418"/>
                  </a:lnTo>
                  <a:lnTo>
                    <a:pt x="33032" y="117360"/>
                  </a:lnTo>
                  <a:lnTo>
                    <a:pt x="133870" y="25641"/>
                  </a:lnTo>
                  <a:lnTo>
                    <a:pt x="0" y="0"/>
                  </a:lnTo>
                  <a:close/>
                </a:path>
              </a:pathLst>
            </a:custGeom>
            <a:solidFill>
              <a:srgbClr val="0042AA"/>
            </a:solidFill>
          </p:spPr>
          <p:txBody>
            <a:bodyPr wrap="square" lIns="0" tIns="0" rIns="0" bIns="0" rtlCol="0"/>
            <a:lstStyle/>
            <a:p>
              <a:endParaRPr/>
            </a:p>
          </p:txBody>
        </p:sp>
        <p:sp>
          <p:nvSpPr>
            <p:cNvPr id="23" name="object 23"/>
            <p:cNvSpPr/>
            <p:nvPr/>
          </p:nvSpPr>
          <p:spPr>
            <a:xfrm>
              <a:off x="4608503" y="2165229"/>
              <a:ext cx="100992" cy="100997"/>
            </a:xfrm>
            <a:prstGeom prst="rect">
              <a:avLst/>
            </a:prstGeom>
            <a:blipFill>
              <a:blip r:embed="rId14" cstate="print"/>
              <a:stretch>
                <a:fillRect/>
              </a:stretch>
            </a:blipFill>
          </p:spPr>
          <p:txBody>
            <a:bodyPr wrap="square" lIns="0" tIns="0" rIns="0" bIns="0" rtlCol="0"/>
            <a:lstStyle/>
            <a:p>
              <a:endParaRPr/>
            </a:p>
          </p:txBody>
        </p:sp>
      </p:grpSp>
      <p:sp>
        <p:nvSpPr>
          <p:cNvPr id="24" name="object 24"/>
          <p:cNvSpPr txBox="1"/>
          <p:nvPr/>
        </p:nvSpPr>
        <p:spPr>
          <a:xfrm>
            <a:off x="5646092" y="1016000"/>
            <a:ext cx="1421130" cy="1463675"/>
          </a:xfrm>
          <a:prstGeom prst="rect">
            <a:avLst/>
          </a:prstGeom>
        </p:spPr>
        <p:txBody>
          <a:bodyPr vert="horz" wrap="square" lIns="0" tIns="12700" rIns="0" bIns="0" rtlCol="0">
            <a:spAutoFit/>
          </a:bodyPr>
          <a:lstStyle/>
          <a:p>
            <a:pPr algn="ctr">
              <a:lnSpc>
                <a:spcPct val="100000"/>
              </a:lnSpc>
              <a:spcBef>
                <a:spcPts val="100"/>
              </a:spcBef>
            </a:pPr>
            <a:r>
              <a:rPr sz="2600" spc="65" dirty="0">
                <a:latin typeface="Tahoma"/>
                <a:cs typeface="Tahoma"/>
              </a:rPr>
              <a:t>trapezius</a:t>
            </a:r>
            <a:endParaRPr sz="2600">
              <a:latin typeface="Tahoma"/>
              <a:cs typeface="Tahoma"/>
            </a:endParaRPr>
          </a:p>
          <a:p>
            <a:pPr marL="147955" marR="141605" algn="ctr">
              <a:lnSpc>
                <a:spcPct val="102600"/>
              </a:lnSpc>
              <a:spcBef>
                <a:spcPts val="1795"/>
              </a:spcBef>
            </a:pPr>
            <a:r>
              <a:rPr sz="2600" spc="-55" dirty="0">
                <a:latin typeface="Tahoma"/>
                <a:cs typeface="Tahoma"/>
              </a:rPr>
              <a:t>de</a:t>
            </a:r>
            <a:r>
              <a:rPr sz="2600" spc="-90" dirty="0">
                <a:latin typeface="Tahoma"/>
                <a:cs typeface="Tahoma"/>
              </a:rPr>
              <a:t>l</a:t>
            </a:r>
            <a:r>
              <a:rPr sz="2600" spc="200" dirty="0">
                <a:latin typeface="Tahoma"/>
                <a:cs typeface="Tahoma"/>
              </a:rPr>
              <a:t>t</a:t>
            </a:r>
            <a:r>
              <a:rPr sz="2600" spc="-55" dirty="0">
                <a:latin typeface="Tahoma"/>
                <a:cs typeface="Tahoma"/>
              </a:rPr>
              <a:t>o</a:t>
            </a:r>
            <a:r>
              <a:rPr sz="2600" spc="145" dirty="0">
                <a:latin typeface="Tahoma"/>
                <a:cs typeface="Tahoma"/>
              </a:rPr>
              <a:t>i</a:t>
            </a:r>
            <a:r>
              <a:rPr sz="2600" spc="-60" dirty="0">
                <a:latin typeface="Tahoma"/>
                <a:cs typeface="Tahoma"/>
              </a:rPr>
              <a:t>ds  </a:t>
            </a:r>
            <a:r>
              <a:rPr sz="2600" spc="-65" dirty="0">
                <a:latin typeface="Tahoma"/>
                <a:cs typeface="Tahoma"/>
              </a:rPr>
              <a:t>(delts)</a:t>
            </a:r>
            <a:endParaRPr sz="2600">
              <a:latin typeface="Tahoma"/>
              <a:cs typeface="Tahoma"/>
            </a:endParaRPr>
          </a:p>
        </p:txBody>
      </p:sp>
      <p:grpSp>
        <p:nvGrpSpPr>
          <p:cNvPr id="25" name="object 25"/>
          <p:cNvGrpSpPr/>
          <p:nvPr/>
        </p:nvGrpSpPr>
        <p:grpSpPr>
          <a:xfrm>
            <a:off x="4123860" y="1284014"/>
            <a:ext cx="1417320" cy="608330"/>
            <a:chOff x="4123860" y="1284014"/>
            <a:chExt cx="1417320" cy="608330"/>
          </a:xfrm>
        </p:grpSpPr>
        <p:sp>
          <p:nvSpPr>
            <p:cNvPr id="26" name="object 26"/>
            <p:cNvSpPr/>
            <p:nvPr/>
          </p:nvSpPr>
          <p:spPr>
            <a:xfrm>
              <a:off x="4210062" y="1324606"/>
              <a:ext cx="1257935" cy="502920"/>
            </a:xfrm>
            <a:custGeom>
              <a:avLst/>
              <a:gdLst/>
              <a:ahLst/>
              <a:cxnLst/>
              <a:rect l="l" t="t" r="r" b="b"/>
              <a:pathLst>
                <a:path w="1257935" h="502919">
                  <a:moveTo>
                    <a:pt x="1257922" y="0"/>
                  </a:moveTo>
                  <a:lnTo>
                    <a:pt x="1246124" y="4711"/>
                  </a:lnTo>
                  <a:lnTo>
                    <a:pt x="11811" y="497763"/>
                  </a:lnTo>
                  <a:lnTo>
                    <a:pt x="0" y="502488"/>
                  </a:lnTo>
                </a:path>
              </a:pathLst>
            </a:custGeom>
            <a:ln w="25400">
              <a:solidFill>
                <a:srgbClr val="0042AA"/>
              </a:solidFill>
            </a:ln>
          </p:spPr>
          <p:txBody>
            <a:bodyPr wrap="square" lIns="0" tIns="0" rIns="0" bIns="0" rtlCol="0"/>
            <a:lstStyle/>
            <a:p>
              <a:endParaRPr/>
            </a:p>
          </p:txBody>
        </p:sp>
        <p:sp>
          <p:nvSpPr>
            <p:cNvPr id="27" name="object 27"/>
            <p:cNvSpPr/>
            <p:nvPr/>
          </p:nvSpPr>
          <p:spPr>
            <a:xfrm>
              <a:off x="5405272" y="1284014"/>
              <a:ext cx="135890" cy="113664"/>
            </a:xfrm>
            <a:custGeom>
              <a:avLst/>
              <a:gdLst/>
              <a:ahLst/>
              <a:cxnLst/>
              <a:rect l="l" t="t" r="r" b="b"/>
              <a:pathLst>
                <a:path w="135889" h="113665">
                  <a:moveTo>
                    <a:pt x="0" y="0"/>
                  </a:moveTo>
                  <a:lnTo>
                    <a:pt x="50914" y="45300"/>
                  </a:lnTo>
                  <a:lnTo>
                    <a:pt x="45224" y="113220"/>
                  </a:lnTo>
                  <a:lnTo>
                    <a:pt x="135839" y="11391"/>
                  </a:lnTo>
                  <a:lnTo>
                    <a:pt x="0" y="0"/>
                  </a:lnTo>
                  <a:close/>
                </a:path>
              </a:pathLst>
            </a:custGeom>
            <a:solidFill>
              <a:srgbClr val="0042AA"/>
            </a:solidFill>
          </p:spPr>
          <p:txBody>
            <a:bodyPr wrap="square" lIns="0" tIns="0" rIns="0" bIns="0" rtlCol="0"/>
            <a:lstStyle/>
            <a:p>
              <a:endParaRPr/>
            </a:p>
          </p:txBody>
        </p:sp>
        <p:sp>
          <p:nvSpPr>
            <p:cNvPr id="28" name="object 28"/>
            <p:cNvSpPr/>
            <p:nvPr/>
          </p:nvSpPr>
          <p:spPr>
            <a:xfrm>
              <a:off x="4123860" y="1790413"/>
              <a:ext cx="101626" cy="101626"/>
            </a:xfrm>
            <a:prstGeom prst="rect">
              <a:avLst/>
            </a:prstGeom>
            <a:blipFill>
              <a:blip r:embed="rId15" cstate="print"/>
              <a:stretch>
                <a:fillRect/>
              </a:stretch>
            </a:blipFill>
          </p:spPr>
          <p:txBody>
            <a:bodyPr wrap="square" lIns="0" tIns="0" rIns="0" bIns="0" rtlCol="0"/>
            <a:lstStyle/>
            <a:p>
              <a:endParaRPr/>
            </a:p>
          </p:txBody>
        </p:sp>
      </p:grpSp>
      <p:grpSp>
        <p:nvGrpSpPr>
          <p:cNvPr id="29" name="object 29"/>
          <p:cNvGrpSpPr/>
          <p:nvPr/>
        </p:nvGrpSpPr>
        <p:grpSpPr>
          <a:xfrm>
            <a:off x="7048493" y="1892056"/>
            <a:ext cx="1090295" cy="368935"/>
            <a:chOff x="7048493" y="1892056"/>
            <a:chExt cx="1090295" cy="368935"/>
          </a:xfrm>
        </p:grpSpPr>
        <p:sp>
          <p:nvSpPr>
            <p:cNvPr id="30" name="object 30"/>
            <p:cNvSpPr/>
            <p:nvPr/>
          </p:nvSpPr>
          <p:spPr>
            <a:xfrm>
              <a:off x="7124295" y="1939036"/>
              <a:ext cx="927735" cy="261620"/>
            </a:xfrm>
            <a:custGeom>
              <a:avLst/>
              <a:gdLst/>
              <a:ahLst/>
              <a:cxnLst/>
              <a:rect l="l" t="t" r="r" b="b"/>
              <a:pathLst>
                <a:path w="927734" h="261619">
                  <a:moveTo>
                    <a:pt x="0" y="0"/>
                  </a:moveTo>
                  <a:lnTo>
                    <a:pt x="12230" y="3441"/>
                  </a:lnTo>
                  <a:lnTo>
                    <a:pt x="915022" y="257606"/>
                  </a:lnTo>
                  <a:lnTo>
                    <a:pt x="927265" y="261048"/>
                  </a:lnTo>
                </a:path>
              </a:pathLst>
            </a:custGeom>
            <a:ln w="25400">
              <a:solidFill>
                <a:srgbClr val="0042AA"/>
              </a:solidFill>
            </a:ln>
          </p:spPr>
          <p:txBody>
            <a:bodyPr wrap="square" lIns="0" tIns="0" rIns="0" bIns="0" rtlCol="0"/>
            <a:lstStyle/>
            <a:p>
              <a:endParaRPr/>
            </a:p>
          </p:txBody>
        </p:sp>
        <p:sp>
          <p:nvSpPr>
            <p:cNvPr id="31" name="object 31"/>
            <p:cNvSpPr/>
            <p:nvPr/>
          </p:nvSpPr>
          <p:spPr>
            <a:xfrm>
              <a:off x="7048493" y="1892056"/>
              <a:ext cx="133985" cy="117475"/>
            </a:xfrm>
            <a:custGeom>
              <a:avLst/>
              <a:gdLst/>
              <a:ahLst/>
              <a:cxnLst/>
              <a:rect l="l" t="t" r="r" b="b"/>
              <a:pathLst>
                <a:path w="133984" h="117475">
                  <a:moveTo>
                    <a:pt x="133883" y="0"/>
                  </a:moveTo>
                  <a:lnTo>
                    <a:pt x="0" y="25641"/>
                  </a:lnTo>
                  <a:lnTo>
                    <a:pt x="100850" y="117360"/>
                  </a:lnTo>
                  <a:lnTo>
                    <a:pt x="88023" y="50419"/>
                  </a:lnTo>
                  <a:lnTo>
                    <a:pt x="133883" y="0"/>
                  </a:lnTo>
                  <a:close/>
                </a:path>
              </a:pathLst>
            </a:custGeom>
            <a:solidFill>
              <a:srgbClr val="0042AA"/>
            </a:solidFill>
          </p:spPr>
          <p:txBody>
            <a:bodyPr wrap="square" lIns="0" tIns="0" rIns="0" bIns="0" rtlCol="0"/>
            <a:lstStyle/>
            <a:p>
              <a:endParaRPr/>
            </a:p>
          </p:txBody>
        </p:sp>
        <p:sp>
          <p:nvSpPr>
            <p:cNvPr id="32" name="object 32"/>
            <p:cNvSpPr/>
            <p:nvPr/>
          </p:nvSpPr>
          <p:spPr>
            <a:xfrm>
              <a:off x="8037737" y="2159914"/>
              <a:ext cx="100997" cy="100997"/>
            </a:xfrm>
            <a:prstGeom prst="rect">
              <a:avLst/>
            </a:prstGeom>
            <a:blipFill>
              <a:blip r:embed="rId16" cstate="print"/>
              <a:stretch>
                <a:fillRect/>
              </a:stretch>
            </a:blipFill>
          </p:spPr>
          <p:txBody>
            <a:bodyPr wrap="square" lIns="0" tIns="0" rIns="0" bIns="0" rtlCol="0"/>
            <a:lstStyle/>
            <a:p>
              <a:endParaRPr/>
            </a:p>
          </p:txBody>
        </p:sp>
      </p:grpSp>
      <p:grpSp>
        <p:nvGrpSpPr>
          <p:cNvPr id="33" name="object 33"/>
          <p:cNvGrpSpPr/>
          <p:nvPr/>
        </p:nvGrpSpPr>
        <p:grpSpPr>
          <a:xfrm>
            <a:off x="4178151" y="3721630"/>
            <a:ext cx="1066800" cy="443865"/>
            <a:chOff x="4178151" y="3721630"/>
            <a:chExt cx="1066800" cy="443865"/>
          </a:xfrm>
        </p:grpSpPr>
        <p:sp>
          <p:nvSpPr>
            <p:cNvPr id="34" name="object 34"/>
            <p:cNvSpPr/>
            <p:nvPr/>
          </p:nvSpPr>
          <p:spPr>
            <a:xfrm>
              <a:off x="4264651" y="3785719"/>
              <a:ext cx="906144" cy="337820"/>
            </a:xfrm>
            <a:custGeom>
              <a:avLst/>
              <a:gdLst/>
              <a:ahLst/>
              <a:cxnLst/>
              <a:rect l="l" t="t" r="r" b="b"/>
              <a:pathLst>
                <a:path w="906145" h="337820">
                  <a:moveTo>
                    <a:pt x="906106" y="337540"/>
                  </a:moveTo>
                  <a:lnTo>
                    <a:pt x="894206" y="333108"/>
                  </a:lnTo>
                  <a:lnTo>
                    <a:pt x="11925" y="4444"/>
                  </a:lnTo>
                  <a:lnTo>
                    <a:pt x="0" y="0"/>
                  </a:lnTo>
                </a:path>
              </a:pathLst>
            </a:custGeom>
            <a:ln w="25400">
              <a:solidFill>
                <a:srgbClr val="0042AA"/>
              </a:solidFill>
            </a:ln>
          </p:spPr>
          <p:txBody>
            <a:bodyPr wrap="square" lIns="0" tIns="0" rIns="0" bIns="0" rtlCol="0"/>
            <a:lstStyle/>
            <a:p>
              <a:endParaRPr/>
            </a:p>
          </p:txBody>
        </p:sp>
        <p:sp>
          <p:nvSpPr>
            <p:cNvPr id="35" name="object 35"/>
            <p:cNvSpPr/>
            <p:nvPr/>
          </p:nvSpPr>
          <p:spPr>
            <a:xfrm>
              <a:off x="5109016" y="4051065"/>
              <a:ext cx="135890" cy="114300"/>
            </a:xfrm>
            <a:custGeom>
              <a:avLst/>
              <a:gdLst/>
              <a:ahLst/>
              <a:cxnLst/>
              <a:rect l="l" t="t" r="r" b="b"/>
              <a:pathLst>
                <a:path w="135889" h="114300">
                  <a:moveTo>
                    <a:pt x="42557" y="0"/>
                  </a:moveTo>
                  <a:lnTo>
                    <a:pt x="49834" y="67767"/>
                  </a:lnTo>
                  <a:lnTo>
                    <a:pt x="0" y="114249"/>
                  </a:lnTo>
                  <a:lnTo>
                    <a:pt x="135534" y="99682"/>
                  </a:lnTo>
                  <a:lnTo>
                    <a:pt x="42557" y="0"/>
                  </a:lnTo>
                  <a:close/>
                </a:path>
              </a:pathLst>
            </a:custGeom>
            <a:solidFill>
              <a:srgbClr val="0042AA"/>
            </a:solidFill>
          </p:spPr>
          <p:txBody>
            <a:bodyPr wrap="square" lIns="0" tIns="0" rIns="0" bIns="0" rtlCol="0"/>
            <a:lstStyle/>
            <a:p>
              <a:endParaRPr/>
            </a:p>
          </p:txBody>
        </p:sp>
        <p:sp>
          <p:nvSpPr>
            <p:cNvPr id="36" name="object 36"/>
            <p:cNvSpPr/>
            <p:nvPr/>
          </p:nvSpPr>
          <p:spPr>
            <a:xfrm>
              <a:off x="4178151" y="3721630"/>
              <a:ext cx="101587" cy="101587"/>
            </a:xfrm>
            <a:prstGeom prst="rect">
              <a:avLst/>
            </a:prstGeom>
            <a:blipFill>
              <a:blip r:embed="rId17" cstate="print"/>
              <a:stretch>
                <a:fillRect/>
              </a:stretch>
            </a:blipFill>
          </p:spPr>
          <p:txBody>
            <a:bodyPr wrap="square" lIns="0" tIns="0" rIns="0" bIns="0" rtlCol="0"/>
            <a:lstStyle/>
            <a:p>
              <a:endParaRPr/>
            </a:p>
          </p:txBody>
        </p:sp>
      </p:grpSp>
      <p:sp>
        <p:nvSpPr>
          <p:cNvPr id="37" name="object 37"/>
          <p:cNvSpPr txBox="1"/>
          <p:nvPr/>
        </p:nvSpPr>
        <p:spPr>
          <a:xfrm>
            <a:off x="5259852" y="3949700"/>
            <a:ext cx="1200785" cy="421640"/>
          </a:xfrm>
          <a:prstGeom prst="rect">
            <a:avLst/>
          </a:prstGeom>
        </p:spPr>
        <p:txBody>
          <a:bodyPr vert="horz" wrap="square" lIns="0" tIns="12700" rIns="0" bIns="0" rtlCol="0">
            <a:spAutoFit/>
          </a:bodyPr>
          <a:lstStyle/>
          <a:p>
            <a:pPr marL="12700">
              <a:lnSpc>
                <a:spcPct val="100000"/>
              </a:lnSpc>
              <a:spcBef>
                <a:spcPts val="100"/>
              </a:spcBef>
            </a:pPr>
            <a:r>
              <a:rPr sz="2600" spc="-30" dirty="0">
                <a:latin typeface="Tahoma"/>
                <a:cs typeface="Tahoma"/>
              </a:rPr>
              <a:t>obliques</a:t>
            </a:r>
            <a:endParaRPr sz="2600">
              <a:latin typeface="Tahoma"/>
              <a:cs typeface="Tahoma"/>
            </a:endParaRPr>
          </a:p>
        </p:txBody>
      </p:sp>
      <p:grpSp>
        <p:nvGrpSpPr>
          <p:cNvPr id="38" name="object 38"/>
          <p:cNvGrpSpPr/>
          <p:nvPr/>
        </p:nvGrpSpPr>
        <p:grpSpPr>
          <a:xfrm>
            <a:off x="2125472" y="1783203"/>
            <a:ext cx="1292860" cy="544830"/>
            <a:chOff x="2125472" y="1783203"/>
            <a:chExt cx="1292860" cy="544830"/>
          </a:xfrm>
        </p:grpSpPr>
        <p:sp>
          <p:nvSpPr>
            <p:cNvPr id="39" name="object 39"/>
            <p:cNvSpPr/>
            <p:nvPr/>
          </p:nvSpPr>
          <p:spPr>
            <a:xfrm>
              <a:off x="2198899" y="1824466"/>
              <a:ext cx="1132840" cy="438784"/>
            </a:xfrm>
            <a:custGeom>
              <a:avLst/>
              <a:gdLst/>
              <a:ahLst/>
              <a:cxnLst/>
              <a:rect l="l" t="t" r="r" b="b"/>
              <a:pathLst>
                <a:path w="1132839" h="438785">
                  <a:moveTo>
                    <a:pt x="0" y="0"/>
                  </a:moveTo>
                  <a:lnTo>
                    <a:pt x="11849" y="4584"/>
                  </a:lnTo>
                  <a:lnTo>
                    <a:pt x="1120813" y="433831"/>
                  </a:lnTo>
                  <a:lnTo>
                    <a:pt x="1132687" y="438429"/>
                  </a:lnTo>
                </a:path>
              </a:pathLst>
            </a:custGeom>
            <a:ln w="25400">
              <a:solidFill>
                <a:srgbClr val="0042AA"/>
              </a:solidFill>
            </a:ln>
          </p:spPr>
          <p:txBody>
            <a:bodyPr wrap="square" lIns="0" tIns="0" rIns="0" bIns="0" rtlCol="0"/>
            <a:lstStyle/>
            <a:p>
              <a:endParaRPr/>
            </a:p>
          </p:txBody>
        </p:sp>
        <p:sp>
          <p:nvSpPr>
            <p:cNvPr id="40" name="object 40"/>
            <p:cNvSpPr/>
            <p:nvPr/>
          </p:nvSpPr>
          <p:spPr>
            <a:xfrm>
              <a:off x="2125472" y="1783203"/>
              <a:ext cx="135890" cy="114300"/>
            </a:xfrm>
            <a:custGeom>
              <a:avLst/>
              <a:gdLst/>
              <a:ahLst/>
              <a:cxnLst/>
              <a:rect l="l" t="t" r="r" b="b"/>
              <a:pathLst>
                <a:path w="135889" h="114300">
                  <a:moveTo>
                    <a:pt x="135699" y="0"/>
                  </a:moveTo>
                  <a:lnTo>
                    <a:pt x="0" y="12839"/>
                  </a:lnTo>
                  <a:lnTo>
                    <a:pt x="91694" y="113703"/>
                  </a:lnTo>
                  <a:lnTo>
                    <a:pt x="85267" y="45847"/>
                  </a:lnTo>
                  <a:lnTo>
                    <a:pt x="135699" y="0"/>
                  </a:lnTo>
                  <a:close/>
                </a:path>
              </a:pathLst>
            </a:custGeom>
            <a:solidFill>
              <a:srgbClr val="0042AA"/>
            </a:solidFill>
          </p:spPr>
          <p:txBody>
            <a:bodyPr wrap="square" lIns="0" tIns="0" rIns="0" bIns="0" rtlCol="0"/>
            <a:lstStyle/>
            <a:p>
              <a:endParaRPr/>
            </a:p>
          </p:txBody>
        </p:sp>
        <p:sp>
          <p:nvSpPr>
            <p:cNvPr id="41" name="object 41"/>
            <p:cNvSpPr/>
            <p:nvPr/>
          </p:nvSpPr>
          <p:spPr>
            <a:xfrm>
              <a:off x="3316303" y="2225841"/>
              <a:ext cx="101615" cy="101609"/>
            </a:xfrm>
            <a:prstGeom prst="rect">
              <a:avLst/>
            </a:prstGeom>
            <a:blipFill>
              <a:blip r:embed="rId18" cstate="print"/>
              <a:stretch>
                <a:fillRect/>
              </a:stretch>
            </a:blipFill>
          </p:spPr>
          <p:txBody>
            <a:bodyPr wrap="square" lIns="0" tIns="0" rIns="0" bIns="0" rtlCol="0"/>
            <a:lstStyle/>
            <a:p>
              <a:endParaRPr/>
            </a:p>
          </p:txBody>
        </p:sp>
      </p:grpSp>
      <p:sp>
        <p:nvSpPr>
          <p:cNvPr id="42" name="object 42"/>
          <p:cNvSpPr txBox="1"/>
          <p:nvPr/>
        </p:nvSpPr>
        <p:spPr>
          <a:xfrm>
            <a:off x="969316" y="1308100"/>
            <a:ext cx="1374775" cy="828675"/>
          </a:xfrm>
          <a:prstGeom prst="rect">
            <a:avLst/>
          </a:prstGeom>
        </p:spPr>
        <p:txBody>
          <a:bodyPr vert="horz" wrap="square" lIns="0" tIns="1905" rIns="0" bIns="0" rtlCol="0">
            <a:spAutoFit/>
          </a:bodyPr>
          <a:lstStyle/>
          <a:p>
            <a:pPr marL="260350" marR="5080" indent="-247650">
              <a:lnSpc>
                <a:spcPct val="102600"/>
              </a:lnSpc>
              <a:spcBef>
                <a:spcPts val="15"/>
              </a:spcBef>
            </a:pPr>
            <a:r>
              <a:rPr sz="2600" spc="-10" dirty="0">
                <a:latin typeface="Tahoma"/>
                <a:cs typeface="Tahoma"/>
              </a:rPr>
              <a:t>p</a:t>
            </a:r>
            <a:r>
              <a:rPr sz="2600" spc="5" dirty="0">
                <a:latin typeface="Tahoma"/>
                <a:cs typeface="Tahoma"/>
              </a:rPr>
              <a:t>e</a:t>
            </a:r>
            <a:r>
              <a:rPr sz="2600" spc="-15" dirty="0">
                <a:latin typeface="Tahoma"/>
                <a:cs typeface="Tahoma"/>
              </a:rPr>
              <a:t>c</a:t>
            </a:r>
            <a:r>
              <a:rPr sz="2600" spc="195" dirty="0">
                <a:latin typeface="Tahoma"/>
                <a:cs typeface="Tahoma"/>
              </a:rPr>
              <a:t>t</a:t>
            </a:r>
            <a:r>
              <a:rPr sz="2600" spc="-105" dirty="0">
                <a:latin typeface="Tahoma"/>
                <a:cs typeface="Tahoma"/>
              </a:rPr>
              <a:t>o</a:t>
            </a:r>
            <a:r>
              <a:rPr sz="2600" spc="25" dirty="0">
                <a:latin typeface="Tahoma"/>
                <a:cs typeface="Tahoma"/>
              </a:rPr>
              <a:t>r</a:t>
            </a:r>
            <a:r>
              <a:rPr sz="2600" dirty="0">
                <a:latin typeface="Tahoma"/>
                <a:cs typeface="Tahoma"/>
              </a:rPr>
              <a:t>a</a:t>
            </a:r>
            <a:r>
              <a:rPr sz="2600" spc="180" dirty="0">
                <a:latin typeface="Tahoma"/>
                <a:cs typeface="Tahoma"/>
              </a:rPr>
              <a:t>l</a:t>
            </a:r>
            <a:r>
              <a:rPr sz="2600" spc="-35" dirty="0">
                <a:latin typeface="Tahoma"/>
                <a:cs typeface="Tahoma"/>
              </a:rPr>
              <a:t>s  </a:t>
            </a:r>
            <a:r>
              <a:rPr sz="2600" spc="-75" dirty="0">
                <a:latin typeface="Tahoma"/>
                <a:cs typeface="Tahoma"/>
              </a:rPr>
              <a:t>(pecs)</a:t>
            </a:r>
            <a:endParaRPr sz="2600">
              <a:latin typeface="Tahoma"/>
              <a:cs typeface="Tahoma"/>
            </a:endParaRPr>
          </a:p>
        </p:txBody>
      </p:sp>
      <p:grpSp>
        <p:nvGrpSpPr>
          <p:cNvPr id="43" name="object 43"/>
          <p:cNvGrpSpPr/>
          <p:nvPr/>
        </p:nvGrpSpPr>
        <p:grpSpPr>
          <a:xfrm>
            <a:off x="1816759" y="2876111"/>
            <a:ext cx="1068705" cy="208279"/>
            <a:chOff x="1816759" y="2876111"/>
            <a:chExt cx="1068705" cy="208279"/>
          </a:xfrm>
        </p:grpSpPr>
        <p:sp>
          <p:nvSpPr>
            <p:cNvPr id="44" name="object 44"/>
            <p:cNvSpPr/>
            <p:nvPr/>
          </p:nvSpPr>
          <p:spPr>
            <a:xfrm>
              <a:off x="1895043" y="2930716"/>
              <a:ext cx="901700" cy="97790"/>
            </a:xfrm>
            <a:custGeom>
              <a:avLst/>
              <a:gdLst/>
              <a:ahLst/>
              <a:cxnLst/>
              <a:rect l="l" t="t" r="r" b="b"/>
              <a:pathLst>
                <a:path w="901700" h="97789">
                  <a:moveTo>
                    <a:pt x="0" y="97370"/>
                  </a:moveTo>
                  <a:lnTo>
                    <a:pt x="12623" y="96012"/>
                  </a:lnTo>
                  <a:lnTo>
                    <a:pt x="888898" y="1358"/>
                  </a:lnTo>
                  <a:lnTo>
                    <a:pt x="901522" y="0"/>
                  </a:lnTo>
                </a:path>
              </a:pathLst>
            </a:custGeom>
            <a:ln w="25400">
              <a:solidFill>
                <a:srgbClr val="0042AA"/>
              </a:solidFill>
            </a:ln>
          </p:spPr>
          <p:txBody>
            <a:bodyPr wrap="square" lIns="0" tIns="0" rIns="0" bIns="0" rtlCol="0"/>
            <a:lstStyle/>
            <a:p>
              <a:endParaRPr/>
            </a:p>
          </p:txBody>
        </p:sp>
        <p:sp>
          <p:nvSpPr>
            <p:cNvPr id="45" name="object 45"/>
            <p:cNvSpPr/>
            <p:nvPr/>
          </p:nvSpPr>
          <p:spPr>
            <a:xfrm>
              <a:off x="1816759" y="2962843"/>
              <a:ext cx="128270" cy="121285"/>
            </a:xfrm>
            <a:custGeom>
              <a:avLst/>
              <a:gdLst/>
              <a:ahLst/>
              <a:cxnLst/>
              <a:rect l="l" t="t" r="r" b="b"/>
              <a:pathLst>
                <a:path w="128269" h="121285">
                  <a:moveTo>
                    <a:pt x="114668" y="0"/>
                  </a:moveTo>
                  <a:lnTo>
                    <a:pt x="0" y="73698"/>
                  </a:lnTo>
                  <a:lnTo>
                    <a:pt x="127761" y="121208"/>
                  </a:lnTo>
                  <a:lnTo>
                    <a:pt x="90906" y="63881"/>
                  </a:lnTo>
                  <a:lnTo>
                    <a:pt x="114668" y="0"/>
                  </a:lnTo>
                  <a:close/>
                </a:path>
              </a:pathLst>
            </a:custGeom>
            <a:solidFill>
              <a:srgbClr val="0042AA"/>
            </a:solidFill>
          </p:spPr>
          <p:txBody>
            <a:bodyPr wrap="square" lIns="0" tIns="0" rIns="0" bIns="0" rtlCol="0"/>
            <a:lstStyle/>
            <a:p>
              <a:endParaRPr/>
            </a:p>
          </p:txBody>
        </p:sp>
        <p:sp>
          <p:nvSpPr>
            <p:cNvPr id="46" name="object 46"/>
            <p:cNvSpPr/>
            <p:nvPr/>
          </p:nvSpPr>
          <p:spPr>
            <a:xfrm>
              <a:off x="2783941" y="2876111"/>
              <a:ext cx="101011" cy="101014"/>
            </a:xfrm>
            <a:prstGeom prst="rect">
              <a:avLst/>
            </a:prstGeom>
            <a:blipFill>
              <a:blip r:embed="rId19" cstate="print"/>
              <a:stretch>
                <a:fillRect/>
              </a:stretch>
            </a:blipFill>
          </p:spPr>
          <p:txBody>
            <a:bodyPr wrap="square" lIns="0" tIns="0" rIns="0" bIns="0" rtlCol="0"/>
            <a:lstStyle/>
            <a:p>
              <a:endParaRPr/>
            </a:p>
          </p:txBody>
        </p:sp>
      </p:grpSp>
      <p:sp>
        <p:nvSpPr>
          <p:cNvPr id="47" name="object 47"/>
          <p:cNvSpPr txBox="1"/>
          <p:nvPr/>
        </p:nvSpPr>
        <p:spPr>
          <a:xfrm>
            <a:off x="810013" y="2781300"/>
            <a:ext cx="935355" cy="421640"/>
          </a:xfrm>
          <a:prstGeom prst="rect">
            <a:avLst/>
          </a:prstGeom>
        </p:spPr>
        <p:txBody>
          <a:bodyPr vert="horz" wrap="square" lIns="0" tIns="12700" rIns="0" bIns="0" rtlCol="0">
            <a:spAutoFit/>
          </a:bodyPr>
          <a:lstStyle/>
          <a:p>
            <a:pPr marL="12700">
              <a:lnSpc>
                <a:spcPct val="100000"/>
              </a:lnSpc>
              <a:spcBef>
                <a:spcPts val="100"/>
              </a:spcBef>
            </a:pPr>
            <a:r>
              <a:rPr sz="2600" spc="50" dirty="0">
                <a:latin typeface="Tahoma"/>
                <a:cs typeface="Tahoma"/>
              </a:rPr>
              <a:t>b</a:t>
            </a:r>
            <a:r>
              <a:rPr sz="2600" spc="-45" dirty="0">
                <a:latin typeface="Tahoma"/>
                <a:cs typeface="Tahoma"/>
              </a:rPr>
              <a:t>i</a:t>
            </a:r>
            <a:r>
              <a:rPr sz="2600" spc="15" dirty="0">
                <a:latin typeface="Tahoma"/>
                <a:cs typeface="Tahoma"/>
              </a:rPr>
              <a:t>c</a:t>
            </a:r>
            <a:r>
              <a:rPr sz="2600" spc="35" dirty="0">
                <a:latin typeface="Tahoma"/>
                <a:cs typeface="Tahoma"/>
              </a:rPr>
              <a:t>e</a:t>
            </a:r>
            <a:r>
              <a:rPr sz="2600" spc="-60" dirty="0">
                <a:latin typeface="Tahoma"/>
                <a:cs typeface="Tahoma"/>
              </a:rPr>
              <a:t>ps</a:t>
            </a:r>
            <a:endParaRPr sz="2600">
              <a:latin typeface="Tahoma"/>
              <a:cs typeface="Tahoma"/>
            </a:endParaRPr>
          </a:p>
        </p:txBody>
      </p:sp>
      <p:grpSp>
        <p:nvGrpSpPr>
          <p:cNvPr id="48" name="object 48"/>
          <p:cNvGrpSpPr/>
          <p:nvPr/>
        </p:nvGrpSpPr>
        <p:grpSpPr>
          <a:xfrm>
            <a:off x="9394439" y="2918310"/>
            <a:ext cx="1017905" cy="273685"/>
            <a:chOff x="9394439" y="2918310"/>
            <a:chExt cx="1017905" cy="273685"/>
          </a:xfrm>
        </p:grpSpPr>
        <p:sp>
          <p:nvSpPr>
            <p:cNvPr id="49" name="object 49"/>
            <p:cNvSpPr/>
            <p:nvPr/>
          </p:nvSpPr>
          <p:spPr>
            <a:xfrm>
              <a:off x="9481728" y="2969990"/>
              <a:ext cx="853440" cy="164465"/>
            </a:xfrm>
            <a:custGeom>
              <a:avLst/>
              <a:gdLst/>
              <a:ahLst/>
              <a:cxnLst/>
              <a:rect l="l" t="t" r="r" b="b"/>
              <a:pathLst>
                <a:path w="853440" h="164464">
                  <a:moveTo>
                    <a:pt x="853084" y="0"/>
                  </a:moveTo>
                  <a:lnTo>
                    <a:pt x="840613" y="2400"/>
                  </a:lnTo>
                  <a:lnTo>
                    <a:pt x="12484" y="162052"/>
                  </a:lnTo>
                  <a:lnTo>
                    <a:pt x="0" y="164465"/>
                  </a:lnTo>
                </a:path>
              </a:pathLst>
            </a:custGeom>
            <a:ln w="25399">
              <a:solidFill>
                <a:srgbClr val="0042AA"/>
              </a:solidFill>
            </a:ln>
          </p:spPr>
          <p:txBody>
            <a:bodyPr wrap="square" lIns="0" tIns="0" rIns="0" bIns="0" rtlCol="0"/>
            <a:lstStyle/>
            <a:p>
              <a:endParaRPr/>
            </a:p>
          </p:txBody>
        </p:sp>
        <p:sp>
          <p:nvSpPr>
            <p:cNvPr id="50" name="object 50"/>
            <p:cNvSpPr/>
            <p:nvPr/>
          </p:nvSpPr>
          <p:spPr>
            <a:xfrm>
              <a:off x="10280875" y="2918310"/>
              <a:ext cx="131445" cy="120014"/>
            </a:xfrm>
            <a:custGeom>
              <a:avLst/>
              <a:gdLst/>
              <a:ahLst/>
              <a:cxnLst/>
              <a:rect l="l" t="t" r="r" b="b"/>
              <a:pathLst>
                <a:path w="131445" h="120014">
                  <a:moveTo>
                    <a:pt x="0" y="0"/>
                  </a:moveTo>
                  <a:lnTo>
                    <a:pt x="41465" y="54089"/>
                  </a:lnTo>
                  <a:lnTo>
                    <a:pt x="23075" y="119710"/>
                  </a:lnTo>
                  <a:lnTo>
                    <a:pt x="131254" y="36779"/>
                  </a:lnTo>
                  <a:lnTo>
                    <a:pt x="0" y="0"/>
                  </a:lnTo>
                  <a:close/>
                </a:path>
              </a:pathLst>
            </a:custGeom>
            <a:solidFill>
              <a:srgbClr val="0042AA"/>
            </a:solidFill>
          </p:spPr>
          <p:txBody>
            <a:bodyPr wrap="square" lIns="0" tIns="0" rIns="0" bIns="0" rtlCol="0"/>
            <a:lstStyle/>
            <a:p>
              <a:endParaRPr/>
            </a:p>
          </p:txBody>
        </p:sp>
        <p:sp>
          <p:nvSpPr>
            <p:cNvPr id="51" name="object 51"/>
            <p:cNvSpPr/>
            <p:nvPr/>
          </p:nvSpPr>
          <p:spPr>
            <a:xfrm>
              <a:off x="9394439" y="3091780"/>
              <a:ext cx="99760" cy="99766"/>
            </a:xfrm>
            <a:prstGeom prst="rect">
              <a:avLst/>
            </a:prstGeom>
            <a:blipFill>
              <a:blip r:embed="rId20" cstate="print"/>
              <a:stretch>
                <a:fillRect/>
              </a:stretch>
            </a:blipFill>
          </p:spPr>
          <p:txBody>
            <a:bodyPr wrap="square" lIns="0" tIns="0" rIns="0" bIns="0" rtlCol="0"/>
            <a:lstStyle/>
            <a:p>
              <a:endParaRPr/>
            </a:p>
          </p:txBody>
        </p:sp>
      </p:grpSp>
      <p:sp>
        <p:nvSpPr>
          <p:cNvPr id="52" name="object 52"/>
          <p:cNvSpPr txBox="1"/>
          <p:nvPr/>
        </p:nvSpPr>
        <p:spPr>
          <a:xfrm>
            <a:off x="10480444" y="2679700"/>
            <a:ext cx="2267585" cy="828675"/>
          </a:xfrm>
          <a:prstGeom prst="rect">
            <a:avLst/>
          </a:prstGeom>
        </p:spPr>
        <p:txBody>
          <a:bodyPr vert="horz" wrap="square" lIns="0" tIns="1905" rIns="0" bIns="0" rtlCol="0">
            <a:spAutoFit/>
          </a:bodyPr>
          <a:lstStyle/>
          <a:p>
            <a:pPr marL="774065" marR="5080" indent="-762000">
              <a:lnSpc>
                <a:spcPct val="102600"/>
              </a:lnSpc>
              <a:spcBef>
                <a:spcPts val="15"/>
              </a:spcBef>
            </a:pPr>
            <a:r>
              <a:rPr sz="2600" spc="-10" dirty="0">
                <a:latin typeface="Tahoma"/>
                <a:cs typeface="Tahoma"/>
              </a:rPr>
              <a:t>latissimus </a:t>
            </a:r>
            <a:r>
              <a:rPr sz="2600" spc="10" dirty="0">
                <a:latin typeface="Tahoma"/>
                <a:cs typeface="Tahoma"/>
              </a:rPr>
              <a:t>dorsi  </a:t>
            </a:r>
            <a:r>
              <a:rPr sz="2600" spc="-60" dirty="0">
                <a:latin typeface="Tahoma"/>
                <a:cs typeface="Tahoma"/>
              </a:rPr>
              <a:t>(lats)</a:t>
            </a:r>
            <a:endParaRPr sz="2600">
              <a:latin typeface="Tahoma"/>
              <a:cs typeface="Tahoma"/>
            </a:endParaRPr>
          </a:p>
        </p:txBody>
      </p:sp>
      <p:grpSp>
        <p:nvGrpSpPr>
          <p:cNvPr id="53" name="object 53"/>
          <p:cNvGrpSpPr/>
          <p:nvPr/>
        </p:nvGrpSpPr>
        <p:grpSpPr>
          <a:xfrm>
            <a:off x="6987769" y="3076506"/>
            <a:ext cx="1388745" cy="292735"/>
            <a:chOff x="6987769" y="3076506"/>
            <a:chExt cx="1388745" cy="292735"/>
          </a:xfrm>
        </p:grpSpPr>
        <p:sp>
          <p:nvSpPr>
            <p:cNvPr id="54" name="object 54"/>
            <p:cNvSpPr/>
            <p:nvPr/>
          </p:nvSpPr>
          <p:spPr>
            <a:xfrm>
              <a:off x="7065648" y="3132373"/>
              <a:ext cx="1223010" cy="182880"/>
            </a:xfrm>
            <a:custGeom>
              <a:avLst/>
              <a:gdLst/>
              <a:ahLst/>
              <a:cxnLst/>
              <a:rect l="l" t="t" r="r" b="b"/>
              <a:pathLst>
                <a:path w="1223009" h="182879">
                  <a:moveTo>
                    <a:pt x="0" y="182346"/>
                  </a:moveTo>
                  <a:lnTo>
                    <a:pt x="12560" y="180479"/>
                  </a:lnTo>
                  <a:lnTo>
                    <a:pt x="1209890" y="1879"/>
                  </a:lnTo>
                  <a:lnTo>
                    <a:pt x="1222463" y="0"/>
                  </a:lnTo>
                </a:path>
              </a:pathLst>
            </a:custGeom>
            <a:ln w="25400">
              <a:solidFill>
                <a:srgbClr val="0042AA"/>
              </a:solidFill>
            </a:ln>
          </p:spPr>
          <p:txBody>
            <a:bodyPr wrap="square" lIns="0" tIns="0" rIns="0" bIns="0" rtlCol="0"/>
            <a:lstStyle/>
            <a:p>
              <a:endParaRPr/>
            </a:p>
          </p:txBody>
        </p:sp>
        <p:sp>
          <p:nvSpPr>
            <p:cNvPr id="55" name="object 55"/>
            <p:cNvSpPr/>
            <p:nvPr/>
          </p:nvSpPr>
          <p:spPr>
            <a:xfrm>
              <a:off x="6987769" y="3248057"/>
              <a:ext cx="130175" cy="120650"/>
            </a:xfrm>
            <a:custGeom>
              <a:avLst/>
              <a:gdLst/>
              <a:ahLst/>
              <a:cxnLst/>
              <a:rect l="l" t="t" r="r" b="b"/>
              <a:pathLst>
                <a:path w="130175" h="120650">
                  <a:moveTo>
                    <a:pt x="111594" y="0"/>
                  </a:moveTo>
                  <a:lnTo>
                    <a:pt x="0" y="78282"/>
                  </a:lnTo>
                  <a:lnTo>
                    <a:pt x="129578" y="120586"/>
                  </a:lnTo>
                  <a:lnTo>
                    <a:pt x="90436" y="64782"/>
                  </a:lnTo>
                  <a:lnTo>
                    <a:pt x="111594" y="0"/>
                  </a:lnTo>
                  <a:close/>
                </a:path>
              </a:pathLst>
            </a:custGeom>
            <a:solidFill>
              <a:srgbClr val="0042AA"/>
            </a:solidFill>
          </p:spPr>
          <p:txBody>
            <a:bodyPr wrap="square" lIns="0" tIns="0" rIns="0" bIns="0" rtlCol="0"/>
            <a:lstStyle/>
            <a:p>
              <a:endParaRPr/>
            </a:p>
          </p:txBody>
        </p:sp>
        <p:sp>
          <p:nvSpPr>
            <p:cNvPr id="56" name="object 56"/>
            <p:cNvSpPr/>
            <p:nvPr/>
          </p:nvSpPr>
          <p:spPr>
            <a:xfrm>
              <a:off x="8275554" y="3076506"/>
              <a:ext cx="100483" cy="100488"/>
            </a:xfrm>
            <a:prstGeom prst="rect">
              <a:avLst/>
            </a:prstGeom>
            <a:blipFill>
              <a:blip r:embed="rId21" cstate="print"/>
              <a:stretch>
                <a:fillRect/>
              </a:stretch>
            </a:blipFill>
          </p:spPr>
          <p:txBody>
            <a:bodyPr wrap="square" lIns="0" tIns="0" rIns="0" bIns="0" rtlCol="0"/>
            <a:lstStyle/>
            <a:p>
              <a:endParaRPr/>
            </a:p>
          </p:txBody>
        </p:sp>
      </p:grpSp>
      <p:sp>
        <p:nvSpPr>
          <p:cNvPr id="57" name="object 57"/>
          <p:cNvSpPr txBox="1"/>
          <p:nvPr/>
        </p:nvSpPr>
        <p:spPr>
          <a:xfrm>
            <a:off x="5895740" y="3098800"/>
            <a:ext cx="1056005" cy="421640"/>
          </a:xfrm>
          <a:prstGeom prst="rect">
            <a:avLst/>
          </a:prstGeom>
        </p:spPr>
        <p:txBody>
          <a:bodyPr vert="horz" wrap="square" lIns="0" tIns="12700" rIns="0" bIns="0" rtlCol="0">
            <a:spAutoFit/>
          </a:bodyPr>
          <a:lstStyle/>
          <a:p>
            <a:pPr marL="12700">
              <a:lnSpc>
                <a:spcPct val="100000"/>
              </a:lnSpc>
              <a:spcBef>
                <a:spcPts val="100"/>
              </a:spcBef>
            </a:pPr>
            <a:r>
              <a:rPr sz="2600" spc="250" dirty="0">
                <a:latin typeface="Tahoma"/>
                <a:cs typeface="Tahoma"/>
              </a:rPr>
              <a:t>t</a:t>
            </a:r>
            <a:r>
              <a:rPr sz="2600" spc="335" dirty="0">
                <a:latin typeface="Tahoma"/>
                <a:cs typeface="Tahoma"/>
              </a:rPr>
              <a:t>r</a:t>
            </a:r>
            <a:r>
              <a:rPr sz="2600" spc="-10" dirty="0">
                <a:latin typeface="Tahoma"/>
                <a:cs typeface="Tahoma"/>
              </a:rPr>
              <a:t>i</a:t>
            </a:r>
            <a:r>
              <a:rPr sz="2600" spc="15" dirty="0">
                <a:latin typeface="Tahoma"/>
                <a:cs typeface="Tahoma"/>
              </a:rPr>
              <a:t>c</a:t>
            </a:r>
            <a:r>
              <a:rPr sz="2600" spc="35" dirty="0">
                <a:latin typeface="Tahoma"/>
                <a:cs typeface="Tahoma"/>
              </a:rPr>
              <a:t>e</a:t>
            </a:r>
            <a:r>
              <a:rPr sz="2600" spc="-55" dirty="0">
                <a:latin typeface="Tahoma"/>
                <a:cs typeface="Tahoma"/>
              </a:rPr>
              <a:t>ps</a:t>
            </a:r>
            <a:endParaRPr sz="2600">
              <a:latin typeface="Tahoma"/>
              <a:cs typeface="Tahoma"/>
            </a:endParaRPr>
          </a:p>
        </p:txBody>
      </p:sp>
      <p:grpSp>
        <p:nvGrpSpPr>
          <p:cNvPr id="58" name="object 58"/>
          <p:cNvGrpSpPr/>
          <p:nvPr/>
        </p:nvGrpSpPr>
        <p:grpSpPr>
          <a:xfrm>
            <a:off x="2326304" y="5345312"/>
            <a:ext cx="1032510" cy="570865"/>
            <a:chOff x="2326304" y="5345312"/>
            <a:chExt cx="1032510" cy="570865"/>
          </a:xfrm>
        </p:grpSpPr>
        <p:sp>
          <p:nvSpPr>
            <p:cNvPr id="59" name="object 59"/>
            <p:cNvSpPr/>
            <p:nvPr/>
          </p:nvSpPr>
          <p:spPr>
            <a:xfrm>
              <a:off x="2395890" y="5413692"/>
              <a:ext cx="878840" cy="465455"/>
            </a:xfrm>
            <a:custGeom>
              <a:avLst/>
              <a:gdLst/>
              <a:ahLst/>
              <a:cxnLst/>
              <a:rect l="l" t="t" r="r" b="b"/>
              <a:pathLst>
                <a:path w="878839" h="465454">
                  <a:moveTo>
                    <a:pt x="0" y="465074"/>
                  </a:moveTo>
                  <a:lnTo>
                    <a:pt x="11226" y="459130"/>
                  </a:lnTo>
                  <a:lnTo>
                    <a:pt x="867092" y="5956"/>
                  </a:lnTo>
                  <a:lnTo>
                    <a:pt x="878344" y="0"/>
                  </a:lnTo>
                </a:path>
              </a:pathLst>
            </a:custGeom>
            <a:ln w="25400">
              <a:solidFill>
                <a:srgbClr val="0042AA"/>
              </a:solidFill>
            </a:ln>
          </p:spPr>
          <p:txBody>
            <a:bodyPr wrap="square" lIns="0" tIns="0" rIns="0" bIns="0" rtlCol="0"/>
            <a:lstStyle/>
            <a:p>
              <a:endParaRPr/>
            </a:p>
          </p:txBody>
        </p:sp>
        <p:sp>
          <p:nvSpPr>
            <p:cNvPr id="60" name="object 60"/>
            <p:cNvSpPr/>
            <p:nvPr/>
          </p:nvSpPr>
          <p:spPr>
            <a:xfrm>
              <a:off x="2326304" y="5804686"/>
              <a:ext cx="136525" cy="111125"/>
            </a:xfrm>
            <a:custGeom>
              <a:avLst/>
              <a:gdLst/>
              <a:ahLst/>
              <a:cxnLst/>
              <a:rect l="l" t="t" r="r" b="b"/>
              <a:pathLst>
                <a:path w="136525" h="111125">
                  <a:moveTo>
                    <a:pt x="79222" y="0"/>
                  </a:moveTo>
                  <a:lnTo>
                    <a:pt x="0" y="110921"/>
                  </a:lnTo>
                  <a:lnTo>
                    <a:pt x="136271" y="107746"/>
                  </a:lnTo>
                  <a:lnTo>
                    <a:pt x="80810" y="68135"/>
                  </a:lnTo>
                  <a:lnTo>
                    <a:pt x="79222" y="0"/>
                  </a:lnTo>
                  <a:close/>
                </a:path>
              </a:pathLst>
            </a:custGeom>
            <a:solidFill>
              <a:srgbClr val="0042AA"/>
            </a:solidFill>
          </p:spPr>
          <p:txBody>
            <a:bodyPr wrap="square" lIns="0" tIns="0" rIns="0" bIns="0" rtlCol="0"/>
            <a:lstStyle/>
            <a:p>
              <a:endParaRPr/>
            </a:p>
          </p:txBody>
        </p:sp>
        <p:sp>
          <p:nvSpPr>
            <p:cNvPr id="61" name="object 61"/>
            <p:cNvSpPr/>
            <p:nvPr/>
          </p:nvSpPr>
          <p:spPr>
            <a:xfrm>
              <a:off x="3257349" y="5345312"/>
              <a:ext cx="101107" cy="101108"/>
            </a:xfrm>
            <a:prstGeom prst="rect">
              <a:avLst/>
            </a:prstGeom>
            <a:blipFill>
              <a:blip r:embed="rId22" cstate="print"/>
              <a:stretch>
                <a:fillRect/>
              </a:stretch>
            </a:blipFill>
          </p:spPr>
          <p:txBody>
            <a:bodyPr wrap="square" lIns="0" tIns="0" rIns="0" bIns="0" rtlCol="0"/>
            <a:lstStyle/>
            <a:p>
              <a:endParaRPr/>
            </a:p>
          </p:txBody>
        </p:sp>
      </p:grpSp>
      <p:sp>
        <p:nvSpPr>
          <p:cNvPr id="62" name="object 62"/>
          <p:cNvSpPr txBox="1"/>
          <p:nvPr/>
        </p:nvSpPr>
        <p:spPr>
          <a:xfrm>
            <a:off x="699562" y="5651500"/>
            <a:ext cx="1606550" cy="828675"/>
          </a:xfrm>
          <a:prstGeom prst="rect">
            <a:avLst/>
          </a:prstGeom>
        </p:spPr>
        <p:txBody>
          <a:bodyPr vert="horz" wrap="square" lIns="0" tIns="1905" rIns="0" bIns="0" rtlCol="0">
            <a:spAutoFit/>
          </a:bodyPr>
          <a:lstStyle/>
          <a:p>
            <a:pPr marL="290830" marR="5080" indent="-278765">
              <a:lnSpc>
                <a:spcPct val="102600"/>
              </a:lnSpc>
              <a:spcBef>
                <a:spcPts val="15"/>
              </a:spcBef>
            </a:pPr>
            <a:r>
              <a:rPr sz="2600" spc="-55" dirty="0">
                <a:latin typeface="Tahoma"/>
                <a:cs typeface="Tahoma"/>
              </a:rPr>
              <a:t>qu</a:t>
            </a:r>
            <a:r>
              <a:rPr sz="2600" spc="35" dirty="0">
                <a:latin typeface="Tahoma"/>
                <a:cs typeface="Tahoma"/>
              </a:rPr>
              <a:t>a</a:t>
            </a:r>
            <a:r>
              <a:rPr sz="2600" spc="60" dirty="0">
                <a:latin typeface="Tahoma"/>
                <a:cs typeface="Tahoma"/>
              </a:rPr>
              <a:t>d</a:t>
            </a:r>
            <a:r>
              <a:rPr sz="2600" spc="100" dirty="0">
                <a:latin typeface="Tahoma"/>
                <a:cs typeface="Tahoma"/>
              </a:rPr>
              <a:t>r</a:t>
            </a:r>
            <a:r>
              <a:rPr sz="2600" spc="-10" dirty="0">
                <a:latin typeface="Tahoma"/>
                <a:cs typeface="Tahoma"/>
              </a:rPr>
              <a:t>i</a:t>
            </a:r>
            <a:r>
              <a:rPr sz="2600" spc="15" dirty="0">
                <a:latin typeface="Tahoma"/>
                <a:cs typeface="Tahoma"/>
              </a:rPr>
              <a:t>c</a:t>
            </a:r>
            <a:r>
              <a:rPr sz="2600" spc="35" dirty="0">
                <a:latin typeface="Tahoma"/>
                <a:cs typeface="Tahoma"/>
              </a:rPr>
              <a:t>e</a:t>
            </a:r>
            <a:r>
              <a:rPr sz="2600" spc="-50" dirty="0">
                <a:latin typeface="Tahoma"/>
                <a:cs typeface="Tahoma"/>
              </a:rPr>
              <a:t>ps  </a:t>
            </a:r>
            <a:r>
              <a:rPr sz="2600" spc="-114" dirty="0">
                <a:latin typeface="Tahoma"/>
                <a:cs typeface="Tahoma"/>
              </a:rPr>
              <a:t>(quads)</a:t>
            </a:r>
            <a:endParaRPr sz="2600">
              <a:latin typeface="Tahoma"/>
              <a:cs typeface="Tahoma"/>
            </a:endParaRPr>
          </a:p>
        </p:txBody>
      </p:sp>
      <p:grpSp>
        <p:nvGrpSpPr>
          <p:cNvPr id="63" name="object 63"/>
          <p:cNvGrpSpPr/>
          <p:nvPr/>
        </p:nvGrpSpPr>
        <p:grpSpPr>
          <a:xfrm>
            <a:off x="1797524" y="3350714"/>
            <a:ext cx="1791335" cy="951865"/>
            <a:chOff x="1797524" y="3350714"/>
            <a:chExt cx="1791335" cy="951865"/>
          </a:xfrm>
        </p:grpSpPr>
        <p:sp>
          <p:nvSpPr>
            <p:cNvPr id="64" name="object 64"/>
            <p:cNvSpPr/>
            <p:nvPr/>
          </p:nvSpPr>
          <p:spPr>
            <a:xfrm>
              <a:off x="1867454" y="3418834"/>
              <a:ext cx="1636395" cy="847725"/>
            </a:xfrm>
            <a:custGeom>
              <a:avLst/>
              <a:gdLst/>
              <a:ahLst/>
              <a:cxnLst/>
              <a:rect l="l" t="t" r="r" b="b"/>
              <a:pathLst>
                <a:path w="1636395" h="847725">
                  <a:moveTo>
                    <a:pt x="0" y="847166"/>
                  </a:moveTo>
                  <a:lnTo>
                    <a:pt x="11277" y="841324"/>
                  </a:lnTo>
                  <a:lnTo>
                    <a:pt x="1625092" y="5842"/>
                  </a:lnTo>
                  <a:lnTo>
                    <a:pt x="1636395" y="0"/>
                  </a:lnTo>
                </a:path>
              </a:pathLst>
            </a:custGeom>
            <a:ln w="25400">
              <a:solidFill>
                <a:srgbClr val="0042AA"/>
              </a:solidFill>
            </a:ln>
          </p:spPr>
          <p:txBody>
            <a:bodyPr wrap="square" lIns="0" tIns="0" rIns="0" bIns="0" rtlCol="0"/>
            <a:lstStyle/>
            <a:p>
              <a:endParaRPr/>
            </a:p>
          </p:txBody>
        </p:sp>
        <p:sp>
          <p:nvSpPr>
            <p:cNvPr id="65" name="object 65"/>
            <p:cNvSpPr/>
            <p:nvPr/>
          </p:nvSpPr>
          <p:spPr>
            <a:xfrm>
              <a:off x="1797524" y="4192013"/>
              <a:ext cx="136525" cy="110489"/>
            </a:xfrm>
            <a:custGeom>
              <a:avLst/>
              <a:gdLst/>
              <a:ahLst/>
              <a:cxnLst/>
              <a:rect l="l" t="t" r="r" b="b"/>
              <a:pathLst>
                <a:path w="136525" h="110489">
                  <a:moveTo>
                    <a:pt x="80251" y="0"/>
                  </a:moveTo>
                  <a:lnTo>
                    <a:pt x="0" y="110185"/>
                  </a:lnTo>
                  <a:lnTo>
                    <a:pt x="136296" y="108267"/>
                  </a:lnTo>
                  <a:lnTo>
                    <a:pt x="81203" y="68148"/>
                  </a:lnTo>
                  <a:lnTo>
                    <a:pt x="80251" y="0"/>
                  </a:lnTo>
                  <a:close/>
                </a:path>
              </a:pathLst>
            </a:custGeom>
            <a:solidFill>
              <a:srgbClr val="0042AA"/>
            </a:solidFill>
          </p:spPr>
          <p:txBody>
            <a:bodyPr wrap="square" lIns="0" tIns="0" rIns="0" bIns="0" rtlCol="0"/>
            <a:lstStyle/>
            <a:p>
              <a:endParaRPr/>
            </a:p>
          </p:txBody>
        </p:sp>
        <p:sp>
          <p:nvSpPr>
            <p:cNvPr id="66" name="object 66"/>
            <p:cNvSpPr/>
            <p:nvPr/>
          </p:nvSpPr>
          <p:spPr>
            <a:xfrm>
              <a:off x="3487081" y="3350714"/>
              <a:ext cx="101193" cy="101202"/>
            </a:xfrm>
            <a:prstGeom prst="rect">
              <a:avLst/>
            </a:prstGeom>
            <a:blipFill>
              <a:blip r:embed="rId23" cstate="print"/>
              <a:stretch>
                <a:fillRect/>
              </a:stretch>
            </a:blipFill>
          </p:spPr>
          <p:txBody>
            <a:bodyPr wrap="square" lIns="0" tIns="0" rIns="0" bIns="0" rtlCol="0"/>
            <a:lstStyle/>
            <a:p>
              <a:endParaRPr/>
            </a:p>
          </p:txBody>
        </p:sp>
      </p:grpSp>
      <p:sp>
        <p:nvSpPr>
          <p:cNvPr id="67" name="object 67"/>
          <p:cNvSpPr txBox="1"/>
          <p:nvPr/>
        </p:nvSpPr>
        <p:spPr>
          <a:xfrm>
            <a:off x="258947" y="3860800"/>
            <a:ext cx="1472565" cy="1235075"/>
          </a:xfrm>
          <a:prstGeom prst="rect">
            <a:avLst/>
          </a:prstGeom>
        </p:spPr>
        <p:txBody>
          <a:bodyPr vert="horz" wrap="square" lIns="0" tIns="1905" rIns="0" bIns="0" rtlCol="0">
            <a:spAutoFit/>
          </a:bodyPr>
          <a:lstStyle/>
          <a:p>
            <a:pPr marL="12700" marR="5080" indent="-635" algn="ctr">
              <a:lnSpc>
                <a:spcPct val="102600"/>
              </a:lnSpc>
              <a:spcBef>
                <a:spcPts val="15"/>
              </a:spcBef>
            </a:pPr>
            <a:r>
              <a:rPr sz="2600" spc="70" dirty="0">
                <a:latin typeface="Tahoma"/>
                <a:cs typeface="Tahoma"/>
              </a:rPr>
              <a:t>rectus  </a:t>
            </a:r>
            <a:r>
              <a:rPr sz="2600" spc="20" dirty="0">
                <a:latin typeface="Tahoma"/>
                <a:cs typeface="Tahoma"/>
              </a:rPr>
              <a:t>a</a:t>
            </a:r>
            <a:r>
              <a:rPr sz="2600" spc="125" dirty="0">
                <a:latin typeface="Tahoma"/>
                <a:cs typeface="Tahoma"/>
              </a:rPr>
              <a:t>b</a:t>
            </a:r>
            <a:r>
              <a:rPr sz="2600" spc="-105" dirty="0">
                <a:latin typeface="Tahoma"/>
                <a:cs typeface="Tahoma"/>
              </a:rPr>
              <a:t>d</a:t>
            </a:r>
            <a:r>
              <a:rPr sz="2600" spc="-70" dirty="0">
                <a:latin typeface="Tahoma"/>
                <a:cs typeface="Tahoma"/>
              </a:rPr>
              <a:t>o</a:t>
            </a:r>
            <a:r>
              <a:rPr sz="2600" spc="-229" dirty="0">
                <a:latin typeface="Tahoma"/>
                <a:cs typeface="Tahoma"/>
              </a:rPr>
              <a:t>m</a:t>
            </a:r>
            <a:r>
              <a:rPr sz="2600" spc="55" dirty="0">
                <a:latin typeface="Tahoma"/>
                <a:cs typeface="Tahoma"/>
              </a:rPr>
              <a:t>i</a:t>
            </a:r>
            <a:r>
              <a:rPr sz="2600" spc="-80" dirty="0">
                <a:latin typeface="Tahoma"/>
                <a:cs typeface="Tahoma"/>
              </a:rPr>
              <a:t>n</a:t>
            </a:r>
            <a:r>
              <a:rPr sz="2600" spc="55" dirty="0">
                <a:latin typeface="Tahoma"/>
                <a:cs typeface="Tahoma"/>
              </a:rPr>
              <a:t>i</a:t>
            </a:r>
            <a:r>
              <a:rPr sz="2600" spc="-35" dirty="0">
                <a:latin typeface="Tahoma"/>
                <a:cs typeface="Tahoma"/>
              </a:rPr>
              <a:t>s  </a:t>
            </a:r>
            <a:r>
              <a:rPr sz="2600" spc="-145" dirty="0">
                <a:latin typeface="Tahoma"/>
                <a:cs typeface="Tahoma"/>
              </a:rPr>
              <a:t>(abs)</a:t>
            </a:r>
            <a:endParaRPr sz="2600">
              <a:latin typeface="Tahoma"/>
              <a:cs typeface="Tahoma"/>
            </a:endParaRPr>
          </a:p>
        </p:txBody>
      </p:sp>
      <p:grpSp>
        <p:nvGrpSpPr>
          <p:cNvPr id="68" name="object 68"/>
          <p:cNvGrpSpPr/>
          <p:nvPr/>
        </p:nvGrpSpPr>
        <p:grpSpPr>
          <a:xfrm>
            <a:off x="9354437" y="5751190"/>
            <a:ext cx="1059180" cy="570865"/>
            <a:chOff x="9354437" y="5751190"/>
            <a:chExt cx="1059180" cy="570865"/>
          </a:xfrm>
        </p:grpSpPr>
        <p:sp>
          <p:nvSpPr>
            <p:cNvPr id="69" name="object 69"/>
            <p:cNvSpPr/>
            <p:nvPr/>
          </p:nvSpPr>
          <p:spPr>
            <a:xfrm>
              <a:off x="9438897" y="5819269"/>
              <a:ext cx="904875" cy="466725"/>
            </a:xfrm>
            <a:custGeom>
              <a:avLst/>
              <a:gdLst/>
              <a:ahLst/>
              <a:cxnLst/>
              <a:rect l="l" t="t" r="r" b="b"/>
              <a:pathLst>
                <a:path w="904875" h="466725">
                  <a:moveTo>
                    <a:pt x="904290" y="466661"/>
                  </a:moveTo>
                  <a:lnTo>
                    <a:pt x="893000" y="460832"/>
                  </a:lnTo>
                  <a:lnTo>
                    <a:pt x="11315" y="5842"/>
                  </a:lnTo>
                  <a:lnTo>
                    <a:pt x="0" y="0"/>
                  </a:lnTo>
                </a:path>
              </a:pathLst>
            </a:custGeom>
            <a:ln w="25400">
              <a:solidFill>
                <a:srgbClr val="0042AA"/>
              </a:solidFill>
            </a:ln>
          </p:spPr>
          <p:txBody>
            <a:bodyPr wrap="square" lIns="0" tIns="0" rIns="0" bIns="0" rtlCol="0"/>
            <a:lstStyle/>
            <a:p>
              <a:endParaRPr/>
            </a:p>
          </p:txBody>
        </p:sp>
        <p:sp>
          <p:nvSpPr>
            <p:cNvPr id="70" name="object 70"/>
            <p:cNvSpPr/>
            <p:nvPr/>
          </p:nvSpPr>
          <p:spPr>
            <a:xfrm>
              <a:off x="10276861" y="6211958"/>
              <a:ext cx="136525" cy="110489"/>
            </a:xfrm>
            <a:custGeom>
              <a:avLst/>
              <a:gdLst/>
              <a:ahLst/>
              <a:cxnLst/>
              <a:rect l="l" t="t" r="r" b="b"/>
              <a:pathLst>
                <a:path w="136525" h="110489">
                  <a:moveTo>
                    <a:pt x="55905" y="0"/>
                  </a:moveTo>
                  <a:lnTo>
                    <a:pt x="55041" y="68148"/>
                  </a:lnTo>
                  <a:lnTo>
                    <a:pt x="0" y="108343"/>
                  </a:lnTo>
                  <a:lnTo>
                    <a:pt x="136296" y="110083"/>
                  </a:lnTo>
                  <a:lnTo>
                    <a:pt x="55905" y="0"/>
                  </a:lnTo>
                  <a:close/>
                </a:path>
              </a:pathLst>
            </a:custGeom>
            <a:solidFill>
              <a:srgbClr val="0042AA"/>
            </a:solidFill>
          </p:spPr>
          <p:txBody>
            <a:bodyPr wrap="square" lIns="0" tIns="0" rIns="0" bIns="0" rtlCol="0"/>
            <a:lstStyle/>
            <a:p>
              <a:endParaRPr/>
            </a:p>
          </p:txBody>
        </p:sp>
        <p:sp>
          <p:nvSpPr>
            <p:cNvPr id="71" name="object 71"/>
            <p:cNvSpPr/>
            <p:nvPr/>
          </p:nvSpPr>
          <p:spPr>
            <a:xfrm>
              <a:off x="9354437" y="5751190"/>
              <a:ext cx="101209" cy="101209"/>
            </a:xfrm>
            <a:prstGeom prst="rect">
              <a:avLst/>
            </a:prstGeom>
            <a:blipFill>
              <a:blip r:embed="rId24" cstate="print"/>
              <a:stretch>
                <a:fillRect/>
              </a:stretch>
            </a:blipFill>
          </p:spPr>
          <p:txBody>
            <a:bodyPr wrap="square" lIns="0" tIns="0" rIns="0" bIns="0" rtlCol="0"/>
            <a:lstStyle/>
            <a:p>
              <a:endParaRPr/>
            </a:p>
          </p:txBody>
        </p:sp>
      </p:grpSp>
      <p:sp>
        <p:nvSpPr>
          <p:cNvPr id="72" name="object 72"/>
          <p:cNvSpPr txBox="1"/>
          <p:nvPr/>
        </p:nvSpPr>
        <p:spPr>
          <a:xfrm>
            <a:off x="10467147" y="4978450"/>
            <a:ext cx="2158365" cy="1920875"/>
          </a:xfrm>
          <a:prstGeom prst="rect">
            <a:avLst/>
          </a:prstGeom>
        </p:spPr>
        <p:txBody>
          <a:bodyPr vert="horz" wrap="square" lIns="0" tIns="1905" rIns="0" bIns="0" rtlCol="0">
            <a:spAutoFit/>
          </a:bodyPr>
          <a:lstStyle/>
          <a:p>
            <a:pPr marL="715010" marR="343535" indent="-43815">
              <a:lnSpc>
                <a:spcPct val="102600"/>
              </a:lnSpc>
              <a:spcBef>
                <a:spcPts val="15"/>
              </a:spcBef>
            </a:pPr>
            <a:r>
              <a:rPr sz="2600" spc="-75" dirty="0">
                <a:latin typeface="Tahoma"/>
                <a:cs typeface="Tahoma"/>
              </a:rPr>
              <a:t>g</a:t>
            </a:r>
            <a:r>
              <a:rPr sz="2600" spc="40" dirty="0">
                <a:latin typeface="Tahoma"/>
                <a:cs typeface="Tahoma"/>
              </a:rPr>
              <a:t>l</a:t>
            </a:r>
            <a:r>
              <a:rPr sz="2600" spc="-240" dirty="0">
                <a:latin typeface="Tahoma"/>
                <a:cs typeface="Tahoma"/>
              </a:rPr>
              <a:t>u</a:t>
            </a:r>
            <a:r>
              <a:rPr sz="2600" spc="185" dirty="0">
                <a:latin typeface="Tahoma"/>
                <a:cs typeface="Tahoma"/>
              </a:rPr>
              <a:t>t</a:t>
            </a:r>
            <a:r>
              <a:rPr sz="2600" spc="10" dirty="0">
                <a:latin typeface="Tahoma"/>
                <a:cs typeface="Tahoma"/>
              </a:rPr>
              <a:t>e</a:t>
            </a:r>
            <a:r>
              <a:rPr sz="2600" spc="-15" dirty="0">
                <a:latin typeface="Tahoma"/>
                <a:cs typeface="Tahoma"/>
              </a:rPr>
              <a:t>a</a:t>
            </a:r>
            <a:r>
              <a:rPr sz="2600" spc="70" dirty="0">
                <a:latin typeface="Tahoma"/>
                <a:cs typeface="Tahoma"/>
              </a:rPr>
              <a:t>ls  </a:t>
            </a:r>
            <a:r>
              <a:rPr sz="2600" spc="-80" dirty="0">
                <a:latin typeface="Tahoma"/>
                <a:cs typeface="Tahoma"/>
              </a:rPr>
              <a:t>(glutes)</a:t>
            </a:r>
            <a:endParaRPr sz="2600">
              <a:latin typeface="Tahoma"/>
              <a:cs typeface="Tahoma"/>
            </a:endParaRPr>
          </a:p>
          <a:p>
            <a:pPr marL="175895" marR="5080" indent="-163830">
              <a:lnSpc>
                <a:spcPct val="102600"/>
              </a:lnSpc>
              <a:spcBef>
                <a:spcPts val="2200"/>
              </a:spcBef>
            </a:pPr>
            <a:r>
              <a:rPr sz="2600" spc="-10" dirty="0">
                <a:latin typeface="Tahoma"/>
                <a:cs typeface="Tahoma"/>
              </a:rPr>
              <a:t>biceps </a:t>
            </a:r>
            <a:r>
              <a:rPr sz="2600" spc="15" dirty="0">
                <a:latin typeface="Tahoma"/>
                <a:cs typeface="Tahoma"/>
              </a:rPr>
              <a:t>femoris  </a:t>
            </a:r>
            <a:r>
              <a:rPr sz="2600" spc="-35" dirty="0">
                <a:latin typeface="Tahoma"/>
                <a:cs typeface="Tahoma"/>
              </a:rPr>
              <a:t>(hamstrings)</a:t>
            </a:r>
            <a:endParaRPr sz="2600">
              <a:latin typeface="Tahoma"/>
              <a:cs typeface="Tahoma"/>
            </a:endParaRPr>
          </a:p>
        </p:txBody>
      </p:sp>
      <p:grpSp>
        <p:nvGrpSpPr>
          <p:cNvPr id="73" name="object 73"/>
          <p:cNvGrpSpPr/>
          <p:nvPr/>
        </p:nvGrpSpPr>
        <p:grpSpPr>
          <a:xfrm>
            <a:off x="8012856" y="6834757"/>
            <a:ext cx="714375" cy="273685"/>
            <a:chOff x="8012856" y="6834757"/>
            <a:chExt cx="714375" cy="273685"/>
          </a:xfrm>
        </p:grpSpPr>
        <p:sp>
          <p:nvSpPr>
            <p:cNvPr id="74" name="object 74"/>
            <p:cNvSpPr/>
            <p:nvPr/>
          </p:nvSpPr>
          <p:spPr>
            <a:xfrm>
              <a:off x="8088255" y="6896342"/>
              <a:ext cx="551815" cy="166370"/>
            </a:xfrm>
            <a:custGeom>
              <a:avLst/>
              <a:gdLst/>
              <a:ahLst/>
              <a:cxnLst/>
              <a:rect l="l" t="t" r="r" b="b"/>
              <a:pathLst>
                <a:path w="551815" h="166370">
                  <a:moveTo>
                    <a:pt x="0" y="166154"/>
                  </a:moveTo>
                  <a:lnTo>
                    <a:pt x="12166" y="162496"/>
                  </a:lnTo>
                  <a:lnTo>
                    <a:pt x="539343" y="3670"/>
                  </a:lnTo>
                  <a:lnTo>
                    <a:pt x="551522" y="0"/>
                  </a:lnTo>
                </a:path>
              </a:pathLst>
            </a:custGeom>
            <a:ln w="25400">
              <a:solidFill>
                <a:srgbClr val="0042AA"/>
              </a:solidFill>
            </a:ln>
          </p:spPr>
          <p:txBody>
            <a:bodyPr wrap="square" lIns="0" tIns="0" rIns="0" bIns="0" rtlCol="0"/>
            <a:lstStyle/>
            <a:p>
              <a:endParaRPr/>
            </a:p>
          </p:txBody>
        </p:sp>
        <p:sp>
          <p:nvSpPr>
            <p:cNvPr id="75" name="object 75"/>
            <p:cNvSpPr/>
            <p:nvPr/>
          </p:nvSpPr>
          <p:spPr>
            <a:xfrm>
              <a:off x="8012856" y="6991673"/>
              <a:ext cx="134620" cy="116839"/>
            </a:xfrm>
            <a:custGeom>
              <a:avLst/>
              <a:gdLst/>
              <a:ahLst/>
              <a:cxnLst/>
              <a:rect l="l" t="t" r="r" b="b"/>
              <a:pathLst>
                <a:path w="134620" h="116840">
                  <a:moveTo>
                    <a:pt x="99161" y="0"/>
                  </a:moveTo>
                  <a:lnTo>
                    <a:pt x="0" y="93535"/>
                  </a:lnTo>
                  <a:lnTo>
                    <a:pt x="134327" y="116738"/>
                  </a:lnTo>
                  <a:lnTo>
                    <a:pt x="87566" y="67157"/>
                  </a:lnTo>
                  <a:lnTo>
                    <a:pt x="99161" y="0"/>
                  </a:lnTo>
                  <a:close/>
                </a:path>
              </a:pathLst>
            </a:custGeom>
            <a:solidFill>
              <a:srgbClr val="0042AA"/>
            </a:solidFill>
          </p:spPr>
          <p:txBody>
            <a:bodyPr wrap="square" lIns="0" tIns="0" rIns="0" bIns="0" rtlCol="0"/>
            <a:lstStyle/>
            <a:p>
              <a:endParaRPr/>
            </a:p>
          </p:txBody>
        </p:sp>
        <p:sp>
          <p:nvSpPr>
            <p:cNvPr id="76" name="object 76"/>
            <p:cNvSpPr/>
            <p:nvPr/>
          </p:nvSpPr>
          <p:spPr>
            <a:xfrm>
              <a:off x="8625666" y="6834757"/>
              <a:ext cx="101184" cy="101188"/>
            </a:xfrm>
            <a:prstGeom prst="rect">
              <a:avLst/>
            </a:prstGeom>
            <a:blipFill>
              <a:blip r:embed="rId25" cstate="print"/>
              <a:stretch>
                <a:fillRect/>
              </a:stretch>
            </a:blipFill>
          </p:spPr>
          <p:txBody>
            <a:bodyPr wrap="square" lIns="0" tIns="0" rIns="0" bIns="0" rtlCol="0"/>
            <a:lstStyle/>
            <a:p>
              <a:endParaRPr/>
            </a:p>
          </p:txBody>
        </p:sp>
      </p:grpSp>
      <p:sp>
        <p:nvSpPr>
          <p:cNvPr id="77" name="object 77"/>
          <p:cNvSpPr txBox="1"/>
          <p:nvPr/>
        </p:nvSpPr>
        <p:spPr>
          <a:xfrm>
            <a:off x="5862742" y="6845300"/>
            <a:ext cx="2128520" cy="828675"/>
          </a:xfrm>
          <a:prstGeom prst="rect">
            <a:avLst/>
          </a:prstGeom>
        </p:spPr>
        <p:txBody>
          <a:bodyPr vert="horz" wrap="square" lIns="0" tIns="1905" rIns="0" bIns="0" rtlCol="0">
            <a:spAutoFit/>
          </a:bodyPr>
          <a:lstStyle/>
          <a:p>
            <a:pPr marL="532130" marR="5080" indent="-520065">
              <a:lnSpc>
                <a:spcPct val="102600"/>
              </a:lnSpc>
              <a:spcBef>
                <a:spcPts val="15"/>
              </a:spcBef>
            </a:pPr>
            <a:r>
              <a:rPr sz="2600" spc="-70" dirty="0">
                <a:latin typeface="Tahoma"/>
                <a:cs typeface="Tahoma"/>
              </a:rPr>
              <a:t>g</a:t>
            </a:r>
            <a:r>
              <a:rPr sz="2600" spc="55" dirty="0">
                <a:latin typeface="Tahoma"/>
                <a:cs typeface="Tahoma"/>
              </a:rPr>
              <a:t>a</a:t>
            </a:r>
            <a:r>
              <a:rPr sz="2600" spc="-165" dirty="0">
                <a:latin typeface="Tahoma"/>
                <a:cs typeface="Tahoma"/>
              </a:rPr>
              <a:t>s</a:t>
            </a:r>
            <a:r>
              <a:rPr sz="2600" spc="245" dirty="0">
                <a:latin typeface="Tahoma"/>
                <a:cs typeface="Tahoma"/>
              </a:rPr>
              <a:t>t</a:t>
            </a:r>
            <a:r>
              <a:rPr sz="2600" spc="229" dirty="0">
                <a:latin typeface="Tahoma"/>
                <a:cs typeface="Tahoma"/>
              </a:rPr>
              <a:t>r</a:t>
            </a:r>
            <a:r>
              <a:rPr sz="2600" spc="-105" dirty="0">
                <a:latin typeface="Tahoma"/>
                <a:cs typeface="Tahoma"/>
              </a:rPr>
              <a:t>o</a:t>
            </a:r>
            <a:r>
              <a:rPr sz="2600" spc="50" dirty="0">
                <a:latin typeface="Tahoma"/>
                <a:cs typeface="Tahoma"/>
              </a:rPr>
              <a:t>c</a:t>
            </a:r>
            <a:r>
              <a:rPr sz="2600" spc="-85" dirty="0">
                <a:latin typeface="Tahoma"/>
                <a:cs typeface="Tahoma"/>
              </a:rPr>
              <a:t>n</a:t>
            </a:r>
            <a:r>
              <a:rPr sz="2600" spc="-105" dirty="0">
                <a:latin typeface="Tahoma"/>
                <a:cs typeface="Tahoma"/>
              </a:rPr>
              <a:t>e</a:t>
            </a:r>
            <a:r>
              <a:rPr sz="2600" spc="-125" dirty="0">
                <a:latin typeface="Tahoma"/>
                <a:cs typeface="Tahoma"/>
              </a:rPr>
              <a:t>m</a:t>
            </a:r>
            <a:r>
              <a:rPr sz="2600" spc="-10" dirty="0">
                <a:latin typeface="Tahoma"/>
                <a:cs typeface="Tahoma"/>
              </a:rPr>
              <a:t>i</a:t>
            </a:r>
            <a:r>
              <a:rPr sz="2600" spc="55" dirty="0">
                <a:latin typeface="Tahoma"/>
                <a:cs typeface="Tahoma"/>
              </a:rPr>
              <a:t>u</a:t>
            </a:r>
            <a:r>
              <a:rPr sz="2600" spc="-35" dirty="0">
                <a:latin typeface="Tahoma"/>
                <a:cs typeface="Tahoma"/>
              </a:rPr>
              <a:t>s  </a:t>
            </a:r>
            <a:r>
              <a:rPr sz="2600" spc="-80" dirty="0">
                <a:latin typeface="Tahoma"/>
                <a:cs typeface="Tahoma"/>
              </a:rPr>
              <a:t>(calves)</a:t>
            </a:r>
            <a:endParaRPr sz="2600">
              <a:latin typeface="Tahoma"/>
              <a:cs typeface="Tahoma"/>
            </a:endParaRPr>
          </a:p>
        </p:txBody>
      </p:sp>
      <p:sp>
        <p:nvSpPr>
          <p:cNvPr id="78" name="object 78"/>
          <p:cNvSpPr txBox="1"/>
          <p:nvPr/>
        </p:nvSpPr>
        <p:spPr>
          <a:xfrm>
            <a:off x="69795" y="8714655"/>
            <a:ext cx="1850389" cy="988060"/>
          </a:xfrm>
          <a:prstGeom prst="rect">
            <a:avLst/>
          </a:prstGeom>
        </p:spPr>
        <p:txBody>
          <a:bodyPr vert="horz" wrap="square" lIns="0" tIns="0" rIns="0" bIns="0" rtlCol="0">
            <a:spAutoFit/>
          </a:bodyPr>
          <a:lstStyle/>
          <a:p>
            <a:pPr marL="12700">
              <a:lnSpc>
                <a:spcPts val="7180"/>
              </a:lnSpc>
            </a:pPr>
            <a:r>
              <a:rPr sz="6000" spc="80" dirty="0">
                <a:solidFill>
                  <a:srgbClr val="FFFFFF"/>
                </a:solidFill>
                <a:latin typeface="Tahoma"/>
                <a:cs typeface="Tahoma"/>
                <a:hlinkClick r:id="rId26" action="ppaction://hlinksldjump"/>
              </a:rPr>
              <a:t>B</a:t>
            </a:r>
            <a:r>
              <a:rPr sz="6000" spc="120" dirty="0">
                <a:solidFill>
                  <a:srgbClr val="FFFFFF"/>
                </a:solidFill>
                <a:latin typeface="Tahoma"/>
                <a:cs typeface="Tahoma"/>
                <a:hlinkClick r:id="rId26" action="ppaction://hlinksldjump"/>
              </a:rPr>
              <a:t>A</a:t>
            </a:r>
            <a:r>
              <a:rPr sz="6000" spc="-90" dirty="0">
                <a:solidFill>
                  <a:srgbClr val="FFFFFF"/>
                </a:solidFill>
                <a:latin typeface="Tahoma"/>
                <a:cs typeface="Tahoma"/>
                <a:hlinkClick r:id="rId26" action="ppaction://hlinksldjump"/>
              </a:rPr>
              <a:t>C</a:t>
            </a:r>
            <a:r>
              <a:rPr sz="6000" spc="-25" dirty="0">
                <a:solidFill>
                  <a:srgbClr val="FFFFFF"/>
                </a:solidFill>
                <a:latin typeface="Tahoma"/>
                <a:cs typeface="Tahoma"/>
                <a:hlinkClick r:id="rId26" action="ppaction://hlinksldjump"/>
              </a:rPr>
              <a:t>K</a:t>
            </a:r>
            <a:endParaRPr sz="6000">
              <a:latin typeface="Tahoma"/>
              <a:cs typeface="Tahoma"/>
            </a:endParaRPr>
          </a:p>
        </p:txBody>
      </p:sp>
      <p:sp>
        <p:nvSpPr>
          <p:cNvPr id="79" name="object 79"/>
          <p:cNvSpPr txBox="1"/>
          <p:nvPr/>
        </p:nvSpPr>
        <p:spPr>
          <a:xfrm>
            <a:off x="11045963" y="8708305"/>
            <a:ext cx="1874520" cy="988060"/>
          </a:xfrm>
          <a:prstGeom prst="rect">
            <a:avLst/>
          </a:prstGeom>
        </p:spPr>
        <p:txBody>
          <a:bodyPr vert="horz" wrap="square" lIns="0" tIns="0" rIns="0" bIns="0" rtlCol="0">
            <a:spAutoFit/>
          </a:bodyPr>
          <a:lstStyle/>
          <a:p>
            <a:pPr marL="12700">
              <a:lnSpc>
                <a:spcPts val="7180"/>
              </a:lnSpc>
            </a:pPr>
            <a:r>
              <a:rPr sz="6000" spc="45" dirty="0">
                <a:solidFill>
                  <a:srgbClr val="FFFFFF"/>
                </a:solidFill>
                <a:latin typeface="Tahoma"/>
                <a:cs typeface="Tahoma"/>
                <a:hlinkClick r:id="rId27" action="ppaction://hlinksldjump"/>
              </a:rPr>
              <a:t>NEXT</a:t>
            </a:r>
            <a:endParaRPr sz="6000">
              <a:latin typeface="Tahoma"/>
              <a:cs typeface="Tahoma"/>
            </a:endParaRPr>
          </a:p>
        </p:txBody>
      </p:sp>
      <p:sp>
        <p:nvSpPr>
          <p:cNvPr id="80" name="object 80"/>
          <p:cNvSpPr txBox="1"/>
          <p:nvPr/>
        </p:nvSpPr>
        <p:spPr>
          <a:xfrm>
            <a:off x="5263446" y="9371260"/>
            <a:ext cx="2184400" cy="306070"/>
          </a:xfrm>
          <a:prstGeom prst="rect">
            <a:avLst/>
          </a:prstGeom>
        </p:spPr>
        <p:txBody>
          <a:bodyPr vert="horz" wrap="square" lIns="0" tIns="13970" rIns="0" bIns="0" rtlCol="0">
            <a:spAutoFit/>
          </a:bodyPr>
          <a:lstStyle/>
          <a:p>
            <a:pPr marL="12700">
              <a:lnSpc>
                <a:spcPct val="100000"/>
              </a:lnSpc>
              <a:spcBef>
                <a:spcPts val="110"/>
              </a:spcBef>
            </a:pPr>
            <a:r>
              <a:rPr sz="1800" spc="-5" dirty="0">
                <a:solidFill>
                  <a:srgbClr val="FFFFFF"/>
                </a:solidFill>
                <a:latin typeface="Century Gothic"/>
                <a:cs typeface="Century Gothic"/>
                <a:hlinkClick r:id="rId28"/>
              </a:rPr>
              <a:t>www.planbee.com</a:t>
            </a:r>
            <a:endParaRPr sz="1800">
              <a:latin typeface="Century Gothic"/>
              <a:cs typeface="Century Gothic"/>
            </a:endParaRPr>
          </a:p>
        </p:txBody>
      </p:sp>
    </p:spTree>
    <p:custDataLst>
      <p:tags r:id="rId1"/>
    </p:custData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object 2"/>
          <p:cNvGrpSpPr/>
          <p:nvPr/>
        </p:nvGrpSpPr>
        <p:grpSpPr>
          <a:xfrm>
            <a:off x="0" y="8458200"/>
            <a:ext cx="13004800" cy="1295400"/>
            <a:chOff x="0" y="8458200"/>
            <a:chExt cx="13004800" cy="1295400"/>
          </a:xfrm>
        </p:grpSpPr>
        <p:sp>
          <p:nvSpPr>
            <p:cNvPr id="3" name="object 3"/>
            <p:cNvSpPr/>
            <p:nvPr/>
          </p:nvSpPr>
          <p:spPr>
            <a:xfrm>
              <a:off x="0" y="8801100"/>
              <a:ext cx="13004799" cy="952499"/>
            </a:xfrm>
            <a:prstGeom prst="rect">
              <a:avLst/>
            </a:prstGeom>
            <a:blipFill>
              <a:blip r:embed="rId3" cstate="print"/>
              <a:stretch>
                <a:fillRect/>
              </a:stretch>
            </a:blipFill>
          </p:spPr>
          <p:txBody>
            <a:bodyPr wrap="square" lIns="0" tIns="0" rIns="0" bIns="0" rtlCol="0"/>
            <a:lstStyle/>
            <a:p>
              <a:endParaRPr/>
            </a:p>
          </p:txBody>
        </p:sp>
        <p:sp>
          <p:nvSpPr>
            <p:cNvPr id="4" name="object 4"/>
            <p:cNvSpPr/>
            <p:nvPr/>
          </p:nvSpPr>
          <p:spPr>
            <a:xfrm>
              <a:off x="10909299" y="8458200"/>
              <a:ext cx="2095500" cy="1295400"/>
            </a:xfrm>
            <a:prstGeom prst="rect">
              <a:avLst/>
            </a:prstGeom>
            <a:blipFill>
              <a:blip r:embed="rId4" cstate="print"/>
              <a:stretch>
                <a:fillRect/>
              </a:stretch>
            </a:blipFill>
          </p:spPr>
          <p:txBody>
            <a:bodyPr wrap="square" lIns="0" tIns="0" rIns="0" bIns="0" rtlCol="0"/>
            <a:lstStyle/>
            <a:p>
              <a:endParaRPr/>
            </a:p>
          </p:txBody>
        </p:sp>
        <p:sp>
          <p:nvSpPr>
            <p:cNvPr id="5" name="object 5"/>
            <p:cNvSpPr/>
            <p:nvPr/>
          </p:nvSpPr>
          <p:spPr>
            <a:xfrm>
              <a:off x="11036299" y="8915400"/>
              <a:ext cx="1892300" cy="635000"/>
            </a:xfrm>
            <a:prstGeom prst="rect">
              <a:avLst/>
            </a:prstGeom>
            <a:blipFill>
              <a:blip r:embed="rId5" cstate="print"/>
              <a:stretch>
                <a:fillRect/>
              </a:stretch>
            </a:blipFill>
          </p:spPr>
          <p:txBody>
            <a:bodyPr wrap="square" lIns="0" tIns="0" rIns="0" bIns="0" rtlCol="0"/>
            <a:lstStyle/>
            <a:p>
              <a:endParaRPr/>
            </a:p>
          </p:txBody>
        </p:sp>
        <p:sp>
          <p:nvSpPr>
            <p:cNvPr id="6" name="object 6"/>
            <p:cNvSpPr/>
            <p:nvPr/>
          </p:nvSpPr>
          <p:spPr>
            <a:xfrm>
              <a:off x="0" y="8458200"/>
              <a:ext cx="2438400" cy="1295400"/>
            </a:xfrm>
            <a:prstGeom prst="rect">
              <a:avLst/>
            </a:prstGeom>
            <a:blipFill>
              <a:blip r:embed="rId6" cstate="print"/>
              <a:stretch>
                <a:fillRect/>
              </a:stretch>
            </a:blipFill>
          </p:spPr>
          <p:txBody>
            <a:bodyPr wrap="square" lIns="0" tIns="0" rIns="0" bIns="0" rtlCol="0"/>
            <a:lstStyle/>
            <a:p>
              <a:endParaRPr/>
            </a:p>
          </p:txBody>
        </p:sp>
        <p:sp>
          <p:nvSpPr>
            <p:cNvPr id="7" name="object 7"/>
            <p:cNvSpPr/>
            <p:nvPr/>
          </p:nvSpPr>
          <p:spPr>
            <a:xfrm>
              <a:off x="63499" y="8915400"/>
              <a:ext cx="1854200" cy="635000"/>
            </a:xfrm>
            <a:prstGeom prst="rect">
              <a:avLst/>
            </a:prstGeom>
            <a:blipFill>
              <a:blip r:embed="rId7" cstate="print"/>
              <a:stretch>
                <a:fillRect/>
              </a:stretch>
            </a:blipFill>
          </p:spPr>
          <p:txBody>
            <a:bodyPr wrap="square" lIns="0" tIns="0" rIns="0" bIns="0" rtlCol="0"/>
            <a:lstStyle/>
            <a:p>
              <a:endParaRPr/>
            </a:p>
          </p:txBody>
        </p:sp>
        <p:sp>
          <p:nvSpPr>
            <p:cNvPr id="8" name="object 8"/>
            <p:cNvSpPr/>
            <p:nvPr/>
          </p:nvSpPr>
          <p:spPr>
            <a:xfrm>
              <a:off x="5194299" y="9359900"/>
              <a:ext cx="2336800" cy="355600"/>
            </a:xfrm>
            <a:prstGeom prst="rect">
              <a:avLst/>
            </a:prstGeom>
            <a:blipFill>
              <a:blip r:embed="rId8" cstate="print"/>
              <a:stretch>
                <a:fillRect/>
              </a:stretch>
            </a:blipFill>
          </p:spPr>
          <p:txBody>
            <a:bodyPr wrap="square" lIns="0" tIns="0" rIns="0" bIns="0" rtlCol="0"/>
            <a:lstStyle/>
            <a:p>
              <a:endParaRPr/>
            </a:p>
          </p:txBody>
        </p:sp>
      </p:grpSp>
      <p:grpSp>
        <p:nvGrpSpPr>
          <p:cNvPr id="9" name="object 9"/>
          <p:cNvGrpSpPr/>
          <p:nvPr/>
        </p:nvGrpSpPr>
        <p:grpSpPr>
          <a:xfrm>
            <a:off x="393700" y="1003300"/>
            <a:ext cx="8458200" cy="5753100"/>
            <a:chOff x="393700" y="1003300"/>
            <a:chExt cx="8458200" cy="5753100"/>
          </a:xfrm>
        </p:grpSpPr>
        <p:sp>
          <p:nvSpPr>
            <p:cNvPr id="10" name="object 10"/>
            <p:cNvSpPr/>
            <p:nvPr/>
          </p:nvSpPr>
          <p:spPr>
            <a:xfrm>
              <a:off x="393700" y="1003300"/>
              <a:ext cx="8458200" cy="5753100"/>
            </a:xfrm>
            <a:prstGeom prst="rect">
              <a:avLst/>
            </a:prstGeom>
            <a:blipFill>
              <a:blip r:embed="rId9" cstate="print"/>
              <a:stretch>
                <a:fillRect/>
              </a:stretch>
            </a:blipFill>
          </p:spPr>
          <p:txBody>
            <a:bodyPr wrap="square" lIns="0" tIns="0" rIns="0" bIns="0" rtlCol="0"/>
            <a:lstStyle/>
            <a:p>
              <a:endParaRPr/>
            </a:p>
          </p:txBody>
        </p:sp>
        <p:sp>
          <p:nvSpPr>
            <p:cNvPr id="11" name="object 11"/>
            <p:cNvSpPr/>
            <p:nvPr/>
          </p:nvSpPr>
          <p:spPr>
            <a:xfrm>
              <a:off x="444500" y="1028699"/>
              <a:ext cx="8366124" cy="5676900"/>
            </a:xfrm>
            <a:prstGeom prst="rect">
              <a:avLst/>
            </a:prstGeom>
            <a:blipFill>
              <a:blip r:embed="rId10" cstate="print"/>
              <a:stretch>
                <a:fillRect/>
              </a:stretch>
            </a:blipFill>
          </p:spPr>
          <p:txBody>
            <a:bodyPr wrap="square" lIns="0" tIns="0" rIns="0" bIns="0" rtlCol="0"/>
            <a:lstStyle/>
            <a:p>
              <a:endParaRPr/>
            </a:p>
          </p:txBody>
        </p:sp>
        <p:sp>
          <p:nvSpPr>
            <p:cNvPr id="12" name="object 12"/>
            <p:cNvSpPr/>
            <p:nvPr/>
          </p:nvSpPr>
          <p:spPr>
            <a:xfrm>
              <a:off x="800100" y="1701800"/>
              <a:ext cx="6438900" cy="685800"/>
            </a:xfrm>
            <a:prstGeom prst="rect">
              <a:avLst/>
            </a:prstGeom>
            <a:blipFill>
              <a:blip r:embed="rId11" cstate="print"/>
              <a:stretch>
                <a:fillRect/>
              </a:stretch>
            </a:blipFill>
          </p:spPr>
          <p:txBody>
            <a:bodyPr wrap="square" lIns="0" tIns="0" rIns="0" bIns="0" rtlCol="0"/>
            <a:lstStyle/>
            <a:p>
              <a:endParaRPr/>
            </a:p>
          </p:txBody>
        </p:sp>
        <p:sp>
          <p:nvSpPr>
            <p:cNvPr id="13" name="object 13"/>
            <p:cNvSpPr/>
            <p:nvPr/>
          </p:nvSpPr>
          <p:spPr>
            <a:xfrm>
              <a:off x="914400" y="2501900"/>
              <a:ext cx="6248400" cy="660400"/>
            </a:xfrm>
            <a:prstGeom prst="rect">
              <a:avLst/>
            </a:prstGeom>
            <a:blipFill>
              <a:blip r:embed="rId12" cstate="print"/>
              <a:stretch>
                <a:fillRect/>
              </a:stretch>
            </a:blipFill>
          </p:spPr>
          <p:txBody>
            <a:bodyPr wrap="square" lIns="0" tIns="0" rIns="0" bIns="0" rtlCol="0"/>
            <a:lstStyle/>
            <a:p>
              <a:endParaRPr/>
            </a:p>
          </p:txBody>
        </p:sp>
        <p:sp>
          <p:nvSpPr>
            <p:cNvPr id="14" name="object 14"/>
            <p:cNvSpPr/>
            <p:nvPr/>
          </p:nvSpPr>
          <p:spPr>
            <a:xfrm>
              <a:off x="1422400" y="3251200"/>
              <a:ext cx="5207000" cy="635000"/>
            </a:xfrm>
            <a:prstGeom prst="rect">
              <a:avLst/>
            </a:prstGeom>
            <a:blipFill>
              <a:blip r:embed="rId13" cstate="print"/>
              <a:stretch>
                <a:fillRect/>
              </a:stretch>
            </a:blipFill>
          </p:spPr>
          <p:txBody>
            <a:bodyPr wrap="square" lIns="0" tIns="0" rIns="0" bIns="0" rtlCol="0"/>
            <a:lstStyle/>
            <a:p>
              <a:endParaRPr/>
            </a:p>
          </p:txBody>
        </p:sp>
        <p:sp>
          <p:nvSpPr>
            <p:cNvPr id="15" name="object 15"/>
            <p:cNvSpPr/>
            <p:nvPr/>
          </p:nvSpPr>
          <p:spPr>
            <a:xfrm>
              <a:off x="1041400" y="4000500"/>
              <a:ext cx="5956300" cy="635000"/>
            </a:xfrm>
            <a:prstGeom prst="rect">
              <a:avLst/>
            </a:prstGeom>
            <a:blipFill>
              <a:blip r:embed="rId14" cstate="print"/>
              <a:stretch>
                <a:fillRect/>
              </a:stretch>
            </a:blipFill>
          </p:spPr>
          <p:txBody>
            <a:bodyPr wrap="square" lIns="0" tIns="0" rIns="0" bIns="0" rtlCol="0"/>
            <a:lstStyle/>
            <a:p>
              <a:endParaRPr/>
            </a:p>
          </p:txBody>
        </p:sp>
        <p:sp>
          <p:nvSpPr>
            <p:cNvPr id="16" name="object 16"/>
            <p:cNvSpPr/>
            <p:nvPr/>
          </p:nvSpPr>
          <p:spPr>
            <a:xfrm>
              <a:off x="533400" y="4737100"/>
              <a:ext cx="6959600" cy="647700"/>
            </a:xfrm>
            <a:prstGeom prst="rect">
              <a:avLst/>
            </a:prstGeom>
            <a:blipFill>
              <a:blip r:embed="rId15" cstate="print"/>
              <a:stretch>
                <a:fillRect/>
              </a:stretch>
            </a:blipFill>
          </p:spPr>
          <p:txBody>
            <a:bodyPr wrap="square" lIns="0" tIns="0" rIns="0" bIns="0" rtlCol="0"/>
            <a:lstStyle/>
            <a:p>
              <a:endParaRPr/>
            </a:p>
          </p:txBody>
        </p:sp>
        <p:sp>
          <p:nvSpPr>
            <p:cNvPr id="17" name="object 17"/>
            <p:cNvSpPr/>
            <p:nvPr/>
          </p:nvSpPr>
          <p:spPr>
            <a:xfrm>
              <a:off x="952500" y="5499100"/>
              <a:ext cx="6146800" cy="660400"/>
            </a:xfrm>
            <a:prstGeom prst="rect">
              <a:avLst/>
            </a:prstGeom>
            <a:blipFill>
              <a:blip r:embed="rId16" cstate="print"/>
              <a:stretch>
                <a:fillRect/>
              </a:stretch>
            </a:blipFill>
          </p:spPr>
          <p:txBody>
            <a:bodyPr wrap="square" lIns="0" tIns="0" rIns="0" bIns="0" rtlCol="0"/>
            <a:lstStyle/>
            <a:p>
              <a:endParaRPr/>
            </a:p>
          </p:txBody>
        </p:sp>
      </p:grpSp>
      <p:sp>
        <p:nvSpPr>
          <p:cNvPr id="18" name="object 18"/>
          <p:cNvSpPr txBox="1"/>
          <p:nvPr/>
        </p:nvSpPr>
        <p:spPr>
          <a:xfrm>
            <a:off x="520700" y="1551939"/>
            <a:ext cx="7005320" cy="4521200"/>
          </a:xfrm>
          <a:prstGeom prst="rect">
            <a:avLst/>
          </a:prstGeom>
        </p:spPr>
        <p:txBody>
          <a:bodyPr vert="horz" wrap="square" lIns="0" tIns="12700" rIns="0" bIns="0" rtlCol="0">
            <a:spAutoFit/>
          </a:bodyPr>
          <a:lstStyle/>
          <a:p>
            <a:pPr marL="300990" marR="289560" algn="ctr">
              <a:lnSpc>
                <a:spcPct val="106900"/>
              </a:lnSpc>
              <a:spcBef>
                <a:spcPts val="100"/>
              </a:spcBef>
            </a:pPr>
            <a:r>
              <a:rPr sz="4600" spc="-60" dirty="0">
                <a:solidFill>
                  <a:srgbClr val="FFFFFF"/>
                </a:solidFill>
                <a:latin typeface="Tahoma"/>
                <a:cs typeface="Tahoma"/>
              </a:rPr>
              <a:t>Let’s </a:t>
            </a:r>
            <a:r>
              <a:rPr sz="4600" spc="415" dirty="0">
                <a:solidFill>
                  <a:srgbClr val="FFFFFF"/>
                </a:solidFill>
                <a:latin typeface="Tahoma"/>
                <a:cs typeface="Tahoma"/>
              </a:rPr>
              <a:t>try </a:t>
            </a:r>
            <a:r>
              <a:rPr sz="4600" spc="-140" dirty="0">
                <a:solidFill>
                  <a:srgbClr val="FFFFFF"/>
                </a:solidFill>
                <a:latin typeface="Tahoma"/>
                <a:cs typeface="Tahoma"/>
              </a:rPr>
              <a:t>some </a:t>
            </a:r>
            <a:r>
              <a:rPr sz="4600" spc="70" dirty="0">
                <a:solidFill>
                  <a:srgbClr val="FFFFFF"/>
                </a:solidFill>
                <a:latin typeface="Tahoma"/>
                <a:cs typeface="Tahoma"/>
              </a:rPr>
              <a:t>exercises  </a:t>
            </a:r>
            <a:r>
              <a:rPr sz="4600" spc="50" dirty="0">
                <a:solidFill>
                  <a:srgbClr val="FFFFFF"/>
                </a:solidFill>
                <a:latin typeface="Tahoma"/>
                <a:cs typeface="Tahoma"/>
              </a:rPr>
              <a:t>to </a:t>
            </a:r>
            <a:r>
              <a:rPr sz="4600" spc="-25" dirty="0">
                <a:solidFill>
                  <a:srgbClr val="FFFFFF"/>
                </a:solidFill>
                <a:latin typeface="Tahoma"/>
                <a:cs typeface="Tahoma"/>
              </a:rPr>
              <a:t>see </a:t>
            </a:r>
            <a:r>
              <a:rPr sz="4600" spc="60" dirty="0">
                <a:solidFill>
                  <a:srgbClr val="FFFFFF"/>
                </a:solidFill>
                <a:latin typeface="Tahoma"/>
                <a:cs typeface="Tahoma"/>
              </a:rPr>
              <a:t>what </a:t>
            </a:r>
            <a:r>
              <a:rPr sz="4600" spc="-70" dirty="0">
                <a:solidFill>
                  <a:srgbClr val="FFFFFF"/>
                </a:solidFill>
                <a:latin typeface="Tahoma"/>
                <a:cs typeface="Tahoma"/>
              </a:rPr>
              <a:t>happens </a:t>
            </a:r>
            <a:r>
              <a:rPr sz="4600" spc="50" dirty="0">
                <a:solidFill>
                  <a:srgbClr val="FFFFFF"/>
                </a:solidFill>
                <a:latin typeface="Tahoma"/>
                <a:cs typeface="Tahoma"/>
              </a:rPr>
              <a:t>to  </a:t>
            </a:r>
            <a:r>
              <a:rPr sz="4600" spc="55" dirty="0">
                <a:solidFill>
                  <a:srgbClr val="FFFFFF"/>
                </a:solidFill>
                <a:latin typeface="Tahoma"/>
                <a:cs typeface="Tahoma"/>
              </a:rPr>
              <a:t>our </a:t>
            </a:r>
            <a:r>
              <a:rPr sz="4600" spc="-85" dirty="0">
                <a:solidFill>
                  <a:srgbClr val="FFFFFF"/>
                </a:solidFill>
                <a:latin typeface="Tahoma"/>
                <a:cs typeface="Tahoma"/>
              </a:rPr>
              <a:t>muscles. </a:t>
            </a:r>
            <a:r>
              <a:rPr sz="4600" spc="65" dirty="0">
                <a:solidFill>
                  <a:srgbClr val="FFFFFF"/>
                </a:solidFill>
                <a:latin typeface="Tahoma"/>
                <a:cs typeface="Tahoma"/>
              </a:rPr>
              <a:t>As </a:t>
            </a:r>
            <a:r>
              <a:rPr sz="4600" spc="-25" dirty="0">
                <a:solidFill>
                  <a:srgbClr val="FFFFFF"/>
                </a:solidFill>
                <a:latin typeface="Tahoma"/>
                <a:cs typeface="Tahoma"/>
              </a:rPr>
              <a:t>you  </a:t>
            </a:r>
            <a:r>
              <a:rPr sz="4600" spc="75" dirty="0">
                <a:solidFill>
                  <a:srgbClr val="FFFFFF"/>
                </a:solidFill>
                <a:latin typeface="Tahoma"/>
                <a:cs typeface="Tahoma"/>
              </a:rPr>
              <a:t>exercise </a:t>
            </a:r>
            <a:r>
              <a:rPr sz="4600" spc="50" dirty="0">
                <a:solidFill>
                  <a:srgbClr val="FFFFFF"/>
                </a:solidFill>
                <a:latin typeface="Tahoma"/>
                <a:cs typeface="Tahoma"/>
              </a:rPr>
              <a:t>your</a:t>
            </a:r>
            <a:r>
              <a:rPr sz="4600" spc="545" dirty="0">
                <a:solidFill>
                  <a:srgbClr val="FFFFFF"/>
                </a:solidFill>
                <a:latin typeface="Tahoma"/>
                <a:cs typeface="Tahoma"/>
              </a:rPr>
              <a:t> </a:t>
            </a:r>
            <a:r>
              <a:rPr sz="4600" spc="-95" dirty="0">
                <a:solidFill>
                  <a:srgbClr val="FFFFFF"/>
                </a:solidFill>
                <a:latin typeface="Tahoma"/>
                <a:cs typeface="Tahoma"/>
              </a:rPr>
              <a:t>muscles,</a:t>
            </a:r>
            <a:endParaRPr sz="4600">
              <a:latin typeface="Tahoma"/>
              <a:cs typeface="Tahoma"/>
            </a:endParaRPr>
          </a:p>
          <a:p>
            <a:pPr marL="12700" marR="5080" algn="ctr">
              <a:lnSpc>
                <a:spcPct val="106900"/>
              </a:lnSpc>
            </a:pPr>
            <a:r>
              <a:rPr sz="4600" spc="114" dirty="0">
                <a:solidFill>
                  <a:srgbClr val="FFFFFF"/>
                </a:solidFill>
                <a:latin typeface="Tahoma"/>
                <a:cs typeface="Tahoma"/>
              </a:rPr>
              <a:t>think </a:t>
            </a:r>
            <a:r>
              <a:rPr sz="4600" spc="20" dirty="0">
                <a:solidFill>
                  <a:srgbClr val="FFFFFF"/>
                </a:solidFill>
                <a:latin typeface="Tahoma"/>
                <a:cs typeface="Tahoma"/>
              </a:rPr>
              <a:t>about </a:t>
            </a:r>
            <a:r>
              <a:rPr sz="4600" spc="-105" dirty="0">
                <a:solidFill>
                  <a:srgbClr val="FFFFFF"/>
                </a:solidFill>
                <a:latin typeface="Tahoma"/>
                <a:cs typeface="Tahoma"/>
              </a:rPr>
              <a:t>how </a:t>
            </a:r>
            <a:r>
              <a:rPr sz="4600" spc="135" dirty="0">
                <a:solidFill>
                  <a:srgbClr val="FFFFFF"/>
                </a:solidFill>
                <a:latin typeface="Tahoma"/>
                <a:cs typeface="Tahoma"/>
              </a:rPr>
              <a:t>they </a:t>
            </a:r>
            <a:r>
              <a:rPr sz="4600" spc="185" dirty="0">
                <a:solidFill>
                  <a:srgbClr val="FFFFFF"/>
                </a:solidFill>
                <a:latin typeface="Tahoma"/>
                <a:cs typeface="Tahoma"/>
              </a:rPr>
              <a:t>feel  </a:t>
            </a:r>
            <a:r>
              <a:rPr sz="4600" spc="-50" dirty="0">
                <a:solidFill>
                  <a:srgbClr val="FFFFFF"/>
                </a:solidFill>
                <a:latin typeface="Tahoma"/>
                <a:cs typeface="Tahoma"/>
              </a:rPr>
              <a:t>and </a:t>
            </a:r>
            <a:r>
              <a:rPr sz="4600" spc="40" dirty="0">
                <a:solidFill>
                  <a:srgbClr val="FFFFFF"/>
                </a:solidFill>
                <a:latin typeface="Tahoma"/>
                <a:cs typeface="Tahoma"/>
              </a:rPr>
              <a:t>why </a:t>
            </a:r>
            <a:r>
              <a:rPr sz="4600" spc="145" dirty="0">
                <a:solidFill>
                  <a:srgbClr val="FFFFFF"/>
                </a:solidFill>
                <a:latin typeface="Tahoma"/>
                <a:cs typeface="Tahoma"/>
              </a:rPr>
              <a:t>this </a:t>
            </a:r>
            <a:r>
              <a:rPr sz="4600" spc="-5" dirty="0">
                <a:solidFill>
                  <a:srgbClr val="FFFFFF"/>
                </a:solidFill>
                <a:latin typeface="Tahoma"/>
                <a:cs typeface="Tahoma"/>
              </a:rPr>
              <a:t>might</a:t>
            </a:r>
            <a:r>
              <a:rPr sz="4600" spc="1090" dirty="0">
                <a:solidFill>
                  <a:srgbClr val="FFFFFF"/>
                </a:solidFill>
                <a:latin typeface="Tahoma"/>
                <a:cs typeface="Tahoma"/>
              </a:rPr>
              <a:t> </a:t>
            </a:r>
            <a:r>
              <a:rPr sz="4600" spc="-60" dirty="0">
                <a:solidFill>
                  <a:srgbClr val="FFFFFF"/>
                </a:solidFill>
                <a:latin typeface="Tahoma"/>
                <a:cs typeface="Tahoma"/>
              </a:rPr>
              <a:t>be.</a:t>
            </a:r>
            <a:endParaRPr sz="4600">
              <a:latin typeface="Tahoma"/>
              <a:cs typeface="Tahoma"/>
            </a:endParaRPr>
          </a:p>
        </p:txBody>
      </p:sp>
      <p:sp>
        <p:nvSpPr>
          <p:cNvPr id="19" name="object 19"/>
          <p:cNvSpPr/>
          <p:nvPr/>
        </p:nvSpPr>
        <p:spPr>
          <a:xfrm>
            <a:off x="8343900" y="139700"/>
            <a:ext cx="4533900" cy="8699500"/>
          </a:xfrm>
          <a:prstGeom prst="rect">
            <a:avLst/>
          </a:prstGeom>
          <a:blipFill>
            <a:blip r:embed="rId17" cstate="print"/>
            <a:stretch>
              <a:fillRect/>
            </a:stretch>
          </a:blipFill>
        </p:spPr>
        <p:txBody>
          <a:bodyPr wrap="square" lIns="0" tIns="0" rIns="0" bIns="0" rtlCol="0"/>
          <a:lstStyle/>
          <a:p>
            <a:endParaRPr/>
          </a:p>
        </p:txBody>
      </p:sp>
      <p:sp>
        <p:nvSpPr>
          <p:cNvPr id="20" name="object 20"/>
          <p:cNvSpPr txBox="1"/>
          <p:nvPr/>
        </p:nvSpPr>
        <p:spPr>
          <a:xfrm>
            <a:off x="69795" y="8714655"/>
            <a:ext cx="1850389" cy="988060"/>
          </a:xfrm>
          <a:prstGeom prst="rect">
            <a:avLst/>
          </a:prstGeom>
        </p:spPr>
        <p:txBody>
          <a:bodyPr vert="horz" wrap="square" lIns="0" tIns="0" rIns="0" bIns="0" rtlCol="0">
            <a:spAutoFit/>
          </a:bodyPr>
          <a:lstStyle/>
          <a:p>
            <a:pPr marL="12700">
              <a:lnSpc>
                <a:spcPts val="7180"/>
              </a:lnSpc>
            </a:pPr>
            <a:r>
              <a:rPr sz="6000" spc="80" dirty="0">
                <a:solidFill>
                  <a:srgbClr val="FFFFFF"/>
                </a:solidFill>
                <a:latin typeface="Tahoma"/>
                <a:cs typeface="Tahoma"/>
                <a:hlinkClick r:id="rId18" action="ppaction://hlinksldjump"/>
              </a:rPr>
              <a:t>B</a:t>
            </a:r>
            <a:r>
              <a:rPr sz="6000" spc="120" dirty="0">
                <a:solidFill>
                  <a:srgbClr val="FFFFFF"/>
                </a:solidFill>
                <a:latin typeface="Tahoma"/>
                <a:cs typeface="Tahoma"/>
                <a:hlinkClick r:id="rId18" action="ppaction://hlinksldjump"/>
              </a:rPr>
              <a:t>A</a:t>
            </a:r>
            <a:r>
              <a:rPr sz="6000" spc="-90" dirty="0">
                <a:solidFill>
                  <a:srgbClr val="FFFFFF"/>
                </a:solidFill>
                <a:latin typeface="Tahoma"/>
                <a:cs typeface="Tahoma"/>
                <a:hlinkClick r:id="rId18" action="ppaction://hlinksldjump"/>
              </a:rPr>
              <a:t>C</a:t>
            </a:r>
            <a:r>
              <a:rPr sz="6000" spc="-25" dirty="0">
                <a:solidFill>
                  <a:srgbClr val="FFFFFF"/>
                </a:solidFill>
                <a:latin typeface="Tahoma"/>
                <a:cs typeface="Tahoma"/>
                <a:hlinkClick r:id="rId18" action="ppaction://hlinksldjump"/>
              </a:rPr>
              <a:t>K</a:t>
            </a:r>
            <a:endParaRPr sz="6000">
              <a:latin typeface="Tahoma"/>
              <a:cs typeface="Tahoma"/>
            </a:endParaRPr>
          </a:p>
        </p:txBody>
      </p:sp>
      <p:sp>
        <p:nvSpPr>
          <p:cNvPr id="21" name="object 21"/>
          <p:cNvSpPr txBox="1"/>
          <p:nvPr/>
        </p:nvSpPr>
        <p:spPr>
          <a:xfrm>
            <a:off x="11045963" y="8708305"/>
            <a:ext cx="1874520" cy="988060"/>
          </a:xfrm>
          <a:prstGeom prst="rect">
            <a:avLst/>
          </a:prstGeom>
        </p:spPr>
        <p:txBody>
          <a:bodyPr vert="horz" wrap="square" lIns="0" tIns="0" rIns="0" bIns="0" rtlCol="0">
            <a:spAutoFit/>
          </a:bodyPr>
          <a:lstStyle/>
          <a:p>
            <a:pPr marL="12700">
              <a:lnSpc>
                <a:spcPts val="7180"/>
              </a:lnSpc>
            </a:pPr>
            <a:r>
              <a:rPr sz="6000" spc="45" dirty="0">
                <a:solidFill>
                  <a:srgbClr val="FFFFFF"/>
                </a:solidFill>
                <a:latin typeface="Tahoma"/>
                <a:cs typeface="Tahoma"/>
                <a:hlinkClick r:id="rId19" action="ppaction://hlinksldjump"/>
              </a:rPr>
              <a:t>NEXT</a:t>
            </a:r>
            <a:endParaRPr sz="6000">
              <a:latin typeface="Tahoma"/>
              <a:cs typeface="Tahoma"/>
            </a:endParaRPr>
          </a:p>
        </p:txBody>
      </p:sp>
      <p:sp>
        <p:nvSpPr>
          <p:cNvPr id="22" name="object 22"/>
          <p:cNvSpPr txBox="1"/>
          <p:nvPr/>
        </p:nvSpPr>
        <p:spPr>
          <a:xfrm>
            <a:off x="5263446" y="9371260"/>
            <a:ext cx="2184400" cy="306070"/>
          </a:xfrm>
          <a:prstGeom prst="rect">
            <a:avLst/>
          </a:prstGeom>
        </p:spPr>
        <p:txBody>
          <a:bodyPr vert="horz" wrap="square" lIns="0" tIns="13970" rIns="0" bIns="0" rtlCol="0">
            <a:spAutoFit/>
          </a:bodyPr>
          <a:lstStyle/>
          <a:p>
            <a:pPr marL="12700">
              <a:lnSpc>
                <a:spcPct val="100000"/>
              </a:lnSpc>
              <a:spcBef>
                <a:spcPts val="110"/>
              </a:spcBef>
            </a:pPr>
            <a:r>
              <a:rPr sz="1800" spc="-5" dirty="0">
                <a:solidFill>
                  <a:srgbClr val="FFFFFF"/>
                </a:solidFill>
                <a:latin typeface="Century Gothic"/>
                <a:cs typeface="Century Gothic"/>
                <a:hlinkClick r:id="rId20"/>
              </a:rPr>
              <a:t>www.planbee.com</a:t>
            </a:r>
            <a:endParaRPr sz="1800">
              <a:latin typeface="Century Gothic"/>
              <a:cs typeface="Century Gothic"/>
            </a:endParaRPr>
          </a:p>
        </p:txBody>
      </p:sp>
    </p:spTree>
    <p:custDataLst>
      <p:tags r:id="rId1"/>
    </p:custData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object 2"/>
          <p:cNvGrpSpPr/>
          <p:nvPr/>
        </p:nvGrpSpPr>
        <p:grpSpPr>
          <a:xfrm>
            <a:off x="0" y="0"/>
            <a:ext cx="13004800" cy="9753600"/>
            <a:chOff x="0" y="0"/>
            <a:chExt cx="13004800" cy="9753600"/>
          </a:xfrm>
        </p:grpSpPr>
        <p:sp>
          <p:nvSpPr>
            <p:cNvPr id="3" name="object 3"/>
            <p:cNvSpPr/>
            <p:nvPr/>
          </p:nvSpPr>
          <p:spPr>
            <a:xfrm>
              <a:off x="0" y="8801100"/>
              <a:ext cx="13004799" cy="952499"/>
            </a:xfrm>
            <a:prstGeom prst="rect">
              <a:avLst/>
            </a:prstGeom>
            <a:blipFill>
              <a:blip r:embed="rId3" cstate="print"/>
              <a:stretch>
                <a:fillRect/>
              </a:stretch>
            </a:blipFill>
          </p:spPr>
          <p:txBody>
            <a:bodyPr wrap="square" lIns="0" tIns="0" rIns="0" bIns="0" rtlCol="0"/>
            <a:lstStyle/>
            <a:p>
              <a:endParaRPr/>
            </a:p>
          </p:txBody>
        </p:sp>
        <p:sp>
          <p:nvSpPr>
            <p:cNvPr id="4" name="object 4"/>
            <p:cNvSpPr/>
            <p:nvPr/>
          </p:nvSpPr>
          <p:spPr>
            <a:xfrm>
              <a:off x="10909299" y="8458200"/>
              <a:ext cx="2095500" cy="1295400"/>
            </a:xfrm>
            <a:prstGeom prst="rect">
              <a:avLst/>
            </a:prstGeom>
            <a:blipFill>
              <a:blip r:embed="rId4" cstate="print"/>
              <a:stretch>
                <a:fillRect/>
              </a:stretch>
            </a:blipFill>
          </p:spPr>
          <p:txBody>
            <a:bodyPr wrap="square" lIns="0" tIns="0" rIns="0" bIns="0" rtlCol="0"/>
            <a:lstStyle/>
            <a:p>
              <a:endParaRPr/>
            </a:p>
          </p:txBody>
        </p:sp>
        <p:sp>
          <p:nvSpPr>
            <p:cNvPr id="5" name="object 5"/>
            <p:cNvSpPr/>
            <p:nvPr/>
          </p:nvSpPr>
          <p:spPr>
            <a:xfrm>
              <a:off x="11036299" y="8915400"/>
              <a:ext cx="1892300" cy="635000"/>
            </a:xfrm>
            <a:prstGeom prst="rect">
              <a:avLst/>
            </a:prstGeom>
            <a:blipFill>
              <a:blip r:embed="rId5" cstate="print"/>
              <a:stretch>
                <a:fillRect/>
              </a:stretch>
            </a:blipFill>
          </p:spPr>
          <p:txBody>
            <a:bodyPr wrap="square" lIns="0" tIns="0" rIns="0" bIns="0" rtlCol="0"/>
            <a:lstStyle/>
            <a:p>
              <a:endParaRPr/>
            </a:p>
          </p:txBody>
        </p:sp>
        <p:sp>
          <p:nvSpPr>
            <p:cNvPr id="6" name="object 6"/>
            <p:cNvSpPr/>
            <p:nvPr/>
          </p:nvSpPr>
          <p:spPr>
            <a:xfrm>
              <a:off x="0" y="8458200"/>
              <a:ext cx="2438400" cy="1295400"/>
            </a:xfrm>
            <a:prstGeom prst="rect">
              <a:avLst/>
            </a:prstGeom>
            <a:blipFill>
              <a:blip r:embed="rId6" cstate="print"/>
              <a:stretch>
                <a:fillRect/>
              </a:stretch>
            </a:blipFill>
          </p:spPr>
          <p:txBody>
            <a:bodyPr wrap="square" lIns="0" tIns="0" rIns="0" bIns="0" rtlCol="0"/>
            <a:lstStyle/>
            <a:p>
              <a:endParaRPr/>
            </a:p>
          </p:txBody>
        </p:sp>
        <p:sp>
          <p:nvSpPr>
            <p:cNvPr id="7" name="object 7"/>
            <p:cNvSpPr/>
            <p:nvPr/>
          </p:nvSpPr>
          <p:spPr>
            <a:xfrm>
              <a:off x="63499" y="8915400"/>
              <a:ext cx="1854200" cy="635000"/>
            </a:xfrm>
            <a:prstGeom prst="rect">
              <a:avLst/>
            </a:prstGeom>
            <a:blipFill>
              <a:blip r:embed="rId7" cstate="print"/>
              <a:stretch>
                <a:fillRect/>
              </a:stretch>
            </a:blipFill>
          </p:spPr>
          <p:txBody>
            <a:bodyPr wrap="square" lIns="0" tIns="0" rIns="0" bIns="0" rtlCol="0"/>
            <a:lstStyle/>
            <a:p>
              <a:endParaRPr/>
            </a:p>
          </p:txBody>
        </p:sp>
        <p:sp>
          <p:nvSpPr>
            <p:cNvPr id="8" name="object 8"/>
            <p:cNvSpPr/>
            <p:nvPr/>
          </p:nvSpPr>
          <p:spPr>
            <a:xfrm>
              <a:off x="5194299" y="9359900"/>
              <a:ext cx="2336800" cy="355600"/>
            </a:xfrm>
            <a:prstGeom prst="rect">
              <a:avLst/>
            </a:prstGeom>
            <a:blipFill>
              <a:blip r:embed="rId8" cstate="print"/>
              <a:stretch>
                <a:fillRect/>
              </a:stretch>
            </a:blipFill>
          </p:spPr>
          <p:txBody>
            <a:bodyPr wrap="square" lIns="0" tIns="0" rIns="0" bIns="0" rtlCol="0"/>
            <a:lstStyle/>
            <a:p>
              <a:endParaRPr/>
            </a:p>
          </p:txBody>
        </p:sp>
        <p:sp>
          <p:nvSpPr>
            <p:cNvPr id="9" name="object 9"/>
            <p:cNvSpPr/>
            <p:nvPr/>
          </p:nvSpPr>
          <p:spPr>
            <a:xfrm>
              <a:off x="0" y="0"/>
              <a:ext cx="13004800" cy="4800600"/>
            </a:xfrm>
            <a:prstGeom prst="rect">
              <a:avLst/>
            </a:prstGeom>
            <a:blipFill>
              <a:blip r:embed="rId9" cstate="print"/>
              <a:stretch>
                <a:fillRect/>
              </a:stretch>
            </a:blipFill>
          </p:spPr>
          <p:txBody>
            <a:bodyPr wrap="square" lIns="0" tIns="0" rIns="0" bIns="0" rtlCol="0"/>
            <a:lstStyle/>
            <a:p>
              <a:endParaRPr/>
            </a:p>
          </p:txBody>
        </p:sp>
        <p:sp>
          <p:nvSpPr>
            <p:cNvPr id="10" name="object 10"/>
            <p:cNvSpPr/>
            <p:nvPr/>
          </p:nvSpPr>
          <p:spPr>
            <a:xfrm>
              <a:off x="380999" y="139700"/>
              <a:ext cx="12230100" cy="520700"/>
            </a:xfrm>
            <a:prstGeom prst="rect">
              <a:avLst/>
            </a:prstGeom>
            <a:blipFill>
              <a:blip r:embed="rId10" cstate="print"/>
              <a:stretch>
                <a:fillRect/>
              </a:stretch>
            </a:blipFill>
          </p:spPr>
          <p:txBody>
            <a:bodyPr wrap="square" lIns="0" tIns="0" rIns="0" bIns="0" rtlCol="0"/>
            <a:lstStyle/>
            <a:p>
              <a:endParaRPr/>
            </a:p>
          </p:txBody>
        </p:sp>
        <p:sp>
          <p:nvSpPr>
            <p:cNvPr id="11" name="object 11"/>
            <p:cNvSpPr/>
            <p:nvPr/>
          </p:nvSpPr>
          <p:spPr>
            <a:xfrm>
              <a:off x="165100" y="774700"/>
              <a:ext cx="12661900" cy="482600"/>
            </a:xfrm>
            <a:prstGeom prst="rect">
              <a:avLst/>
            </a:prstGeom>
            <a:blipFill>
              <a:blip r:embed="rId11" cstate="print"/>
              <a:stretch>
                <a:fillRect/>
              </a:stretch>
            </a:blipFill>
          </p:spPr>
          <p:txBody>
            <a:bodyPr wrap="square" lIns="0" tIns="0" rIns="0" bIns="0" rtlCol="0"/>
            <a:lstStyle/>
            <a:p>
              <a:endParaRPr/>
            </a:p>
          </p:txBody>
        </p:sp>
        <p:sp>
          <p:nvSpPr>
            <p:cNvPr id="12" name="object 12"/>
            <p:cNvSpPr/>
            <p:nvPr/>
          </p:nvSpPr>
          <p:spPr>
            <a:xfrm>
              <a:off x="317499" y="1422400"/>
              <a:ext cx="12357100" cy="596900"/>
            </a:xfrm>
            <a:prstGeom prst="rect">
              <a:avLst/>
            </a:prstGeom>
            <a:blipFill>
              <a:blip r:embed="rId12" cstate="print"/>
              <a:stretch>
                <a:fillRect/>
              </a:stretch>
            </a:blipFill>
          </p:spPr>
          <p:txBody>
            <a:bodyPr wrap="square" lIns="0" tIns="0" rIns="0" bIns="0" rtlCol="0"/>
            <a:lstStyle/>
            <a:p>
              <a:endParaRPr/>
            </a:p>
          </p:txBody>
        </p:sp>
        <p:sp>
          <p:nvSpPr>
            <p:cNvPr id="13" name="object 13"/>
            <p:cNvSpPr/>
            <p:nvPr/>
          </p:nvSpPr>
          <p:spPr>
            <a:xfrm>
              <a:off x="571499" y="2082800"/>
              <a:ext cx="11849100" cy="584200"/>
            </a:xfrm>
            <a:prstGeom prst="rect">
              <a:avLst/>
            </a:prstGeom>
            <a:blipFill>
              <a:blip r:embed="rId13" cstate="print"/>
              <a:stretch>
                <a:fillRect/>
              </a:stretch>
            </a:blipFill>
          </p:spPr>
          <p:txBody>
            <a:bodyPr wrap="square" lIns="0" tIns="0" rIns="0" bIns="0" rtlCol="0"/>
            <a:lstStyle/>
            <a:p>
              <a:endParaRPr/>
            </a:p>
          </p:txBody>
        </p:sp>
        <p:sp>
          <p:nvSpPr>
            <p:cNvPr id="14" name="object 14"/>
            <p:cNvSpPr/>
            <p:nvPr/>
          </p:nvSpPr>
          <p:spPr>
            <a:xfrm>
              <a:off x="584199" y="2730500"/>
              <a:ext cx="11836400" cy="584200"/>
            </a:xfrm>
            <a:prstGeom prst="rect">
              <a:avLst/>
            </a:prstGeom>
            <a:blipFill>
              <a:blip r:embed="rId14" cstate="print"/>
              <a:stretch>
                <a:fillRect/>
              </a:stretch>
            </a:blipFill>
          </p:spPr>
          <p:txBody>
            <a:bodyPr wrap="square" lIns="0" tIns="0" rIns="0" bIns="0" rtlCol="0"/>
            <a:lstStyle/>
            <a:p>
              <a:endParaRPr/>
            </a:p>
          </p:txBody>
        </p:sp>
        <p:sp>
          <p:nvSpPr>
            <p:cNvPr id="15" name="object 15"/>
            <p:cNvSpPr/>
            <p:nvPr/>
          </p:nvSpPr>
          <p:spPr>
            <a:xfrm>
              <a:off x="50799" y="3365500"/>
              <a:ext cx="12865100" cy="596900"/>
            </a:xfrm>
            <a:prstGeom prst="rect">
              <a:avLst/>
            </a:prstGeom>
            <a:blipFill>
              <a:blip r:embed="rId15" cstate="print"/>
              <a:stretch>
                <a:fillRect/>
              </a:stretch>
            </a:blipFill>
          </p:spPr>
          <p:txBody>
            <a:bodyPr wrap="square" lIns="0" tIns="0" rIns="0" bIns="0" rtlCol="0"/>
            <a:lstStyle/>
            <a:p>
              <a:endParaRPr/>
            </a:p>
          </p:txBody>
        </p:sp>
        <p:sp>
          <p:nvSpPr>
            <p:cNvPr id="16" name="object 16"/>
            <p:cNvSpPr/>
            <p:nvPr/>
          </p:nvSpPr>
          <p:spPr>
            <a:xfrm>
              <a:off x="507999" y="4013200"/>
              <a:ext cx="12001500" cy="596900"/>
            </a:xfrm>
            <a:prstGeom prst="rect">
              <a:avLst/>
            </a:prstGeom>
            <a:blipFill>
              <a:blip r:embed="rId16" cstate="print"/>
              <a:stretch>
                <a:fillRect/>
              </a:stretch>
            </a:blipFill>
          </p:spPr>
          <p:txBody>
            <a:bodyPr wrap="square" lIns="0" tIns="0" rIns="0" bIns="0" rtlCol="0"/>
            <a:lstStyle/>
            <a:p>
              <a:endParaRPr/>
            </a:p>
          </p:txBody>
        </p:sp>
        <p:sp>
          <p:nvSpPr>
            <p:cNvPr id="17" name="object 17"/>
            <p:cNvSpPr/>
            <p:nvPr/>
          </p:nvSpPr>
          <p:spPr>
            <a:xfrm>
              <a:off x="3721099" y="4838700"/>
              <a:ext cx="9283700" cy="3632200"/>
            </a:xfrm>
            <a:prstGeom prst="rect">
              <a:avLst/>
            </a:prstGeom>
            <a:blipFill>
              <a:blip r:embed="rId17" cstate="print"/>
              <a:stretch>
                <a:fillRect/>
              </a:stretch>
            </a:blipFill>
          </p:spPr>
          <p:txBody>
            <a:bodyPr wrap="square" lIns="0" tIns="0" rIns="0" bIns="0" rtlCol="0"/>
            <a:lstStyle/>
            <a:p>
              <a:endParaRPr/>
            </a:p>
          </p:txBody>
        </p:sp>
        <p:sp>
          <p:nvSpPr>
            <p:cNvPr id="18" name="object 18"/>
            <p:cNvSpPr/>
            <p:nvPr/>
          </p:nvSpPr>
          <p:spPr>
            <a:xfrm>
              <a:off x="3763569" y="4864100"/>
              <a:ext cx="9101531" cy="3555999"/>
            </a:xfrm>
            <a:prstGeom prst="rect">
              <a:avLst/>
            </a:prstGeom>
            <a:blipFill>
              <a:blip r:embed="rId18" cstate="print"/>
              <a:stretch>
                <a:fillRect/>
              </a:stretch>
            </a:blipFill>
          </p:spPr>
          <p:txBody>
            <a:bodyPr wrap="square" lIns="0" tIns="0" rIns="0" bIns="0" rtlCol="0"/>
            <a:lstStyle/>
            <a:p>
              <a:endParaRPr/>
            </a:p>
          </p:txBody>
        </p:sp>
        <p:sp>
          <p:nvSpPr>
            <p:cNvPr id="19" name="object 19"/>
            <p:cNvSpPr/>
            <p:nvPr/>
          </p:nvSpPr>
          <p:spPr>
            <a:xfrm>
              <a:off x="5168899" y="5270500"/>
              <a:ext cx="7454900" cy="558800"/>
            </a:xfrm>
            <a:prstGeom prst="rect">
              <a:avLst/>
            </a:prstGeom>
            <a:blipFill>
              <a:blip r:embed="rId19" cstate="print"/>
              <a:stretch>
                <a:fillRect/>
              </a:stretch>
            </a:blipFill>
          </p:spPr>
          <p:txBody>
            <a:bodyPr wrap="square" lIns="0" tIns="0" rIns="0" bIns="0" rtlCol="0"/>
            <a:lstStyle/>
            <a:p>
              <a:endParaRPr/>
            </a:p>
          </p:txBody>
        </p:sp>
        <p:sp>
          <p:nvSpPr>
            <p:cNvPr id="20" name="object 20"/>
            <p:cNvSpPr/>
            <p:nvPr/>
          </p:nvSpPr>
          <p:spPr>
            <a:xfrm>
              <a:off x="5283199" y="5854700"/>
              <a:ext cx="7239000" cy="533400"/>
            </a:xfrm>
            <a:prstGeom prst="rect">
              <a:avLst/>
            </a:prstGeom>
            <a:blipFill>
              <a:blip r:embed="rId20" cstate="print"/>
              <a:stretch>
                <a:fillRect/>
              </a:stretch>
            </a:blipFill>
          </p:spPr>
          <p:txBody>
            <a:bodyPr wrap="square" lIns="0" tIns="0" rIns="0" bIns="0" rtlCol="0"/>
            <a:lstStyle/>
            <a:p>
              <a:endParaRPr/>
            </a:p>
          </p:txBody>
        </p:sp>
        <p:sp>
          <p:nvSpPr>
            <p:cNvPr id="21" name="object 21"/>
            <p:cNvSpPr/>
            <p:nvPr/>
          </p:nvSpPr>
          <p:spPr>
            <a:xfrm>
              <a:off x="5549899" y="6438900"/>
              <a:ext cx="6705600" cy="558800"/>
            </a:xfrm>
            <a:prstGeom prst="rect">
              <a:avLst/>
            </a:prstGeom>
            <a:blipFill>
              <a:blip r:embed="rId21" cstate="print"/>
              <a:stretch>
                <a:fillRect/>
              </a:stretch>
            </a:blipFill>
          </p:spPr>
          <p:txBody>
            <a:bodyPr wrap="square" lIns="0" tIns="0" rIns="0" bIns="0" rtlCol="0"/>
            <a:lstStyle/>
            <a:p>
              <a:endParaRPr/>
            </a:p>
          </p:txBody>
        </p:sp>
        <p:sp>
          <p:nvSpPr>
            <p:cNvPr id="22" name="object 22"/>
            <p:cNvSpPr/>
            <p:nvPr/>
          </p:nvSpPr>
          <p:spPr>
            <a:xfrm>
              <a:off x="5486399" y="7010400"/>
              <a:ext cx="6794500" cy="571500"/>
            </a:xfrm>
            <a:prstGeom prst="rect">
              <a:avLst/>
            </a:prstGeom>
            <a:blipFill>
              <a:blip r:embed="rId22" cstate="print"/>
              <a:stretch>
                <a:fillRect/>
              </a:stretch>
            </a:blipFill>
          </p:spPr>
          <p:txBody>
            <a:bodyPr wrap="square" lIns="0" tIns="0" rIns="0" bIns="0" rtlCol="0"/>
            <a:lstStyle/>
            <a:p>
              <a:endParaRPr/>
            </a:p>
          </p:txBody>
        </p:sp>
        <p:sp>
          <p:nvSpPr>
            <p:cNvPr id="23" name="object 23"/>
            <p:cNvSpPr/>
            <p:nvPr/>
          </p:nvSpPr>
          <p:spPr>
            <a:xfrm>
              <a:off x="5283199" y="7594600"/>
              <a:ext cx="7239000" cy="571500"/>
            </a:xfrm>
            <a:prstGeom prst="rect">
              <a:avLst/>
            </a:prstGeom>
            <a:blipFill>
              <a:blip r:embed="rId23" cstate="print"/>
              <a:stretch>
                <a:fillRect/>
              </a:stretch>
            </a:blipFill>
          </p:spPr>
          <p:txBody>
            <a:bodyPr wrap="square" lIns="0" tIns="0" rIns="0" bIns="0" rtlCol="0"/>
            <a:lstStyle/>
            <a:p>
              <a:endParaRPr/>
            </a:p>
          </p:txBody>
        </p:sp>
      </p:grpSp>
      <p:sp>
        <p:nvSpPr>
          <p:cNvPr id="24" name="object 24"/>
          <p:cNvSpPr txBox="1"/>
          <p:nvPr/>
        </p:nvSpPr>
        <p:spPr>
          <a:xfrm>
            <a:off x="75427" y="0"/>
            <a:ext cx="12842240" cy="8107680"/>
          </a:xfrm>
          <a:prstGeom prst="rect">
            <a:avLst/>
          </a:prstGeom>
        </p:spPr>
        <p:txBody>
          <a:bodyPr vert="horz" wrap="square" lIns="0" tIns="12065" rIns="0" bIns="0" rtlCol="0">
            <a:spAutoFit/>
          </a:bodyPr>
          <a:lstStyle/>
          <a:p>
            <a:pPr marL="12700" marR="5080" indent="-2540" algn="ctr">
              <a:lnSpc>
                <a:spcPct val="106300"/>
              </a:lnSpc>
              <a:spcBef>
                <a:spcPts val="95"/>
              </a:spcBef>
            </a:pPr>
            <a:r>
              <a:rPr sz="4000" spc="20" dirty="0">
                <a:solidFill>
                  <a:srgbClr val="FFFFFF"/>
                </a:solidFill>
                <a:latin typeface="Tahoma"/>
                <a:cs typeface="Tahoma"/>
              </a:rPr>
              <a:t>When </a:t>
            </a:r>
            <a:r>
              <a:rPr sz="4000" spc="-50" dirty="0">
                <a:solidFill>
                  <a:srgbClr val="FFFFFF"/>
                </a:solidFill>
                <a:latin typeface="Tahoma"/>
                <a:cs typeface="Tahoma"/>
              </a:rPr>
              <a:t>we </a:t>
            </a:r>
            <a:r>
              <a:rPr sz="4000" spc="25" dirty="0">
                <a:solidFill>
                  <a:srgbClr val="FFFFFF"/>
                </a:solidFill>
                <a:latin typeface="Tahoma"/>
                <a:cs typeface="Tahoma"/>
              </a:rPr>
              <a:t>exercise, </a:t>
            </a:r>
            <a:r>
              <a:rPr sz="4000" spc="45" dirty="0">
                <a:solidFill>
                  <a:srgbClr val="FFFFFF"/>
                </a:solidFill>
                <a:latin typeface="Tahoma"/>
                <a:cs typeface="Tahoma"/>
              </a:rPr>
              <a:t>our </a:t>
            </a:r>
            <a:r>
              <a:rPr sz="4000" spc="-45" dirty="0">
                <a:solidFill>
                  <a:srgbClr val="FFFFFF"/>
                </a:solidFill>
                <a:latin typeface="Tahoma"/>
                <a:cs typeface="Tahoma"/>
              </a:rPr>
              <a:t>muscles </a:t>
            </a:r>
            <a:r>
              <a:rPr sz="4000" spc="-50" dirty="0">
                <a:solidFill>
                  <a:srgbClr val="FFFFFF"/>
                </a:solidFill>
                <a:latin typeface="Tahoma"/>
                <a:cs typeface="Tahoma"/>
              </a:rPr>
              <a:t>have </a:t>
            </a:r>
            <a:r>
              <a:rPr sz="4000" spc="40" dirty="0">
                <a:solidFill>
                  <a:srgbClr val="FFFFFF"/>
                </a:solidFill>
                <a:latin typeface="Tahoma"/>
                <a:cs typeface="Tahoma"/>
              </a:rPr>
              <a:t>to </a:t>
            </a:r>
            <a:r>
              <a:rPr sz="4000" spc="45" dirty="0">
                <a:solidFill>
                  <a:srgbClr val="FFFFFF"/>
                </a:solidFill>
                <a:latin typeface="Tahoma"/>
                <a:cs typeface="Tahoma"/>
              </a:rPr>
              <a:t>work </a:t>
            </a:r>
            <a:r>
              <a:rPr sz="4000" spc="80" dirty="0">
                <a:solidFill>
                  <a:srgbClr val="FFFFFF"/>
                </a:solidFill>
                <a:latin typeface="Tahoma"/>
                <a:cs typeface="Tahoma"/>
              </a:rPr>
              <a:t>harder  </a:t>
            </a:r>
            <a:r>
              <a:rPr sz="4000" spc="10" dirty="0">
                <a:solidFill>
                  <a:srgbClr val="FFFFFF"/>
                </a:solidFill>
                <a:latin typeface="Tahoma"/>
                <a:cs typeface="Tahoma"/>
              </a:rPr>
              <a:t>which </a:t>
            </a:r>
            <a:r>
              <a:rPr sz="4000" spc="-85" dirty="0">
                <a:solidFill>
                  <a:srgbClr val="FFFFFF"/>
                </a:solidFill>
                <a:latin typeface="Tahoma"/>
                <a:cs typeface="Tahoma"/>
              </a:rPr>
              <a:t>makes </a:t>
            </a:r>
            <a:r>
              <a:rPr sz="4000" dirty="0">
                <a:solidFill>
                  <a:srgbClr val="FFFFFF"/>
                </a:solidFill>
                <a:latin typeface="Tahoma"/>
                <a:cs typeface="Tahoma"/>
              </a:rPr>
              <a:t>them </a:t>
            </a:r>
            <a:r>
              <a:rPr sz="4000" spc="160" dirty="0">
                <a:solidFill>
                  <a:srgbClr val="FFFFFF"/>
                </a:solidFill>
                <a:latin typeface="Tahoma"/>
                <a:cs typeface="Tahoma"/>
              </a:rPr>
              <a:t>feel </a:t>
            </a:r>
            <a:r>
              <a:rPr sz="4000" spc="135" dirty="0">
                <a:solidFill>
                  <a:srgbClr val="FFFFFF"/>
                </a:solidFill>
                <a:latin typeface="Tahoma"/>
                <a:cs typeface="Tahoma"/>
              </a:rPr>
              <a:t>tired. </a:t>
            </a:r>
            <a:r>
              <a:rPr sz="4000" spc="105" dirty="0">
                <a:solidFill>
                  <a:srgbClr val="FFFFFF"/>
                </a:solidFill>
                <a:latin typeface="Tahoma"/>
                <a:cs typeface="Tahoma"/>
              </a:rPr>
              <a:t>Our </a:t>
            </a:r>
            <a:r>
              <a:rPr sz="4000" spc="110" dirty="0">
                <a:solidFill>
                  <a:srgbClr val="FFFFFF"/>
                </a:solidFill>
                <a:latin typeface="Tahoma"/>
                <a:cs typeface="Tahoma"/>
              </a:rPr>
              <a:t>hearts </a:t>
            </a:r>
            <a:r>
              <a:rPr sz="4000" spc="-50" dirty="0">
                <a:solidFill>
                  <a:srgbClr val="FFFFFF"/>
                </a:solidFill>
                <a:latin typeface="Tahoma"/>
                <a:cs typeface="Tahoma"/>
              </a:rPr>
              <a:t>have </a:t>
            </a:r>
            <a:r>
              <a:rPr sz="4000" spc="40" dirty="0">
                <a:solidFill>
                  <a:srgbClr val="FFFFFF"/>
                </a:solidFill>
                <a:latin typeface="Tahoma"/>
                <a:cs typeface="Tahoma"/>
              </a:rPr>
              <a:t>to </a:t>
            </a:r>
            <a:r>
              <a:rPr sz="4000" spc="65" dirty="0">
                <a:solidFill>
                  <a:srgbClr val="FFFFFF"/>
                </a:solidFill>
                <a:latin typeface="Tahoma"/>
                <a:cs typeface="Tahoma"/>
              </a:rPr>
              <a:t>beat  </a:t>
            </a:r>
            <a:r>
              <a:rPr sz="4000" spc="140" dirty="0">
                <a:solidFill>
                  <a:srgbClr val="FFFFFF"/>
                </a:solidFill>
                <a:latin typeface="Tahoma"/>
                <a:cs typeface="Tahoma"/>
              </a:rPr>
              <a:t>faster </a:t>
            </a:r>
            <a:r>
              <a:rPr sz="4000" spc="5" dirty="0">
                <a:solidFill>
                  <a:srgbClr val="FFFFFF"/>
                </a:solidFill>
                <a:latin typeface="Tahoma"/>
                <a:cs typeface="Tahoma"/>
              </a:rPr>
              <a:t>too </a:t>
            </a:r>
            <a:r>
              <a:rPr sz="4000" spc="-145" dirty="0">
                <a:solidFill>
                  <a:srgbClr val="FFFFFF"/>
                </a:solidFill>
                <a:latin typeface="Tahoma"/>
                <a:cs typeface="Tahoma"/>
              </a:rPr>
              <a:t>so </a:t>
            </a:r>
            <a:r>
              <a:rPr sz="4000" spc="170" dirty="0">
                <a:solidFill>
                  <a:srgbClr val="FFFFFF"/>
                </a:solidFill>
                <a:latin typeface="Tahoma"/>
                <a:cs typeface="Tahoma"/>
              </a:rPr>
              <a:t>that </a:t>
            </a:r>
            <a:r>
              <a:rPr sz="4000" spc="-95" dirty="0">
                <a:solidFill>
                  <a:srgbClr val="FFFFFF"/>
                </a:solidFill>
                <a:latin typeface="Tahoma"/>
                <a:cs typeface="Tahoma"/>
              </a:rPr>
              <a:t>more </a:t>
            </a:r>
            <a:r>
              <a:rPr sz="4000" spc="-25" dirty="0">
                <a:solidFill>
                  <a:srgbClr val="FFFFFF"/>
                </a:solidFill>
                <a:latin typeface="Tahoma"/>
                <a:cs typeface="Tahoma"/>
              </a:rPr>
              <a:t>blood </a:t>
            </a:r>
            <a:r>
              <a:rPr sz="4000" spc="-60" dirty="0">
                <a:solidFill>
                  <a:srgbClr val="FFFFFF"/>
                </a:solidFill>
                <a:latin typeface="Tahoma"/>
                <a:cs typeface="Tahoma"/>
              </a:rPr>
              <a:t>can </a:t>
            </a:r>
            <a:r>
              <a:rPr sz="4000" spc="85" dirty="0">
                <a:solidFill>
                  <a:srgbClr val="FFFFFF"/>
                </a:solidFill>
                <a:latin typeface="Tahoma"/>
                <a:cs typeface="Tahoma"/>
              </a:rPr>
              <a:t>get </a:t>
            </a:r>
            <a:r>
              <a:rPr sz="4000" spc="40" dirty="0">
                <a:solidFill>
                  <a:srgbClr val="FFFFFF"/>
                </a:solidFill>
                <a:latin typeface="Tahoma"/>
                <a:cs typeface="Tahoma"/>
              </a:rPr>
              <a:t>to </a:t>
            </a:r>
            <a:r>
              <a:rPr sz="4000" spc="140" dirty="0">
                <a:solidFill>
                  <a:srgbClr val="FFFFFF"/>
                </a:solidFill>
                <a:latin typeface="Tahoma"/>
                <a:cs typeface="Tahoma"/>
              </a:rPr>
              <a:t>the </a:t>
            </a:r>
            <a:r>
              <a:rPr sz="4000" spc="-45" dirty="0">
                <a:solidFill>
                  <a:srgbClr val="FFFFFF"/>
                </a:solidFill>
                <a:latin typeface="Tahoma"/>
                <a:cs typeface="Tahoma"/>
              </a:rPr>
              <a:t>muscles  </a:t>
            </a:r>
            <a:r>
              <a:rPr sz="4000" spc="170" dirty="0">
                <a:solidFill>
                  <a:srgbClr val="FFFFFF"/>
                </a:solidFill>
                <a:latin typeface="Tahoma"/>
                <a:cs typeface="Tahoma"/>
              </a:rPr>
              <a:t>that </a:t>
            </a:r>
            <a:r>
              <a:rPr sz="4000" spc="65" dirty="0">
                <a:solidFill>
                  <a:srgbClr val="FFFFFF"/>
                </a:solidFill>
                <a:latin typeface="Tahoma"/>
                <a:cs typeface="Tahoma"/>
              </a:rPr>
              <a:t>are </a:t>
            </a:r>
            <a:r>
              <a:rPr sz="4000" spc="-10" dirty="0">
                <a:solidFill>
                  <a:srgbClr val="FFFFFF"/>
                </a:solidFill>
                <a:latin typeface="Tahoma"/>
                <a:cs typeface="Tahoma"/>
              </a:rPr>
              <a:t>working. This </a:t>
            </a:r>
            <a:r>
              <a:rPr sz="4000" spc="10" dirty="0">
                <a:solidFill>
                  <a:srgbClr val="FFFFFF"/>
                </a:solidFill>
                <a:latin typeface="Tahoma"/>
                <a:cs typeface="Tahoma"/>
              </a:rPr>
              <a:t>is </a:t>
            </a:r>
            <a:r>
              <a:rPr sz="4000" dirty="0">
                <a:solidFill>
                  <a:srgbClr val="FFFFFF"/>
                </a:solidFill>
                <a:latin typeface="Tahoma"/>
                <a:cs typeface="Tahoma"/>
              </a:rPr>
              <a:t>because </a:t>
            </a:r>
            <a:r>
              <a:rPr sz="4000" spc="140" dirty="0">
                <a:solidFill>
                  <a:srgbClr val="FFFFFF"/>
                </a:solidFill>
                <a:latin typeface="Tahoma"/>
                <a:cs typeface="Tahoma"/>
              </a:rPr>
              <a:t>the </a:t>
            </a:r>
            <a:r>
              <a:rPr sz="4000" spc="-45" dirty="0">
                <a:solidFill>
                  <a:srgbClr val="FFFFFF"/>
                </a:solidFill>
                <a:latin typeface="Tahoma"/>
                <a:cs typeface="Tahoma"/>
              </a:rPr>
              <a:t>muscles </a:t>
            </a:r>
            <a:r>
              <a:rPr sz="4000" spc="-25" dirty="0">
                <a:solidFill>
                  <a:srgbClr val="FFFFFF"/>
                </a:solidFill>
                <a:latin typeface="Tahoma"/>
                <a:cs typeface="Tahoma"/>
              </a:rPr>
              <a:t>need  </a:t>
            </a:r>
            <a:r>
              <a:rPr sz="4000" spc="-95" dirty="0">
                <a:solidFill>
                  <a:srgbClr val="FFFFFF"/>
                </a:solidFill>
                <a:latin typeface="Tahoma"/>
                <a:cs typeface="Tahoma"/>
              </a:rPr>
              <a:t>more </a:t>
            </a:r>
            <a:r>
              <a:rPr sz="4000" spc="-50" dirty="0">
                <a:solidFill>
                  <a:srgbClr val="FFFFFF"/>
                </a:solidFill>
                <a:latin typeface="Tahoma"/>
                <a:cs typeface="Tahoma"/>
              </a:rPr>
              <a:t>oxygen </a:t>
            </a:r>
            <a:r>
              <a:rPr sz="4000" spc="65" dirty="0">
                <a:solidFill>
                  <a:srgbClr val="FFFFFF"/>
                </a:solidFill>
                <a:latin typeface="Tahoma"/>
                <a:cs typeface="Tahoma"/>
              </a:rPr>
              <a:t>than </a:t>
            </a:r>
            <a:r>
              <a:rPr sz="4000" spc="-40" dirty="0">
                <a:solidFill>
                  <a:srgbClr val="FFFFFF"/>
                </a:solidFill>
                <a:latin typeface="Tahoma"/>
                <a:cs typeface="Tahoma"/>
              </a:rPr>
              <a:t>normal. </a:t>
            </a:r>
            <a:r>
              <a:rPr sz="4000" spc="55" dirty="0">
                <a:solidFill>
                  <a:srgbClr val="FFFFFF"/>
                </a:solidFill>
                <a:latin typeface="Tahoma"/>
                <a:cs typeface="Tahoma"/>
              </a:rPr>
              <a:t>As </a:t>
            </a:r>
            <a:r>
              <a:rPr sz="4000" spc="-65" dirty="0">
                <a:solidFill>
                  <a:srgbClr val="FFFFFF"/>
                </a:solidFill>
                <a:latin typeface="Tahoma"/>
                <a:cs typeface="Tahoma"/>
              </a:rPr>
              <a:t>you </a:t>
            </a:r>
            <a:r>
              <a:rPr sz="4000" spc="85" dirty="0">
                <a:solidFill>
                  <a:srgbClr val="FFFFFF"/>
                </a:solidFill>
                <a:latin typeface="Tahoma"/>
                <a:cs typeface="Tahoma"/>
              </a:rPr>
              <a:t>get </a:t>
            </a:r>
            <a:r>
              <a:rPr sz="4000" spc="-95" dirty="0">
                <a:solidFill>
                  <a:srgbClr val="FFFFFF"/>
                </a:solidFill>
                <a:latin typeface="Tahoma"/>
                <a:cs typeface="Tahoma"/>
              </a:rPr>
              <a:t>more </a:t>
            </a:r>
            <a:r>
              <a:rPr sz="4000" spc="-10" dirty="0">
                <a:solidFill>
                  <a:srgbClr val="FFFFFF"/>
                </a:solidFill>
                <a:latin typeface="Tahoma"/>
                <a:cs typeface="Tahoma"/>
              </a:rPr>
              <a:t>used </a:t>
            </a:r>
            <a:r>
              <a:rPr sz="4000" spc="40" dirty="0">
                <a:solidFill>
                  <a:srgbClr val="FFFFFF"/>
                </a:solidFill>
                <a:latin typeface="Tahoma"/>
                <a:cs typeface="Tahoma"/>
              </a:rPr>
              <a:t>to  </a:t>
            </a:r>
            <a:r>
              <a:rPr sz="4000" spc="15" dirty="0">
                <a:solidFill>
                  <a:srgbClr val="FFFFFF"/>
                </a:solidFill>
                <a:latin typeface="Tahoma"/>
                <a:cs typeface="Tahoma"/>
              </a:rPr>
              <a:t>exercising, </a:t>
            </a:r>
            <a:r>
              <a:rPr sz="4000" spc="-65" dirty="0">
                <a:solidFill>
                  <a:srgbClr val="FFFFFF"/>
                </a:solidFill>
                <a:latin typeface="Tahoma"/>
                <a:cs typeface="Tahoma"/>
              </a:rPr>
              <a:t>you </a:t>
            </a:r>
            <a:r>
              <a:rPr sz="4000" spc="85" dirty="0">
                <a:solidFill>
                  <a:srgbClr val="FFFFFF"/>
                </a:solidFill>
                <a:latin typeface="Tahoma"/>
                <a:cs typeface="Tahoma"/>
              </a:rPr>
              <a:t>get </a:t>
            </a:r>
            <a:r>
              <a:rPr sz="4000" spc="195" dirty="0">
                <a:solidFill>
                  <a:srgbClr val="FFFFFF"/>
                </a:solidFill>
                <a:latin typeface="Tahoma"/>
                <a:cs typeface="Tahoma"/>
              </a:rPr>
              <a:t>fitter </a:t>
            </a:r>
            <a:r>
              <a:rPr sz="4000" spc="10" dirty="0">
                <a:solidFill>
                  <a:srgbClr val="FFFFFF"/>
                </a:solidFill>
                <a:latin typeface="Tahoma"/>
                <a:cs typeface="Tahoma"/>
              </a:rPr>
              <a:t>which </a:t>
            </a:r>
            <a:r>
              <a:rPr sz="4000" spc="-105" dirty="0">
                <a:solidFill>
                  <a:srgbClr val="FFFFFF"/>
                </a:solidFill>
                <a:latin typeface="Tahoma"/>
                <a:cs typeface="Tahoma"/>
              </a:rPr>
              <a:t>means </a:t>
            </a:r>
            <a:r>
              <a:rPr sz="4000" spc="-65" dirty="0">
                <a:solidFill>
                  <a:srgbClr val="FFFFFF"/>
                </a:solidFill>
                <a:latin typeface="Tahoma"/>
                <a:cs typeface="Tahoma"/>
              </a:rPr>
              <a:t>you </a:t>
            </a:r>
            <a:r>
              <a:rPr sz="4000" spc="160" dirty="0">
                <a:solidFill>
                  <a:srgbClr val="FFFFFF"/>
                </a:solidFill>
                <a:latin typeface="Tahoma"/>
                <a:cs typeface="Tahoma"/>
              </a:rPr>
              <a:t>will </a:t>
            </a:r>
            <a:r>
              <a:rPr sz="4000" spc="85" dirty="0">
                <a:solidFill>
                  <a:srgbClr val="FFFFFF"/>
                </a:solidFill>
                <a:latin typeface="Tahoma"/>
                <a:cs typeface="Tahoma"/>
              </a:rPr>
              <a:t>get </a:t>
            </a:r>
            <a:r>
              <a:rPr sz="4000" spc="5" dirty="0">
                <a:solidFill>
                  <a:srgbClr val="FFFFFF"/>
                </a:solidFill>
                <a:latin typeface="Tahoma"/>
                <a:cs typeface="Tahoma"/>
              </a:rPr>
              <a:t>less  </a:t>
            </a:r>
            <a:r>
              <a:rPr sz="4000" spc="165" dirty="0">
                <a:solidFill>
                  <a:srgbClr val="FFFFFF"/>
                </a:solidFill>
                <a:latin typeface="Tahoma"/>
                <a:cs typeface="Tahoma"/>
              </a:rPr>
              <a:t>tired</a:t>
            </a:r>
            <a:r>
              <a:rPr sz="4000" spc="275" dirty="0">
                <a:solidFill>
                  <a:srgbClr val="FFFFFF"/>
                </a:solidFill>
                <a:latin typeface="Tahoma"/>
                <a:cs typeface="Tahoma"/>
              </a:rPr>
              <a:t> </a:t>
            </a:r>
            <a:r>
              <a:rPr sz="4000" spc="-40" dirty="0">
                <a:solidFill>
                  <a:srgbClr val="FFFFFF"/>
                </a:solidFill>
                <a:latin typeface="Tahoma"/>
                <a:cs typeface="Tahoma"/>
              </a:rPr>
              <a:t>and</a:t>
            </a:r>
            <a:r>
              <a:rPr sz="4000" spc="275" dirty="0">
                <a:solidFill>
                  <a:srgbClr val="FFFFFF"/>
                </a:solidFill>
                <a:latin typeface="Tahoma"/>
                <a:cs typeface="Tahoma"/>
              </a:rPr>
              <a:t> </a:t>
            </a:r>
            <a:r>
              <a:rPr sz="4000" spc="160" dirty="0">
                <a:solidFill>
                  <a:srgbClr val="FFFFFF"/>
                </a:solidFill>
                <a:latin typeface="Tahoma"/>
                <a:cs typeface="Tahoma"/>
              </a:rPr>
              <a:t>will</a:t>
            </a:r>
            <a:r>
              <a:rPr sz="4000" spc="280" dirty="0">
                <a:solidFill>
                  <a:srgbClr val="FFFFFF"/>
                </a:solidFill>
                <a:latin typeface="Tahoma"/>
                <a:cs typeface="Tahoma"/>
              </a:rPr>
              <a:t> </a:t>
            </a:r>
            <a:r>
              <a:rPr sz="4000" spc="5" dirty="0">
                <a:solidFill>
                  <a:srgbClr val="FFFFFF"/>
                </a:solidFill>
                <a:latin typeface="Tahoma"/>
                <a:cs typeface="Tahoma"/>
              </a:rPr>
              <a:t>be</a:t>
            </a:r>
            <a:r>
              <a:rPr sz="4000" spc="275" dirty="0">
                <a:solidFill>
                  <a:srgbClr val="FFFFFF"/>
                </a:solidFill>
                <a:latin typeface="Tahoma"/>
                <a:cs typeface="Tahoma"/>
              </a:rPr>
              <a:t> </a:t>
            </a:r>
            <a:r>
              <a:rPr sz="4000" spc="30" dirty="0">
                <a:solidFill>
                  <a:srgbClr val="FFFFFF"/>
                </a:solidFill>
                <a:latin typeface="Tahoma"/>
                <a:cs typeface="Tahoma"/>
              </a:rPr>
              <a:t>able</a:t>
            </a:r>
            <a:r>
              <a:rPr sz="4000" spc="275" dirty="0">
                <a:solidFill>
                  <a:srgbClr val="FFFFFF"/>
                </a:solidFill>
                <a:latin typeface="Tahoma"/>
                <a:cs typeface="Tahoma"/>
              </a:rPr>
              <a:t> </a:t>
            </a:r>
            <a:r>
              <a:rPr sz="4000" spc="40" dirty="0">
                <a:solidFill>
                  <a:srgbClr val="FFFFFF"/>
                </a:solidFill>
                <a:latin typeface="Tahoma"/>
                <a:cs typeface="Tahoma"/>
              </a:rPr>
              <a:t>to</a:t>
            </a:r>
            <a:r>
              <a:rPr sz="4000" spc="275" dirty="0">
                <a:solidFill>
                  <a:srgbClr val="FFFFFF"/>
                </a:solidFill>
                <a:latin typeface="Tahoma"/>
                <a:cs typeface="Tahoma"/>
              </a:rPr>
              <a:t> </a:t>
            </a:r>
            <a:r>
              <a:rPr sz="4000" spc="-20" dirty="0">
                <a:solidFill>
                  <a:srgbClr val="FFFFFF"/>
                </a:solidFill>
                <a:latin typeface="Tahoma"/>
                <a:cs typeface="Tahoma"/>
              </a:rPr>
              <a:t>keep</a:t>
            </a:r>
            <a:r>
              <a:rPr sz="4000" spc="275" dirty="0">
                <a:solidFill>
                  <a:srgbClr val="FFFFFF"/>
                </a:solidFill>
                <a:latin typeface="Tahoma"/>
                <a:cs typeface="Tahoma"/>
              </a:rPr>
              <a:t> </a:t>
            </a:r>
            <a:r>
              <a:rPr sz="4000" spc="40" dirty="0">
                <a:solidFill>
                  <a:srgbClr val="FFFFFF"/>
                </a:solidFill>
                <a:latin typeface="Tahoma"/>
                <a:cs typeface="Tahoma"/>
              </a:rPr>
              <a:t>exercising</a:t>
            </a:r>
            <a:r>
              <a:rPr sz="4000" spc="275" dirty="0">
                <a:solidFill>
                  <a:srgbClr val="FFFFFF"/>
                </a:solidFill>
                <a:latin typeface="Tahoma"/>
                <a:cs typeface="Tahoma"/>
              </a:rPr>
              <a:t> </a:t>
            </a:r>
            <a:r>
              <a:rPr sz="4000" spc="155" dirty="0">
                <a:solidFill>
                  <a:srgbClr val="FFFFFF"/>
                </a:solidFill>
                <a:latin typeface="Tahoma"/>
                <a:cs typeface="Tahoma"/>
              </a:rPr>
              <a:t>for</a:t>
            </a:r>
            <a:r>
              <a:rPr sz="4000" spc="280" dirty="0">
                <a:solidFill>
                  <a:srgbClr val="FFFFFF"/>
                </a:solidFill>
                <a:latin typeface="Tahoma"/>
                <a:cs typeface="Tahoma"/>
              </a:rPr>
              <a:t> </a:t>
            </a:r>
            <a:r>
              <a:rPr sz="4000" spc="-45" dirty="0">
                <a:solidFill>
                  <a:srgbClr val="FFFFFF"/>
                </a:solidFill>
                <a:latin typeface="Tahoma"/>
                <a:cs typeface="Tahoma"/>
              </a:rPr>
              <a:t>longer.</a:t>
            </a:r>
            <a:endParaRPr sz="4000">
              <a:latin typeface="Tahoma"/>
              <a:cs typeface="Tahoma"/>
            </a:endParaRPr>
          </a:p>
          <a:p>
            <a:pPr>
              <a:lnSpc>
                <a:spcPct val="100000"/>
              </a:lnSpc>
              <a:spcBef>
                <a:spcPts val="50"/>
              </a:spcBef>
            </a:pPr>
            <a:endParaRPr sz="4050">
              <a:latin typeface="Tahoma"/>
              <a:cs typeface="Tahoma"/>
            </a:endParaRPr>
          </a:p>
          <a:p>
            <a:pPr marL="5118735" marR="312420" algn="ctr">
              <a:lnSpc>
                <a:spcPct val="103600"/>
              </a:lnSpc>
              <a:spcBef>
                <a:spcPts val="5"/>
              </a:spcBef>
            </a:pPr>
            <a:r>
              <a:rPr sz="3700" spc="-85" dirty="0">
                <a:solidFill>
                  <a:srgbClr val="FFFFFF"/>
                </a:solidFill>
                <a:latin typeface="Tahoma"/>
                <a:cs typeface="Tahoma"/>
              </a:rPr>
              <a:t>Have </a:t>
            </a:r>
            <a:r>
              <a:rPr sz="3700" spc="40" dirty="0">
                <a:solidFill>
                  <a:srgbClr val="FFFFFF"/>
                </a:solidFill>
                <a:latin typeface="Tahoma"/>
                <a:cs typeface="Tahoma"/>
              </a:rPr>
              <a:t>a </a:t>
            </a:r>
            <a:r>
              <a:rPr sz="3700" spc="-15" dirty="0">
                <a:solidFill>
                  <a:srgbClr val="FFFFFF"/>
                </a:solidFill>
                <a:latin typeface="Tahoma"/>
                <a:cs typeface="Tahoma"/>
              </a:rPr>
              <a:t>look </a:t>
            </a:r>
            <a:r>
              <a:rPr sz="3700" spc="120" dirty="0">
                <a:solidFill>
                  <a:srgbClr val="FFFFFF"/>
                </a:solidFill>
                <a:latin typeface="Tahoma"/>
                <a:cs typeface="Tahoma"/>
              </a:rPr>
              <a:t>at </a:t>
            </a:r>
            <a:r>
              <a:rPr sz="3700" spc="130" dirty="0">
                <a:solidFill>
                  <a:srgbClr val="FFFFFF"/>
                </a:solidFill>
                <a:latin typeface="Tahoma"/>
                <a:cs typeface="Tahoma"/>
              </a:rPr>
              <a:t>the </a:t>
            </a:r>
            <a:r>
              <a:rPr sz="3700" spc="60" dirty="0">
                <a:solidFill>
                  <a:srgbClr val="FFFFFF"/>
                </a:solidFill>
                <a:latin typeface="Tahoma"/>
                <a:cs typeface="Tahoma"/>
              </a:rPr>
              <a:t>pictures </a:t>
            </a:r>
            <a:r>
              <a:rPr sz="3700" spc="-150" dirty="0">
                <a:solidFill>
                  <a:srgbClr val="FFFFFF"/>
                </a:solidFill>
                <a:latin typeface="Tahoma"/>
                <a:cs typeface="Tahoma"/>
              </a:rPr>
              <a:t>on </a:t>
            </a:r>
            <a:r>
              <a:rPr sz="3700" spc="125" dirty="0">
                <a:solidFill>
                  <a:srgbClr val="FFFFFF"/>
                </a:solidFill>
                <a:latin typeface="Tahoma"/>
                <a:cs typeface="Tahoma"/>
              </a:rPr>
              <a:t>the  </a:t>
            </a:r>
            <a:r>
              <a:rPr sz="3700" spc="110" dirty="0">
                <a:solidFill>
                  <a:srgbClr val="FFFFFF"/>
                </a:solidFill>
                <a:latin typeface="Tahoma"/>
                <a:cs typeface="Tahoma"/>
              </a:rPr>
              <a:t>next </a:t>
            </a:r>
            <a:r>
              <a:rPr sz="3700" spc="-20" dirty="0">
                <a:solidFill>
                  <a:srgbClr val="FFFFFF"/>
                </a:solidFill>
                <a:latin typeface="Tahoma"/>
                <a:cs typeface="Tahoma"/>
              </a:rPr>
              <a:t>slides. </a:t>
            </a:r>
            <a:r>
              <a:rPr sz="3700" spc="75" dirty="0">
                <a:solidFill>
                  <a:srgbClr val="FFFFFF"/>
                </a:solidFill>
                <a:latin typeface="Tahoma"/>
                <a:cs typeface="Tahoma"/>
              </a:rPr>
              <a:t>Which </a:t>
            </a:r>
            <a:r>
              <a:rPr sz="3700" spc="-45" dirty="0">
                <a:solidFill>
                  <a:srgbClr val="FFFFFF"/>
                </a:solidFill>
                <a:latin typeface="Tahoma"/>
                <a:cs typeface="Tahoma"/>
              </a:rPr>
              <a:t>muscles </a:t>
            </a:r>
            <a:r>
              <a:rPr sz="3700" spc="-175" dirty="0">
                <a:solidFill>
                  <a:srgbClr val="FFFFFF"/>
                </a:solidFill>
                <a:latin typeface="Tahoma"/>
                <a:cs typeface="Tahoma"/>
              </a:rPr>
              <a:t>do </a:t>
            </a:r>
            <a:r>
              <a:rPr sz="3700" spc="-60" dirty="0">
                <a:solidFill>
                  <a:srgbClr val="FFFFFF"/>
                </a:solidFill>
                <a:latin typeface="Tahoma"/>
                <a:cs typeface="Tahoma"/>
              </a:rPr>
              <a:t>you  </a:t>
            </a:r>
            <a:r>
              <a:rPr sz="3700" spc="90" dirty="0">
                <a:solidFill>
                  <a:srgbClr val="FFFFFF"/>
                </a:solidFill>
                <a:latin typeface="Tahoma"/>
                <a:cs typeface="Tahoma"/>
              </a:rPr>
              <a:t>think </a:t>
            </a:r>
            <a:r>
              <a:rPr sz="3700" spc="60" dirty="0">
                <a:solidFill>
                  <a:srgbClr val="FFFFFF"/>
                </a:solidFill>
                <a:latin typeface="Tahoma"/>
                <a:cs typeface="Tahoma"/>
              </a:rPr>
              <a:t>are </a:t>
            </a:r>
            <a:r>
              <a:rPr sz="3700" spc="5" dirty="0">
                <a:solidFill>
                  <a:srgbClr val="FFFFFF"/>
                </a:solidFill>
                <a:latin typeface="Tahoma"/>
                <a:cs typeface="Tahoma"/>
              </a:rPr>
              <a:t>working </a:t>
            </a:r>
            <a:r>
              <a:rPr sz="3700" spc="130" dirty="0">
                <a:solidFill>
                  <a:srgbClr val="FFFFFF"/>
                </a:solidFill>
                <a:latin typeface="Tahoma"/>
                <a:cs typeface="Tahoma"/>
              </a:rPr>
              <a:t>the</a:t>
            </a:r>
            <a:r>
              <a:rPr sz="3700" spc="825" dirty="0">
                <a:solidFill>
                  <a:srgbClr val="FFFFFF"/>
                </a:solidFill>
                <a:latin typeface="Tahoma"/>
                <a:cs typeface="Tahoma"/>
              </a:rPr>
              <a:t> </a:t>
            </a:r>
            <a:r>
              <a:rPr sz="3700" spc="35" dirty="0">
                <a:solidFill>
                  <a:srgbClr val="FFFFFF"/>
                </a:solidFill>
                <a:latin typeface="Tahoma"/>
                <a:cs typeface="Tahoma"/>
              </a:rPr>
              <a:t>hardest?</a:t>
            </a:r>
            <a:endParaRPr sz="3700">
              <a:latin typeface="Tahoma"/>
              <a:cs typeface="Tahoma"/>
            </a:endParaRPr>
          </a:p>
          <a:p>
            <a:pPr marL="5224145" marR="418465" indent="-635" algn="ctr">
              <a:lnSpc>
                <a:spcPct val="103600"/>
              </a:lnSpc>
            </a:pPr>
            <a:r>
              <a:rPr sz="3700" spc="75" dirty="0">
                <a:solidFill>
                  <a:srgbClr val="FFFFFF"/>
                </a:solidFill>
                <a:latin typeface="Tahoma"/>
                <a:cs typeface="Tahoma"/>
              </a:rPr>
              <a:t>Which </a:t>
            </a:r>
            <a:r>
              <a:rPr sz="3700" spc="110" dirty="0">
                <a:solidFill>
                  <a:srgbClr val="FFFFFF"/>
                </a:solidFill>
                <a:latin typeface="Tahoma"/>
                <a:cs typeface="Tahoma"/>
              </a:rPr>
              <a:t>parts </a:t>
            </a:r>
            <a:r>
              <a:rPr sz="3700" spc="100" dirty="0">
                <a:solidFill>
                  <a:srgbClr val="FFFFFF"/>
                </a:solidFill>
                <a:latin typeface="Tahoma"/>
                <a:cs typeface="Tahoma"/>
              </a:rPr>
              <a:t>of </a:t>
            </a:r>
            <a:r>
              <a:rPr sz="3700" spc="130" dirty="0">
                <a:solidFill>
                  <a:srgbClr val="FFFFFF"/>
                </a:solidFill>
                <a:latin typeface="Tahoma"/>
                <a:cs typeface="Tahoma"/>
              </a:rPr>
              <a:t>the </a:t>
            </a:r>
            <a:r>
              <a:rPr sz="3700" spc="-5" dirty="0">
                <a:solidFill>
                  <a:srgbClr val="FFFFFF"/>
                </a:solidFill>
                <a:latin typeface="Tahoma"/>
                <a:cs typeface="Tahoma"/>
              </a:rPr>
              <a:t>body </a:t>
            </a:r>
            <a:r>
              <a:rPr sz="3700" spc="-10" dirty="0">
                <a:solidFill>
                  <a:srgbClr val="FFFFFF"/>
                </a:solidFill>
                <a:latin typeface="Tahoma"/>
                <a:cs typeface="Tahoma"/>
              </a:rPr>
              <a:t>would  </a:t>
            </a:r>
            <a:r>
              <a:rPr sz="3700" spc="-50" dirty="0">
                <a:solidFill>
                  <a:srgbClr val="FFFFFF"/>
                </a:solidFill>
                <a:latin typeface="Tahoma"/>
                <a:cs typeface="Tahoma"/>
              </a:rPr>
              <a:t>have </a:t>
            </a:r>
            <a:r>
              <a:rPr sz="3700" spc="-85" dirty="0">
                <a:solidFill>
                  <a:srgbClr val="FFFFFF"/>
                </a:solidFill>
                <a:latin typeface="Tahoma"/>
                <a:cs typeface="Tahoma"/>
              </a:rPr>
              <a:t>most </a:t>
            </a:r>
            <a:r>
              <a:rPr sz="3700" spc="-25" dirty="0">
                <a:solidFill>
                  <a:srgbClr val="FFFFFF"/>
                </a:solidFill>
                <a:latin typeface="Tahoma"/>
                <a:cs typeface="Tahoma"/>
              </a:rPr>
              <a:t>blood </a:t>
            </a:r>
            <a:r>
              <a:rPr sz="3700" spc="40" dirty="0">
                <a:solidFill>
                  <a:srgbClr val="FFFFFF"/>
                </a:solidFill>
                <a:latin typeface="Tahoma"/>
                <a:cs typeface="Tahoma"/>
              </a:rPr>
              <a:t>flowing to</a:t>
            </a:r>
            <a:r>
              <a:rPr sz="3700" spc="145" dirty="0">
                <a:solidFill>
                  <a:srgbClr val="FFFFFF"/>
                </a:solidFill>
                <a:latin typeface="Tahoma"/>
                <a:cs typeface="Tahoma"/>
              </a:rPr>
              <a:t> </a:t>
            </a:r>
            <a:r>
              <a:rPr sz="3700" spc="-20" dirty="0">
                <a:solidFill>
                  <a:srgbClr val="FFFFFF"/>
                </a:solidFill>
                <a:latin typeface="Tahoma"/>
                <a:cs typeface="Tahoma"/>
              </a:rPr>
              <a:t>them?</a:t>
            </a:r>
            <a:endParaRPr sz="3700">
              <a:latin typeface="Tahoma"/>
              <a:cs typeface="Tahoma"/>
            </a:endParaRPr>
          </a:p>
        </p:txBody>
      </p:sp>
      <p:sp>
        <p:nvSpPr>
          <p:cNvPr id="25" name="object 25"/>
          <p:cNvSpPr/>
          <p:nvPr/>
        </p:nvSpPr>
        <p:spPr>
          <a:xfrm>
            <a:off x="0" y="4699000"/>
            <a:ext cx="5118100" cy="4254500"/>
          </a:xfrm>
          <a:prstGeom prst="rect">
            <a:avLst/>
          </a:prstGeom>
          <a:blipFill>
            <a:blip r:embed="rId24" cstate="print"/>
            <a:stretch>
              <a:fillRect/>
            </a:stretch>
          </a:blipFill>
        </p:spPr>
        <p:txBody>
          <a:bodyPr wrap="square" lIns="0" tIns="0" rIns="0" bIns="0" rtlCol="0"/>
          <a:lstStyle/>
          <a:p>
            <a:endParaRPr/>
          </a:p>
        </p:txBody>
      </p:sp>
      <p:sp>
        <p:nvSpPr>
          <p:cNvPr id="26" name="object 26"/>
          <p:cNvSpPr txBox="1"/>
          <p:nvPr/>
        </p:nvSpPr>
        <p:spPr>
          <a:xfrm>
            <a:off x="69795" y="8714655"/>
            <a:ext cx="1850389" cy="988060"/>
          </a:xfrm>
          <a:prstGeom prst="rect">
            <a:avLst/>
          </a:prstGeom>
        </p:spPr>
        <p:txBody>
          <a:bodyPr vert="horz" wrap="square" lIns="0" tIns="0" rIns="0" bIns="0" rtlCol="0">
            <a:spAutoFit/>
          </a:bodyPr>
          <a:lstStyle/>
          <a:p>
            <a:pPr marL="12700">
              <a:lnSpc>
                <a:spcPts val="7180"/>
              </a:lnSpc>
            </a:pPr>
            <a:r>
              <a:rPr sz="6000" spc="80" dirty="0">
                <a:solidFill>
                  <a:srgbClr val="FFFFFF"/>
                </a:solidFill>
                <a:latin typeface="Tahoma"/>
                <a:cs typeface="Tahoma"/>
                <a:hlinkClick r:id="rId25" action="ppaction://hlinksldjump"/>
              </a:rPr>
              <a:t>B</a:t>
            </a:r>
            <a:r>
              <a:rPr sz="6000" spc="120" dirty="0">
                <a:solidFill>
                  <a:srgbClr val="FFFFFF"/>
                </a:solidFill>
                <a:latin typeface="Tahoma"/>
                <a:cs typeface="Tahoma"/>
                <a:hlinkClick r:id="rId25" action="ppaction://hlinksldjump"/>
              </a:rPr>
              <a:t>A</a:t>
            </a:r>
            <a:r>
              <a:rPr sz="6000" spc="-90" dirty="0">
                <a:solidFill>
                  <a:srgbClr val="FFFFFF"/>
                </a:solidFill>
                <a:latin typeface="Tahoma"/>
                <a:cs typeface="Tahoma"/>
                <a:hlinkClick r:id="rId25" action="ppaction://hlinksldjump"/>
              </a:rPr>
              <a:t>C</a:t>
            </a:r>
            <a:r>
              <a:rPr sz="6000" spc="-25" dirty="0">
                <a:solidFill>
                  <a:srgbClr val="FFFFFF"/>
                </a:solidFill>
                <a:latin typeface="Tahoma"/>
                <a:cs typeface="Tahoma"/>
                <a:hlinkClick r:id="rId25" action="ppaction://hlinksldjump"/>
              </a:rPr>
              <a:t>K</a:t>
            </a:r>
            <a:endParaRPr sz="6000">
              <a:latin typeface="Tahoma"/>
              <a:cs typeface="Tahoma"/>
            </a:endParaRPr>
          </a:p>
        </p:txBody>
      </p:sp>
      <p:sp>
        <p:nvSpPr>
          <p:cNvPr id="27" name="object 27"/>
          <p:cNvSpPr txBox="1"/>
          <p:nvPr/>
        </p:nvSpPr>
        <p:spPr>
          <a:xfrm>
            <a:off x="11045963" y="8708305"/>
            <a:ext cx="1874520" cy="988060"/>
          </a:xfrm>
          <a:prstGeom prst="rect">
            <a:avLst/>
          </a:prstGeom>
        </p:spPr>
        <p:txBody>
          <a:bodyPr vert="horz" wrap="square" lIns="0" tIns="0" rIns="0" bIns="0" rtlCol="0">
            <a:spAutoFit/>
          </a:bodyPr>
          <a:lstStyle/>
          <a:p>
            <a:pPr marL="12700">
              <a:lnSpc>
                <a:spcPts val="7180"/>
              </a:lnSpc>
            </a:pPr>
            <a:r>
              <a:rPr sz="6000" spc="45" dirty="0">
                <a:solidFill>
                  <a:srgbClr val="FFFFFF"/>
                </a:solidFill>
                <a:latin typeface="Tahoma"/>
                <a:cs typeface="Tahoma"/>
                <a:hlinkClick r:id="rId26" action="ppaction://hlinksldjump"/>
              </a:rPr>
              <a:t>NEXT</a:t>
            </a:r>
            <a:endParaRPr sz="6000">
              <a:latin typeface="Tahoma"/>
              <a:cs typeface="Tahoma"/>
            </a:endParaRPr>
          </a:p>
        </p:txBody>
      </p:sp>
      <p:sp>
        <p:nvSpPr>
          <p:cNvPr id="28" name="object 28"/>
          <p:cNvSpPr txBox="1"/>
          <p:nvPr/>
        </p:nvSpPr>
        <p:spPr>
          <a:xfrm>
            <a:off x="5263446" y="9371260"/>
            <a:ext cx="2184400" cy="306070"/>
          </a:xfrm>
          <a:prstGeom prst="rect">
            <a:avLst/>
          </a:prstGeom>
        </p:spPr>
        <p:txBody>
          <a:bodyPr vert="horz" wrap="square" lIns="0" tIns="13970" rIns="0" bIns="0" rtlCol="0">
            <a:spAutoFit/>
          </a:bodyPr>
          <a:lstStyle/>
          <a:p>
            <a:pPr marL="12700">
              <a:lnSpc>
                <a:spcPct val="100000"/>
              </a:lnSpc>
              <a:spcBef>
                <a:spcPts val="110"/>
              </a:spcBef>
            </a:pPr>
            <a:r>
              <a:rPr sz="1800" spc="-5" dirty="0">
                <a:solidFill>
                  <a:srgbClr val="FFFFFF"/>
                </a:solidFill>
                <a:latin typeface="Century Gothic"/>
                <a:cs typeface="Century Gothic"/>
                <a:hlinkClick r:id="rId27"/>
              </a:rPr>
              <a:t>www.planbee.com</a:t>
            </a:r>
            <a:endParaRPr sz="1800">
              <a:latin typeface="Century Gothic"/>
              <a:cs typeface="Century Gothic"/>
            </a:endParaRPr>
          </a:p>
        </p:txBody>
      </p:sp>
    </p:spTree>
    <p:custDataLst>
      <p:tags r:id="rId1"/>
    </p:custData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object 2"/>
          <p:cNvGrpSpPr/>
          <p:nvPr/>
        </p:nvGrpSpPr>
        <p:grpSpPr>
          <a:xfrm>
            <a:off x="0" y="266700"/>
            <a:ext cx="13004800" cy="9486900"/>
            <a:chOff x="0" y="266700"/>
            <a:chExt cx="13004800" cy="9486900"/>
          </a:xfrm>
        </p:grpSpPr>
        <p:sp>
          <p:nvSpPr>
            <p:cNvPr id="3" name="object 3"/>
            <p:cNvSpPr/>
            <p:nvPr/>
          </p:nvSpPr>
          <p:spPr>
            <a:xfrm>
              <a:off x="0" y="8801100"/>
              <a:ext cx="13004799" cy="952499"/>
            </a:xfrm>
            <a:prstGeom prst="rect">
              <a:avLst/>
            </a:prstGeom>
            <a:blipFill>
              <a:blip r:embed="rId3" cstate="print"/>
              <a:stretch>
                <a:fillRect/>
              </a:stretch>
            </a:blipFill>
          </p:spPr>
          <p:txBody>
            <a:bodyPr wrap="square" lIns="0" tIns="0" rIns="0" bIns="0" rtlCol="0"/>
            <a:lstStyle/>
            <a:p>
              <a:endParaRPr/>
            </a:p>
          </p:txBody>
        </p:sp>
        <p:sp>
          <p:nvSpPr>
            <p:cNvPr id="4" name="object 4"/>
            <p:cNvSpPr/>
            <p:nvPr/>
          </p:nvSpPr>
          <p:spPr>
            <a:xfrm>
              <a:off x="10909299" y="8458200"/>
              <a:ext cx="2095500" cy="1295400"/>
            </a:xfrm>
            <a:prstGeom prst="rect">
              <a:avLst/>
            </a:prstGeom>
            <a:blipFill>
              <a:blip r:embed="rId4" cstate="print"/>
              <a:stretch>
                <a:fillRect/>
              </a:stretch>
            </a:blipFill>
          </p:spPr>
          <p:txBody>
            <a:bodyPr wrap="square" lIns="0" tIns="0" rIns="0" bIns="0" rtlCol="0"/>
            <a:lstStyle/>
            <a:p>
              <a:endParaRPr/>
            </a:p>
          </p:txBody>
        </p:sp>
        <p:sp>
          <p:nvSpPr>
            <p:cNvPr id="5" name="object 5"/>
            <p:cNvSpPr/>
            <p:nvPr/>
          </p:nvSpPr>
          <p:spPr>
            <a:xfrm>
              <a:off x="11036299" y="8915400"/>
              <a:ext cx="1892300" cy="635000"/>
            </a:xfrm>
            <a:prstGeom prst="rect">
              <a:avLst/>
            </a:prstGeom>
            <a:blipFill>
              <a:blip r:embed="rId5" cstate="print"/>
              <a:stretch>
                <a:fillRect/>
              </a:stretch>
            </a:blipFill>
          </p:spPr>
          <p:txBody>
            <a:bodyPr wrap="square" lIns="0" tIns="0" rIns="0" bIns="0" rtlCol="0"/>
            <a:lstStyle/>
            <a:p>
              <a:endParaRPr/>
            </a:p>
          </p:txBody>
        </p:sp>
        <p:sp>
          <p:nvSpPr>
            <p:cNvPr id="6" name="object 6"/>
            <p:cNvSpPr/>
            <p:nvPr/>
          </p:nvSpPr>
          <p:spPr>
            <a:xfrm>
              <a:off x="0" y="8458200"/>
              <a:ext cx="2438400" cy="1295400"/>
            </a:xfrm>
            <a:prstGeom prst="rect">
              <a:avLst/>
            </a:prstGeom>
            <a:blipFill>
              <a:blip r:embed="rId6" cstate="print"/>
              <a:stretch>
                <a:fillRect/>
              </a:stretch>
            </a:blipFill>
          </p:spPr>
          <p:txBody>
            <a:bodyPr wrap="square" lIns="0" tIns="0" rIns="0" bIns="0" rtlCol="0"/>
            <a:lstStyle/>
            <a:p>
              <a:endParaRPr/>
            </a:p>
          </p:txBody>
        </p:sp>
        <p:sp>
          <p:nvSpPr>
            <p:cNvPr id="7" name="object 7"/>
            <p:cNvSpPr/>
            <p:nvPr/>
          </p:nvSpPr>
          <p:spPr>
            <a:xfrm>
              <a:off x="63499" y="8915400"/>
              <a:ext cx="1854200" cy="635000"/>
            </a:xfrm>
            <a:prstGeom prst="rect">
              <a:avLst/>
            </a:prstGeom>
            <a:blipFill>
              <a:blip r:embed="rId7" cstate="print"/>
              <a:stretch>
                <a:fillRect/>
              </a:stretch>
            </a:blipFill>
          </p:spPr>
          <p:txBody>
            <a:bodyPr wrap="square" lIns="0" tIns="0" rIns="0" bIns="0" rtlCol="0"/>
            <a:lstStyle/>
            <a:p>
              <a:endParaRPr/>
            </a:p>
          </p:txBody>
        </p:sp>
        <p:sp>
          <p:nvSpPr>
            <p:cNvPr id="8" name="object 8"/>
            <p:cNvSpPr/>
            <p:nvPr/>
          </p:nvSpPr>
          <p:spPr>
            <a:xfrm>
              <a:off x="5194299" y="9359900"/>
              <a:ext cx="2336800" cy="355600"/>
            </a:xfrm>
            <a:prstGeom prst="rect">
              <a:avLst/>
            </a:prstGeom>
            <a:blipFill>
              <a:blip r:embed="rId8" cstate="print"/>
              <a:stretch>
                <a:fillRect/>
              </a:stretch>
            </a:blipFill>
          </p:spPr>
          <p:txBody>
            <a:bodyPr wrap="square" lIns="0" tIns="0" rIns="0" bIns="0" rtlCol="0"/>
            <a:lstStyle/>
            <a:p>
              <a:endParaRPr/>
            </a:p>
          </p:txBody>
        </p:sp>
        <p:sp>
          <p:nvSpPr>
            <p:cNvPr id="9" name="object 9"/>
            <p:cNvSpPr/>
            <p:nvPr/>
          </p:nvSpPr>
          <p:spPr>
            <a:xfrm>
              <a:off x="520699" y="419101"/>
              <a:ext cx="11950700" cy="7937498"/>
            </a:xfrm>
            <a:prstGeom prst="rect">
              <a:avLst/>
            </a:prstGeom>
            <a:blipFill>
              <a:blip r:embed="rId9" cstate="print"/>
              <a:stretch>
                <a:fillRect/>
              </a:stretch>
            </a:blipFill>
          </p:spPr>
          <p:txBody>
            <a:bodyPr wrap="square" lIns="0" tIns="0" rIns="0" bIns="0" rtlCol="0"/>
            <a:lstStyle/>
            <a:p>
              <a:endParaRPr/>
            </a:p>
          </p:txBody>
        </p:sp>
        <p:sp>
          <p:nvSpPr>
            <p:cNvPr id="10" name="object 10"/>
            <p:cNvSpPr/>
            <p:nvPr/>
          </p:nvSpPr>
          <p:spPr>
            <a:xfrm>
              <a:off x="311150" y="266700"/>
              <a:ext cx="12357100" cy="8496300"/>
            </a:xfrm>
            <a:prstGeom prst="rect">
              <a:avLst/>
            </a:prstGeom>
            <a:blipFill>
              <a:blip r:embed="rId10" cstate="print"/>
              <a:stretch>
                <a:fillRect/>
              </a:stretch>
            </a:blipFill>
          </p:spPr>
          <p:txBody>
            <a:bodyPr wrap="square" lIns="0" tIns="0" rIns="0" bIns="0" rtlCol="0"/>
            <a:lstStyle/>
            <a:p>
              <a:endParaRPr/>
            </a:p>
          </p:txBody>
        </p:sp>
      </p:grpSp>
      <p:sp>
        <p:nvSpPr>
          <p:cNvPr id="11" name="object 11"/>
          <p:cNvSpPr txBox="1"/>
          <p:nvPr/>
        </p:nvSpPr>
        <p:spPr>
          <a:xfrm>
            <a:off x="69795" y="8714655"/>
            <a:ext cx="1850389" cy="988060"/>
          </a:xfrm>
          <a:prstGeom prst="rect">
            <a:avLst/>
          </a:prstGeom>
        </p:spPr>
        <p:txBody>
          <a:bodyPr vert="horz" wrap="square" lIns="0" tIns="0" rIns="0" bIns="0" rtlCol="0">
            <a:spAutoFit/>
          </a:bodyPr>
          <a:lstStyle/>
          <a:p>
            <a:pPr marL="12700">
              <a:lnSpc>
                <a:spcPts val="7180"/>
              </a:lnSpc>
            </a:pPr>
            <a:r>
              <a:rPr sz="6000" spc="80" dirty="0">
                <a:solidFill>
                  <a:srgbClr val="FFFFFF"/>
                </a:solidFill>
                <a:latin typeface="Tahoma"/>
                <a:cs typeface="Tahoma"/>
                <a:hlinkClick r:id="rId11" action="ppaction://hlinksldjump"/>
              </a:rPr>
              <a:t>B</a:t>
            </a:r>
            <a:r>
              <a:rPr sz="6000" spc="120" dirty="0">
                <a:solidFill>
                  <a:srgbClr val="FFFFFF"/>
                </a:solidFill>
                <a:latin typeface="Tahoma"/>
                <a:cs typeface="Tahoma"/>
                <a:hlinkClick r:id="rId11" action="ppaction://hlinksldjump"/>
              </a:rPr>
              <a:t>A</a:t>
            </a:r>
            <a:r>
              <a:rPr sz="6000" spc="-90" dirty="0">
                <a:solidFill>
                  <a:srgbClr val="FFFFFF"/>
                </a:solidFill>
                <a:latin typeface="Tahoma"/>
                <a:cs typeface="Tahoma"/>
                <a:hlinkClick r:id="rId11" action="ppaction://hlinksldjump"/>
              </a:rPr>
              <a:t>C</a:t>
            </a:r>
            <a:r>
              <a:rPr sz="6000" spc="-25" dirty="0">
                <a:solidFill>
                  <a:srgbClr val="FFFFFF"/>
                </a:solidFill>
                <a:latin typeface="Tahoma"/>
                <a:cs typeface="Tahoma"/>
                <a:hlinkClick r:id="rId11" action="ppaction://hlinksldjump"/>
              </a:rPr>
              <a:t>K</a:t>
            </a:r>
            <a:endParaRPr sz="6000">
              <a:latin typeface="Tahoma"/>
              <a:cs typeface="Tahoma"/>
            </a:endParaRPr>
          </a:p>
        </p:txBody>
      </p:sp>
      <p:sp>
        <p:nvSpPr>
          <p:cNvPr id="12" name="object 12"/>
          <p:cNvSpPr txBox="1"/>
          <p:nvPr/>
        </p:nvSpPr>
        <p:spPr>
          <a:xfrm>
            <a:off x="11045963" y="8708305"/>
            <a:ext cx="1874520" cy="988060"/>
          </a:xfrm>
          <a:prstGeom prst="rect">
            <a:avLst/>
          </a:prstGeom>
        </p:spPr>
        <p:txBody>
          <a:bodyPr vert="horz" wrap="square" lIns="0" tIns="0" rIns="0" bIns="0" rtlCol="0">
            <a:spAutoFit/>
          </a:bodyPr>
          <a:lstStyle/>
          <a:p>
            <a:pPr marL="12700">
              <a:lnSpc>
                <a:spcPts val="7180"/>
              </a:lnSpc>
            </a:pPr>
            <a:r>
              <a:rPr sz="6000" spc="45" dirty="0">
                <a:solidFill>
                  <a:srgbClr val="FFFFFF"/>
                </a:solidFill>
                <a:latin typeface="Tahoma"/>
                <a:cs typeface="Tahoma"/>
                <a:hlinkClick r:id="rId12" action="ppaction://hlinksldjump"/>
              </a:rPr>
              <a:t>NEXT</a:t>
            </a:r>
            <a:endParaRPr sz="6000">
              <a:latin typeface="Tahoma"/>
              <a:cs typeface="Tahoma"/>
            </a:endParaRPr>
          </a:p>
        </p:txBody>
      </p:sp>
      <p:sp>
        <p:nvSpPr>
          <p:cNvPr id="13" name="object 13"/>
          <p:cNvSpPr txBox="1"/>
          <p:nvPr/>
        </p:nvSpPr>
        <p:spPr>
          <a:xfrm>
            <a:off x="5263446" y="9371260"/>
            <a:ext cx="2184400" cy="306070"/>
          </a:xfrm>
          <a:prstGeom prst="rect">
            <a:avLst/>
          </a:prstGeom>
        </p:spPr>
        <p:txBody>
          <a:bodyPr vert="horz" wrap="square" lIns="0" tIns="13970" rIns="0" bIns="0" rtlCol="0">
            <a:spAutoFit/>
          </a:bodyPr>
          <a:lstStyle/>
          <a:p>
            <a:pPr marL="12700">
              <a:lnSpc>
                <a:spcPct val="100000"/>
              </a:lnSpc>
              <a:spcBef>
                <a:spcPts val="110"/>
              </a:spcBef>
            </a:pPr>
            <a:r>
              <a:rPr sz="1800" spc="-5" dirty="0">
                <a:solidFill>
                  <a:srgbClr val="FFFFFF"/>
                </a:solidFill>
                <a:latin typeface="Century Gothic"/>
                <a:cs typeface="Century Gothic"/>
                <a:hlinkClick r:id="rId13"/>
              </a:rPr>
              <a:t>www.planbee.com</a:t>
            </a:r>
            <a:endParaRPr sz="1800">
              <a:latin typeface="Century Gothic"/>
              <a:cs typeface="Century Gothic"/>
            </a:endParaRPr>
          </a:p>
        </p:txBody>
      </p:sp>
    </p:spTree>
    <p:custDataLst>
      <p:tags r:id="rId1"/>
    </p:custData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p:nvPr/>
        </p:nvSpPr>
        <p:spPr>
          <a:xfrm>
            <a:off x="2044700" y="545781"/>
            <a:ext cx="3225800" cy="7988617"/>
          </a:xfrm>
          <a:prstGeom prst="rect">
            <a:avLst/>
          </a:prstGeom>
          <a:blipFill>
            <a:blip r:embed="rId5" cstate="print"/>
            <a:stretch>
              <a:fillRect/>
            </a:stretch>
          </a:blipFill>
        </p:spPr>
        <p:txBody>
          <a:bodyPr wrap="square" lIns="0" tIns="0" rIns="0" bIns="0" rtlCol="0"/>
          <a:lstStyle/>
          <a:p>
            <a:endParaRPr/>
          </a:p>
        </p:txBody>
      </p:sp>
      <p:sp>
        <p:nvSpPr>
          <p:cNvPr id="3" name="object 3"/>
          <p:cNvSpPr/>
          <p:nvPr/>
        </p:nvSpPr>
        <p:spPr>
          <a:xfrm>
            <a:off x="7442200" y="660279"/>
            <a:ext cx="3225800" cy="7925120"/>
          </a:xfrm>
          <a:prstGeom prst="rect">
            <a:avLst/>
          </a:prstGeom>
          <a:blipFill>
            <a:blip r:embed="rId6" cstate="print"/>
            <a:stretch>
              <a:fillRect/>
            </a:stretch>
          </a:blipFill>
        </p:spPr>
        <p:txBody>
          <a:bodyPr wrap="square" lIns="0" tIns="0" rIns="0" bIns="0" rtlCol="0"/>
          <a:lstStyle/>
          <a:p>
            <a:endParaRPr/>
          </a:p>
        </p:txBody>
      </p:sp>
      <p:grpSp>
        <p:nvGrpSpPr>
          <p:cNvPr id="4" name="object 4"/>
          <p:cNvGrpSpPr/>
          <p:nvPr/>
        </p:nvGrpSpPr>
        <p:grpSpPr>
          <a:xfrm>
            <a:off x="0" y="8458200"/>
            <a:ext cx="13004800" cy="1295400"/>
            <a:chOff x="0" y="8458200"/>
            <a:chExt cx="13004800" cy="1295400"/>
          </a:xfrm>
        </p:grpSpPr>
        <p:sp>
          <p:nvSpPr>
            <p:cNvPr id="5" name="object 5"/>
            <p:cNvSpPr/>
            <p:nvPr/>
          </p:nvSpPr>
          <p:spPr>
            <a:xfrm>
              <a:off x="0" y="8775700"/>
              <a:ext cx="13004800" cy="977900"/>
            </a:xfrm>
            <a:prstGeom prst="rect">
              <a:avLst/>
            </a:prstGeom>
            <a:blipFill>
              <a:blip r:embed="rId7" cstate="print"/>
              <a:stretch>
                <a:fillRect/>
              </a:stretch>
            </a:blipFill>
          </p:spPr>
          <p:txBody>
            <a:bodyPr wrap="square" lIns="0" tIns="0" rIns="0" bIns="0" rtlCol="0"/>
            <a:lstStyle/>
            <a:p>
              <a:endParaRPr/>
            </a:p>
          </p:txBody>
        </p:sp>
        <p:sp>
          <p:nvSpPr>
            <p:cNvPr id="6" name="object 6"/>
            <p:cNvSpPr/>
            <p:nvPr/>
          </p:nvSpPr>
          <p:spPr>
            <a:xfrm>
              <a:off x="0" y="8801100"/>
              <a:ext cx="13004799" cy="952499"/>
            </a:xfrm>
            <a:prstGeom prst="rect">
              <a:avLst/>
            </a:prstGeom>
            <a:blipFill>
              <a:blip r:embed="rId8" cstate="print"/>
              <a:stretch>
                <a:fillRect/>
              </a:stretch>
            </a:blipFill>
          </p:spPr>
          <p:txBody>
            <a:bodyPr wrap="square" lIns="0" tIns="0" rIns="0" bIns="0" rtlCol="0"/>
            <a:lstStyle/>
            <a:p>
              <a:endParaRPr/>
            </a:p>
          </p:txBody>
        </p:sp>
        <p:sp>
          <p:nvSpPr>
            <p:cNvPr id="7" name="object 7"/>
            <p:cNvSpPr/>
            <p:nvPr/>
          </p:nvSpPr>
          <p:spPr>
            <a:xfrm>
              <a:off x="10909299" y="8458200"/>
              <a:ext cx="2095500" cy="1295400"/>
            </a:xfrm>
            <a:prstGeom prst="rect">
              <a:avLst/>
            </a:prstGeom>
            <a:blipFill>
              <a:blip r:embed="rId9" cstate="print"/>
              <a:stretch>
                <a:fillRect/>
              </a:stretch>
            </a:blipFill>
          </p:spPr>
          <p:txBody>
            <a:bodyPr wrap="square" lIns="0" tIns="0" rIns="0" bIns="0" rtlCol="0"/>
            <a:lstStyle/>
            <a:p>
              <a:endParaRPr/>
            </a:p>
          </p:txBody>
        </p:sp>
        <p:sp>
          <p:nvSpPr>
            <p:cNvPr id="8" name="object 8"/>
            <p:cNvSpPr/>
            <p:nvPr/>
          </p:nvSpPr>
          <p:spPr>
            <a:xfrm>
              <a:off x="11036299" y="8915400"/>
              <a:ext cx="1892300" cy="635000"/>
            </a:xfrm>
            <a:prstGeom prst="rect">
              <a:avLst/>
            </a:prstGeom>
            <a:blipFill>
              <a:blip r:embed="rId10" cstate="print"/>
              <a:stretch>
                <a:fillRect/>
              </a:stretch>
            </a:blipFill>
          </p:spPr>
          <p:txBody>
            <a:bodyPr wrap="square" lIns="0" tIns="0" rIns="0" bIns="0" rtlCol="0"/>
            <a:lstStyle/>
            <a:p>
              <a:endParaRPr/>
            </a:p>
          </p:txBody>
        </p:sp>
        <p:sp>
          <p:nvSpPr>
            <p:cNvPr id="9" name="object 9"/>
            <p:cNvSpPr/>
            <p:nvPr/>
          </p:nvSpPr>
          <p:spPr>
            <a:xfrm>
              <a:off x="0" y="8458200"/>
              <a:ext cx="2438400" cy="1295400"/>
            </a:xfrm>
            <a:prstGeom prst="rect">
              <a:avLst/>
            </a:prstGeom>
            <a:blipFill>
              <a:blip r:embed="rId11" cstate="print"/>
              <a:stretch>
                <a:fillRect/>
              </a:stretch>
            </a:blipFill>
          </p:spPr>
          <p:txBody>
            <a:bodyPr wrap="square" lIns="0" tIns="0" rIns="0" bIns="0" rtlCol="0"/>
            <a:lstStyle/>
            <a:p>
              <a:endParaRPr/>
            </a:p>
          </p:txBody>
        </p:sp>
        <p:sp>
          <p:nvSpPr>
            <p:cNvPr id="10" name="object 10"/>
            <p:cNvSpPr/>
            <p:nvPr/>
          </p:nvSpPr>
          <p:spPr>
            <a:xfrm>
              <a:off x="63499" y="8915400"/>
              <a:ext cx="1854200" cy="635000"/>
            </a:xfrm>
            <a:prstGeom prst="rect">
              <a:avLst/>
            </a:prstGeom>
            <a:blipFill>
              <a:blip r:embed="rId12" cstate="print"/>
              <a:stretch>
                <a:fillRect/>
              </a:stretch>
            </a:blipFill>
          </p:spPr>
          <p:txBody>
            <a:bodyPr wrap="square" lIns="0" tIns="0" rIns="0" bIns="0" rtlCol="0"/>
            <a:lstStyle/>
            <a:p>
              <a:endParaRPr/>
            </a:p>
          </p:txBody>
        </p:sp>
        <p:sp>
          <p:nvSpPr>
            <p:cNvPr id="11" name="object 11"/>
            <p:cNvSpPr/>
            <p:nvPr/>
          </p:nvSpPr>
          <p:spPr>
            <a:xfrm>
              <a:off x="5194299" y="9359900"/>
              <a:ext cx="2336800" cy="355600"/>
            </a:xfrm>
            <a:prstGeom prst="rect">
              <a:avLst/>
            </a:prstGeom>
            <a:blipFill>
              <a:blip r:embed="rId13" cstate="print"/>
              <a:stretch>
                <a:fillRect/>
              </a:stretch>
            </a:blipFill>
          </p:spPr>
          <p:txBody>
            <a:bodyPr wrap="square" lIns="0" tIns="0" rIns="0" bIns="0" rtlCol="0"/>
            <a:lstStyle/>
            <a:p>
              <a:endParaRPr/>
            </a:p>
          </p:txBody>
        </p:sp>
      </p:grpSp>
      <p:grpSp>
        <p:nvGrpSpPr>
          <p:cNvPr id="12" name="object 12"/>
          <p:cNvGrpSpPr/>
          <p:nvPr/>
        </p:nvGrpSpPr>
        <p:grpSpPr>
          <a:xfrm>
            <a:off x="9457106" y="4563626"/>
            <a:ext cx="1569085" cy="713105"/>
            <a:chOff x="9457106" y="4563626"/>
            <a:chExt cx="1569085" cy="713105"/>
          </a:xfrm>
        </p:grpSpPr>
        <p:sp>
          <p:nvSpPr>
            <p:cNvPr id="13" name="object 13"/>
            <p:cNvSpPr/>
            <p:nvPr/>
          </p:nvSpPr>
          <p:spPr>
            <a:xfrm>
              <a:off x="9542901" y="4629515"/>
              <a:ext cx="1410970" cy="608330"/>
            </a:xfrm>
            <a:custGeom>
              <a:avLst/>
              <a:gdLst/>
              <a:ahLst/>
              <a:cxnLst/>
              <a:rect l="l" t="t" r="r" b="b"/>
              <a:pathLst>
                <a:path w="1410970" h="608329">
                  <a:moveTo>
                    <a:pt x="1410563" y="608164"/>
                  </a:moveTo>
                  <a:lnTo>
                    <a:pt x="1398904" y="603135"/>
                  </a:lnTo>
                  <a:lnTo>
                    <a:pt x="11683" y="5029"/>
                  </a:lnTo>
                  <a:lnTo>
                    <a:pt x="0" y="0"/>
                  </a:lnTo>
                </a:path>
              </a:pathLst>
            </a:custGeom>
            <a:ln w="25400">
              <a:solidFill>
                <a:srgbClr val="0042AA"/>
              </a:solidFill>
            </a:ln>
          </p:spPr>
          <p:txBody>
            <a:bodyPr wrap="square" lIns="0" tIns="0" rIns="0" bIns="0" rtlCol="0"/>
            <a:lstStyle/>
            <a:p>
              <a:endParaRPr/>
            </a:p>
          </p:txBody>
        </p:sp>
        <p:sp>
          <p:nvSpPr>
            <p:cNvPr id="14" name="object 14"/>
            <p:cNvSpPr/>
            <p:nvPr/>
          </p:nvSpPr>
          <p:spPr>
            <a:xfrm>
              <a:off x="10889679" y="5164601"/>
              <a:ext cx="136525" cy="112395"/>
            </a:xfrm>
            <a:custGeom>
              <a:avLst/>
              <a:gdLst/>
              <a:ahLst/>
              <a:cxnLst/>
              <a:rect l="l" t="t" r="r" b="b"/>
              <a:pathLst>
                <a:path w="136525" h="112395">
                  <a:moveTo>
                    <a:pt x="48272" y="0"/>
                  </a:moveTo>
                  <a:lnTo>
                    <a:pt x="52120" y="68046"/>
                  </a:lnTo>
                  <a:lnTo>
                    <a:pt x="0" y="111963"/>
                  </a:lnTo>
                  <a:lnTo>
                    <a:pt x="136093" y="104254"/>
                  </a:lnTo>
                  <a:lnTo>
                    <a:pt x="48272" y="0"/>
                  </a:lnTo>
                  <a:close/>
                </a:path>
              </a:pathLst>
            </a:custGeom>
            <a:solidFill>
              <a:srgbClr val="0042AA"/>
            </a:solidFill>
          </p:spPr>
          <p:txBody>
            <a:bodyPr wrap="square" lIns="0" tIns="0" rIns="0" bIns="0" rtlCol="0"/>
            <a:lstStyle/>
            <a:p>
              <a:endParaRPr/>
            </a:p>
          </p:txBody>
        </p:sp>
        <p:sp>
          <p:nvSpPr>
            <p:cNvPr id="15" name="object 15"/>
            <p:cNvSpPr/>
            <p:nvPr/>
          </p:nvSpPr>
          <p:spPr>
            <a:xfrm>
              <a:off x="9457106" y="4563626"/>
              <a:ext cx="101606" cy="101600"/>
            </a:xfrm>
            <a:prstGeom prst="rect">
              <a:avLst/>
            </a:prstGeom>
            <a:blipFill>
              <a:blip r:embed="rId14" cstate="print"/>
              <a:stretch>
                <a:fillRect/>
              </a:stretch>
            </a:blipFill>
          </p:spPr>
          <p:txBody>
            <a:bodyPr wrap="square" lIns="0" tIns="0" rIns="0" bIns="0" rtlCol="0"/>
            <a:lstStyle/>
            <a:p>
              <a:endParaRPr/>
            </a:p>
          </p:txBody>
        </p:sp>
      </p:grpSp>
      <p:grpSp>
        <p:nvGrpSpPr>
          <p:cNvPr id="16" name="object 16"/>
          <p:cNvGrpSpPr/>
          <p:nvPr/>
        </p:nvGrpSpPr>
        <p:grpSpPr>
          <a:xfrm>
            <a:off x="7179416" y="1283671"/>
            <a:ext cx="1544955" cy="657225"/>
            <a:chOff x="7179416" y="1283671"/>
            <a:chExt cx="1544955" cy="657225"/>
          </a:xfrm>
        </p:grpSpPr>
        <p:sp>
          <p:nvSpPr>
            <p:cNvPr id="17" name="object 17"/>
            <p:cNvSpPr/>
            <p:nvPr/>
          </p:nvSpPr>
          <p:spPr>
            <a:xfrm>
              <a:off x="7252567" y="1324340"/>
              <a:ext cx="1385570" cy="551815"/>
            </a:xfrm>
            <a:custGeom>
              <a:avLst/>
              <a:gdLst/>
              <a:ahLst/>
              <a:cxnLst/>
              <a:rect l="l" t="t" r="r" b="b"/>
              <a:pathLst>
                <a:path w="1385570" h="551814">
                  <a:moveTo>
                    <a:pt x="0" y="0"/>
                  </a:moveTo>
                  <a:lnTo>
                    <a:pt x="11798" y="4699"/>
                  </a:lnTo>
                  <a:lnTo>
                    <a:pt x="1373682" y="546849"/>
                  </a:lnTo>
                  <a:lnTo>
                    <a:pt x="1385519" y="551561"/>
                  </a:lnTo>
                </a:path>
              </a:pathLst>
            </a:custGeom>
            <a:ln w="25400">
              <a:solidFill>
                <a:srgbClr val="0042AA"/>
              </a:solidFill>
            </a:ln>
          </p:spPr>
          <p:txBody>
            <a:bodyPr wrap="square" lIns="0" tIns="0" rIns="0" bIns="0" rtlCol="0"/>
            <a:lstStyle/>
            <a:p>
              <a:endParaRPr/>
            </a:p>
          </p:txBody>
        </p:sp>
        <p:sp>
          <p:nvSpPr>
            <p:cNvPr id="18" name="object 18"/>
            <p:cNvSpPr/>
            <p:nvPr/>
          </p:nvSpPr>
          <p:spPr>
            <a:xfrm>
              <a:off x="7179416" y="1283671"/>
              <a:ext cx="135890" cy="113664"/>
            </a:xfrm>
            <a:custGeom>
              <a:avLst/>
              <a:gdLst/>
              <a:ahLst/>
              <a:cxnLst/>
              <a:rect l="l" t="t" r="r" b="b"/>
              <a:pathLst>
                <a:path w="135890" h="113665">
                  <a:moveTo>
                    <a:pt x="135813" y="0"/>
                  </a:moveTo>
                  <a:lnTo>
                    <a:pt x="0" y="11544"/>
                  </a:lnTo>
                  <a:lnTo>
                    <a:pt x="90728" y="113271"/>
                  </a:lnTo>
                  <a:lnTo>
                    <a:pt x="84950" y="45364"/>
                  </a:lnTo>
                  <a:lnTo>
                    <a:pt x="135813" y="0"/>
                  </a:lnTo>
                  <a:close/>
                </a:path>
              </a:pathLst>
            </a:custGeom>
            <a:solidFill>
              <a:srgbClr val="0042AA"/>
            </a:solidFill>
          </p:spPr>
          <p:txBody>
            <a:bodyPr wrap="square" lIns="0" tIns="0" rIns="0" bIns="0" rtlCol="0"/>
            <a:lstStyle/>
            <a:p>
              <a:endParaRPr/>
            </a:p>
          </p:txBody>
        </p:sp>
        <p:sp>
          <p:nvSpPr>
            <p:cNvPr id="19" name="object 19"/>
            <p:cNvSpPr/>
            <p:nvPr/>
          </p:nvSpPr>
          <p:spPr>
            <a:xfrm>
              <a:off x="8622666" y="1839172"/>
              <a:ext cx="101624" cy="101624"/>
            </a:xfrm>
            <a:prstGeom prst="rect">
              <a:avLst/>
            </a:prstGeom>
            <a:blipFill>
              <a:blip r:embed="rId15" cstate="print"/>
              <a:stretch>
                <a:fillRect/>
              </a:stretch>
            </a:blipFill>
          </p:spPr>
          <p:txBody>
            <a:bodyPr wrap="square" lIns="0" tIns="0" rIns="0" bIns="0" rtlCol="0"/>
            <a:lstStyle/>
            <a:p>
              <a:endParaRPr/>
            </a:p>
          </p:txBody>
        </p:sp>
      </p:grpSp>
      <p:grpSp>
        <p:nvGrpSpPr>
          <p:cNvPr id="20" name="object 20"/>
          <p:cNvGrpSpPr/>
          <p:nvPr/>
        </p:nvGrpSpPr>
        <p:grpSpPr>
          <a:xfrm>
            <a:off x="4608503" y="1897372"/>
            <a:ext cx="1090295" cy="368935"/>
            <a:chOff x="4608503" y="1897372"/>
            <a:chExt cx="1090295" cy="368935"/>
          </a:xfrm>
        </p:grpSpPr>
        <p:sp>
          <p:nvSpPr>
            <p:cNvPr id="21" name="object 21"/>
            <p:cNvSpPr/>
            <p:nvPr/>
          </p:nvSpPr>
          <p:spPr>
            <a:xfrm>
              <a:off x="4695676" y="1944352"/>
              <a:ext cx="927735" cy="261620"/>
            </a:xfrm>
            <a:custGeom>
              <a:avLst/>
              <a:gdLst/>
              <a:ahLst/>
              <a:cxnLst/>
              <a:rect l="l" t="t" r="r" b="b"/>
              <a:pathLst>
                <a:path w="927735" h="261619">
                  <a:moveTo>
                    <a:pt x="927265" y="0"/>
                  </a:moveTo>
                  <a:lnTo>
                    <a:pt x="915035" y="3441"/>
                  </a:lnTo>
                  <a:lnTo>
                    <a:pt x="12242" y="257606"/>
                  </a:lnTo>
                  <a:lnTo>
                    <a:pt x="0" y="261048"/>
                  </a:lnTo>
                </a:path>
              </a:pathLst>
            </a:custGeom>
            <a:ln w="25400">
              <a:solidFill>
                <a:srgbClr val="0042AA"/>
              </a:solidFill>
            </a:ln>
          </p:spPr>
          <p:txBody>
            <a:bodyPr wrap="square" lIns="0" tIns="0" rIns="0" bIns="0" rtlCol="0"/>
            <a:lstStyle/>
            <a:p>
              <a:endParaRPr/>
            </a:p>
          </p:txBody>
        </p:sp>
        <p:sp>
          <p:nvSpPr>
            <p:cNvPr id="22" name="object 22"/>
            <p:cNvSpPr/>
            <p:nvPr/>
          </p:nvSpPr>
          <p:spPr>
            <a:xfrm>
              <a:off x="5564861" y="1897372"/>
              <a:ext cx="133985" cy="117475"/>
            </a:xfrm>
            <a:custGeom>
              <a:avLst/>
              <a:gdLst/>
              <a:ahLst/>
              <a:cxnLst/>
              <a:rect l="l" t="t" r="r" b="b"/>
              <a:pathLst>
                <a:path w="133985" h="117475">
                  <a:moveTo>
                    <a:pt x="0" y="0"/>
                  </a:moveTo>
                  <a:lnTo>
                    <a:pt x="45859" y="50418"/>
                  </a:lnTo>
                  <a:lnTo>
                    <a:pt x="33032" y="117360"/>
                  </a:lnTo>
                  <a:lnTo>
                    <a:pt x="133870" y="25641"/>
                  </a:lnTo>
                  <a:lnTo>
                    <a:pt x="0" y="0"/>
                  </a:lnTo>
                  <a:close/>
                </a:path>
              </a:pathLst>
            </a:custGeom>
            <a:solidFill>
              <a:srgbClr val="0042AA"/>
            </a:solidFill>
          </p:spPr>
          <p:txBody>
            <a:bodyPr wrap="square" lIns="0" tIns="0" rIns="0" bIns="0" rtlCol="0"/>
            <a:lstStyle/>
            <a:p>
              <a:endParaRPr/>
            </a:p>
          </p:txBody>
        </p:sp>
        <p:sp>
          <p:nvSpPr>
            <p:cNvPr id="23" name="object 23"/>
            <p:cNvSpPr/>
            <p:nvPr/>
          </p:nvSpPr>
          <p:spPr>
            <a:xfrm>
              <a:off x="4608503" y="2165229"/>
              <a:ext cx="100992" cy="100997"/>
            </a:xfrm>
            <a:prstGeom prst="rect">
              <a:avLst/>
            </a:prstGeom>
            <a:blipFill>
              <a:blip r:embed="rId16" cstate="print"/>
              <a:stretch>
                <a:fillRect/>
              </a:stretch>
            </a:blipFill>
          </p:spPr>
          <p:txBody>
            <a:bodyPr wrap="square" lIns="0" tIns="0" rIns="0" bIns="0" rtlCol="0"/>
            <a:lstStyle/>
            <a:p>
              <a:endParaRPr/>
            </a:p>
          </p:txBody>
        </p:sp>
      </p:grpSp>
      <p:sp>
        <p:nvSpPr>
          <p:cNvPr id="24" name="object 24"/>
          <p:cNvSpPr txBox="1"/>
          <p:nvPr/>
        </p:nvSpPr>
        <p:spPr>
          <a:xfrm>
            <a:off x="5646092" y="1016000"/>
            <a:ext cx="1421130" cy="1463675"/>
          </a:xfrm>
          <a:prstGeom prst="rect">
            <a:avLst/>
          </a:prstGeom>
        </p:spPr>
        <p:txBody>
          <a:bodyPr vert="horz" wrap="square" lIns="0" tIns="12700" rIns="0" bIns="0" rtlCol="0">
            <a:spAutoFit/>
          </a:bodyPr>
          <a:lstStyle/>
          <a:p>
            <a:pPr algn="ctr">
              <a:lnSpc>
                <a:spcPct val="100000"/>
              </a:lnSpc>
              <a:spcBef>
                <a:spcPts val="100"/>
              </a:spcBef>
            </a:pPr>
            <a:r>
              <a:rPr sz="2600" spc="65" dirty="0">
                <a:solidFill>
                  <a:srgbClr val="FF0000"/>
                </a:solidFill>
                <a:latin typeface="Tahoma"/>
                <a:cs typeface="Tahoma"/>
              </a:rPr>
              <a:t>trapezius</a:t>
            </a:r>
            <a:endParaRPr sz="2600" dirty="0">
              <a:solidFill>
                <a:srgbClr val="FF0000"/>
              </a:solidFill>
              <a:latin typeface="Tahoma"/>
              <a:cs typeface="Tahoma"/>
            </a:endParaRPr>
          </a:p>
          <a:p>
            <a:pPr marL="147955" marR="141605" algn="ctr">
              <a:lnSpc>
                <a:spcPct val="102600"/>
              </a:lnSpc>
              <a:spcBef>
                <a:spcPts val="1795"/>
              </a:spcBef>
            </a:pPr>
            <a:r>
              <a:rPr sz="2600" spc="-55" dirty="0">
                <a:solidFill>
                  <a:srgbClr val="FF0000"/>
                </a:solidFill>
                <a:latin typeface="Tahoma"/>
                <a:cs typeface="Tahoma"/>
              </a:rPr>
              <a:t>de</a:t>
            </a:r>
            <a:r>
              <a:rPr sz="2600" spc="-90" dirty="0">
                <a:solidFill>
                  <a:srgbClr val="FF0000"/>
                </a:solidFill>
                <a:latin typeface="Tahoma"/>
                <a:cs typeface="Tahoma"/>
              </a:rPr>
              <a:t>l</a:t>
            </a:r>
            <a:r>
              <a:rPr sz="2600" spc="200" dirty="0">
                <a:solidFill>
                  <a:srgbClr val="FF0000"/>
                </a:solidFill>
                <a:latin typeface="Tahoma"/>
                <a:cs typeface="Tahoma"/>
              </a:rPr>
              <a:t>t</a:t>
            </a:r>
            <a:r>
              <a:rPr sz="2600" spc="-55" dirty="0">
                <a:solidFill>
                  <a:srgbClr val="FF0000"/>
                </a:solidFill>
                <a:latin typeface="Tahoma"/>
                <a:cs typeface="Tahoma"/>
              </a:rPr>
              <a:t>o</a:t>
            </a:r>
            <a:r>
              <a:rPr sz="2600" spc="145" dirty="0">
                <a:solidFill>
                  <a:srgbClr val="FF0000"/>
                </a:solidFill>
                <a:latin typeface="Tahoma"/>
                <a:cs typeface="Tahoma"/>
              </a:rPr>
              <a:t>i</a:t>
            </a:r>
            <a:r>
              <a:rPr sz="2600" spc="-60" dirty="0">
                <a:solidFill>
                  <a:srgbClr val="FF0000"/>
                </a:solidFill>
                <a:latin typeface="Tahoma"/>
                <a:cs typeface="Tahoma"/>
              </a:rPr>
              <a:t>ds  </a:t>
            </a:r>
            <a:r>
              <a:rPr sz="2600" spc="-65" dirty="0">
                <a:solidFill>
                  <a:srgbClr val="FF0000"/>
                </a:solidFill>
                <a:latin typeface="Tahoma"/>
                <a:cs typeface="Tahoma"/>
              </a:rPr>
              <a:t>(delts)</a:t>
            </a:r>
            <a:endParaRPr sz="2600" dirty="0">
              <a:solidFill>
                <a:srgbClr val="FF0000"/>
              </a:solidFill>
              <a:latin typeface="Tahoma"/>
              <a:cs typeface="Tahoma"/>
            </a:endParaRPr>
          </a:p>
        </p:txBody>
      </p:sp>
      <p:grpSp>
        <p:nvGrpSpPr>
          <p:cNvPr id="25" name="object 25"/>
          <p:cNvGrpSpPr/>
          <p:nvPr/>
        </p:nvGrpSpPr>
        <p:grpSpPr>
          <a:xfrm>
            <a:off x="4123860" y="1284014"/>
            <a:ext cx="1417320" cy="608330"/>
            <a:chOff x="4123860" y="1284014"/>
            <a:chExt cx="1417320" cy="608330"/>
          </a:xfrm>
        </p:grpSpPr>
        <p:sp>
          <p:nvSpPr>
            <p:cNvPr id="26" name="object 26"/>
            <p:cNvSpPr/>
            <p:nvPr/>
          </p:nvSpPr>
          <p:spPr>
            <a:xfrm>
              <a:off x="4210062" y="1324606"/>
              <a:ext cx="1257935" cy="502920"/>
            </a:xfrm>
            <a:custGeom>
              <a:avLst/>
              <a:gdLst/>
              <a:ahLst/>
              <a:cxnLst/>
              <a:rect l="l" t="t" r="r" b="b"/>
              <a:pathLst>
                <a:path w="1257935" h="502919">
                  <a:moveTo>
                    <a:pt x="1257922" y="0"/>
                  </a:moveTo>
                  <a:lnTo>
                    <a:pt x="1246124" y="4711"/>
                  </a:lnTo>
                  <a:lnTo>
                    <a:pt x="11811" y="497763"/>
                  </a:lnTo>
                  <a:lnTo>
                    <a:pt x="0" y="502488"/>
                  </a:lnTo>
                </a:path>
              </a:pathLst>
            </a:custGeom>
            <a:ln w="25400">
              <a:solidFill>
                <a:srgbClr val="0042AA"/>
              </a:solidFill>
            </a:ln>
          </p:spPr>
          <p:txBody>
            <a:bodyPr wrap="square" lIns="0" tIns="0" rIns="0" bIns="0" rtlCol="0"/>
            <a:lstStyle/>
            <a:p>
              <a:endParaRPr/>
            </a:p>
          </p:txBody>
        </p:sp>
        <p:sp>
          <p:nvSpPr>
            <p:cNvPr id="27" name="object 27"/>
            <p:cNvSpPr/>
            <p:nvPr/>
          </p:nvSpPr>
          <p:spPr>
            <a:xfrm>
              <a:off x="5405272" y="1284014"/>
              <a:ext cx="135890" cy="113664"/>
            </a:xfrm>
            <a:custGeom>
              <a:avLst/>
              <a:gdLst/>
              <a:ahLst/>
              <a:cxnLst/>
              <a:rect l="l" t="t" r="r" b="b"/>
              <a:pathLst>
                <a:path w="135889" h="113665">
                  <a:moveTo>
                    <a:pt x="0" y="0"/>
                  </a:moveTo>
                  <a:lnTo>
                    <a:pt x="50914" y="45300"/>
                  </a:lnTo>
                  <a:lnTo>
                    <a:pt x="45224" y="113220"/>
                  </a:lnTo>
                  <a:lnTo>
                    <a:pt x="135839" y="11391"/>
                  </a:lnTo>
                  <a:lnTo>
                    <a:pt x="0" y="0"/>
                  </a:lnTo>
                  <a:close/>
                </a:path>
              </a:pathLst>
            </a:custGeom>
            <a:solidFill>
              <a:srgbClr val="0042AA"/>
            </a:solidFill>
          </p:spPr>
          <p:txBody>
            <a:bodyPr wrap="square" lIns="0" tIns="0" rIns="0" bIns="0" rtlCol="0"/>
            <a:lstStyle/>
            <a:p>
              <a:endParaRPr/>
            </a:p>
          </p:txBody>
        </p:sp>
        <p:sp>
          <p:nvSpPr>
            <p:cNvPr id="28" name="object 28"/>
            <p:cNvSpPr/>
            <p:nvPr/>
          </p:nvSpPr>
          <p:spPr>
            <a:xfrm>
              <a:off x="4123860" y="1790413"/>
              <a:ext cx="101626" cy="101626"/>
            </a:xfrm>
            <a:prstGeom prst="rect">
              <a:avLst/>
            </a:prstGeom>
            <a:blipFill>
              <a:blip r:embed="rId17" cstate="print"/>
              <a:stretch>
                <a:fillRect/>
              </a:stretch>
            </a:blipFill>
          </p:spPr>
          <p:txBody>
            <a:bodyPr wrap="square" lIns="0" tIns="0" rIns="0" bIns="0" rtlCol="0"/>
            <a:lstStyle/>
            <a:p>
              <a:endParaRPr/>
            </a:p>
          </p:txBody>
        </p:sp>
      </p:grpSp>
      <p:grpSp>
        <p:nvGrpSpPr>
          <p:cNvPr id="29" name="object 29"/>
          <p:cNvGrpSpPr/>
          <p:nvPr/>
        </p:nvGrpSpPr>
        <p:grpSpPr>
          <a:xfrm>
            <a:off x="7048493" y="1892056"/>
            <a:ext cx="1090295" cy="368935"/>
            <a:chOff x="7048493" y="1892056"/>
            <a:chExt cx="1090295" cy="368935"/>
          </a:xfrm>
        </p:grpSpPr>
        <p:sp>
          <p:nvSpPr>
            <p:cNvPr id="30" name="object 30"/>
            <p:cNvSpPr/>
            <p:nvPr/>
          </p:nvSpPr>
          <p:spPr>
            <a:xfrm>
              <a:off x="7124295" y="1939036"/>
              <a:ext cx="927735" cy="261620"/>
            </a:xfrm>
            <a:custGeom>
              <a:avLst/>
              <a:gdLst/>
              <a:ahLst/>
              <a:cxnLst/>
              <a:rect l="l" t="t" r="r" b="b"/>
              <a:pathLst>
                <a:path w="927734" h="261619">
                  <a:moveTo>
                    <a:pt x="0" y="0"/>
                  </a:moveTo>
                  <a:lnTo>
                    <a:pt x="12230" y="3441"/>
                  </a:lnTo>
                  <a:lnTo>
                    <a:pt x="915022" y="257606"/>
                  </a:lnTo>
                  <a:lnTo>
                    <a:pt x="927265" y="261048"/>
                  </a:lnTo>
                </a:path>
              </a:pathLst>
            </a:custGeom>
            <a:ln w="25400">
              <a:solidFill>
                <a:srgbClr val="0042AA"/>
              </a:solidFill>
            </a:ln>
          </p:spPr>
          <p:txBody>
            <a:bodyPr wrap="square" lIns="0" tIns="0" rIns="0" bIns="0" rtlCol="0"/>
            <a:lstStyle/>
            <a:p>
              <a:endParaRPr/>
            </a:p>
          </p:txBody>
        </p:sp>
        <p:sp>
          <p:nvSpPr>
            <p:cNvPr id="31" name="object 31"/>
            <p:cNvSpPr/>
            <p:nvPr/>
          </p:nvSpPr>
          <p:spPr>
            <a:xfrm>
              <a:off x="7048493" y="1892056"/>
              <a:ext cx="133985" cy="117475"/>
            </a:xfrm>
            <a:custGeom>
              <a:avLst/>
              <a:gdLst/>
              <a:ahLst/>
              <a:cxnLst/>
              <a:rect l="l" t="t" r="r" b="b"/>
              <a:pathLst>
                <a:path w="133984" h="117475">
                  <a:moveTo>
                    <a:pt x="133883" y="0"/>
                  </a:moveTo>
                  <a:lnTo>
                    <a:pt x="0" y="25641"/>
                  </a:lnTo>
                  <a:lnTo>
                    <a:pt x="100850" y="117360"/>
                  </a:lnTo>
                  <a:lnTo>
                    <a:pt x="88023" y="50419"/>
                  </a:lnTo>
                  <a:lnTo>
                    <a:pt x="133883" y="0"/>
                  </a:lnTo>
                  <a:close/>
                </a:path>
              </a:pathLst>
            </a:custGeom>
            <a:solidFill>
              <a:srgbClr val="0042AA"/>
            </a:solidFill>
          </p:spPr>
          <p:txBody>
            <a:bodyPr wrap="square" lIns="0" tIns="0" rIns="0" bIns="0" rtlCol="0"/>
            <a:lstStyle/>
            <a:p>
              <a:endParaRPr/>
            </a:p>
          </p:txBody>
        </p:sp>
        <p:sp>
          <p:nvSpPr>
            <p:cNvPr id="32" name="object 32"/>
            <p:cNvSpPr/>
            <p:nvPr/>
          </p:nvSpPr>
          <p:spPr>
            <a:xfrm>
              <a:off x="8037737" y="2159914"/>
              <a:ext cx="100997" cy="100997"/>
            </a:xfrm>
            <a:prstGeom prst="rect">
              <a:avLst/>
            </a:prstGeom>
            <a:blipFill>
              <a:blip r:embed="rId18" cstate="print"/>
              <a:stretch>
                <a:fillRect/>
              </a:stretch>
            </a:blipFill>
          </p:spPr>
          <p:txBody>
            <a:bodyPr wrap="square" lIns="0" tIns="0" rIns="0" bIns="0" rtlCol="0"/>
            <a:lstStyle/>
            <a:p>
              <a:endParaRPr/>
            </a:p>
          </p:txBody>
        </p:sp>
      </p:grpSp>
      <p:grpSp>
        <p:nvGrpSpPr>
          <p:cNvPr id="33" name="object 33"/>
          <p:cNvGrpSpPr/>
          <p:nvPr/>
        </p:nvGrpSpPr>
        <p:grpSpPr>
          <a:xfrm>
            <a:off x="4178151" y="3721630"/>
            <a:ext cx="1066800" cy="443865"/>
            <a:chOff x="4178151" y="3721630"/>
            <a:chExt cx="1066800" cy="443865"/>
          </a:xfrm>
        </p:grpSpPr>
        <p:sp>
          <p:nvSpPr>
            <p:cNvPr id="34" name="object 34"/>
            <p:cNvSpPr/>
            <p:nvPr/>
          </p:nvSpPr>
          <p:spPr>
            <a:xfrm>
              <a:off x="4264651" y="3785719"/>
              <a:ext cx="906144" cy="337820"/>
            </a:xfrm>
            <a:custGeom>
              <a:avLst/>
              <a:gdLst/>
              <a:ahLst/>
              <a:cxnLst/>
              <a:rect l="l" t="t" r="r" b="b"/>
              <a:pathLst>
                <a:path w="906145" h="337820">
                  <a:moveTo>
                    <a:pt x="906106" y="337540"/>
                  </a:moveTo>
                  <a:lnTo>
                    <a:pt x="894206" y="333108"/>
                  </a:lnTo>
                  <a:lnTo>
                    <a:pt x="11925" y="4444"/>
                  </a:lnTo>
                  <a:lnTo>
                    <a:pt x="0" y="0"/>
                  </a:lnTo>
                </a:path>
              </a:pathLst>
            </a:custGeom>
            <a:ln w="25400">
              <a:solidFill>
                <a:srgbClr val="0042AA"/>
              </a:solidFill>
            </a:ln>
          </p:spPr>
          <p:txBody>
            <a:bodyPr wrap="square" lIns="0" tIns="0" rIns="0" bIns="0" rtlCol="0"/>
            <a:lstStyle/>
            <a:p>
              <a:endParaRPr/>
            </a:p>
          </p:txBody>
        </p:sp>
        <p:sp>
          <p:nvSpPr>
            <p:cNvPr id="35" name="object 35"/>
            <p:cNvSpPr/>
            <p:nvPr/>
          </p:nvSpPr>
          <p:spPr>
            <a:xfrm>
              <a:off x="5109016" y="4051065"/>
              <a:ext cx="135890" cy="114300"/>
            </a:xfrm>
            <a:custGeom>
              <a:avLst/>
              <a:gdLst/>
              <a:ahLst/>
              <a:cxnLst/>
              <a:rect l="l" t="t" r="r" b="b"/>
              <a:pathLst>
                <a:path w="135889" h="114300">
                  <a:moveTo>
                    <a:pt x="42557" y="0"/>
                  </a:moveTo>
                  <a:lnTo>
                    <a:pt x="49834" y="67767"/>
                  </a:lnTo>
                  <a:lnTo>
                    <a:pt x="0" y="114249"/>
                  </a:lnTo>
                  <a:lnTo>
                    <a:pt x="135534" y="99682"/>
                  </a:lnTo>
                  <a:lnTo>
                    <a:pt x="42557" y="0"/>
                  </a:lnTo>
                  <a:close/>
                </a:path>
              </a:pathLst>
            </a:custGeom>
            <a:solidFill>
              <a:srgbClr val="0042AA"/>
            </a:solidFill>
          </p:spPr>
          <p:txBody>
            <a:bodyPr wrap="square" lIns="0" tIns="0" rIns="0" bIns="0" rtlCol="0"/>
            <a:lstStyle/>
            <a:p>
              <a:endParaRPr/>
            </a:p>
          </p:txBody>
        </p:sp>
        <p:sp>
          <p:nvSpPr>
            <p:cNvPr id="36" name="object 36"/>
            <p:cNvSpPr/>
            <p:nvPr/>
          </p:nvSpPr>
          <p:spPr>
            <a:xfrm>
              <a:off x="4178151" y="3721630"/>
              <a:ext cx="101587" cy="101587"/>
            </a:xfrm>
            <a:prstGeom prst="rect">
              <a:avLst/>
            </a:prstGeom>
            <a:blipFill>
              <a:blip r:embed="rId19" cstate="print"/>
              <a:stretch>
                <a:fillRect/>
              </a:stretch>
            </a:blipFill>
          </p:spPr>
          <p:txBody>
            <a:bodyPr wrap="square" lIns="0" tIns="0" rIns="0" bIns="0" rtlCol="0"/>
            <a:lstStyle/>
            <a:p>
              <a:endParaRPr/>
            </a:p>
          </p:txBody>
        </p:sp>
      </p:grpSp>
      <p:sp>
        <p:nvSpPr>
          <p:cNvPr id="37" name="object 37"/>
          <p:cNvSpPr txBox="1"/>
          <p:nvPr/>
        </p:nvSpPr>
        <p:spPr>
          <a:xfrm>
            <a:off x="5259852" y="3949700"/>
            <a:ext cx="1200785" cy="421640"/>
          </a:xfrm>
          <a:prstGeom prst="rect">
            <a:avLst/>
          </a:prstGeom>
        </p:spPr>
        <p:txBody>
          <a:bodyPr vert="horz" wrap="square" lIns="0" tIns="12700" rIns="0" bIns="0" rtlCol="0">
            <a:spAutoFit/>
          </a:bodyPr>
          <a:lstStyle/>
          <a:p>
            <a:pPr marL="12700">
              <a:lnSpc>
                <a:spcPct val="100000"/>
              </a:lnSpc>
              <a:spcBef>
                <a:spcPts val="100"/>
              </a:spcBef>
            </a:pPr>
            <a:r>
              <a:rPr sz="2600" spc="-30" dirty="0">
                <a:solidFill>
                  <a:srgbClr val="FF0000"/>
                </a:solidFill>
                <a:latin typeface="Tahoma"/>
                <a:cs typeface="Tahoma"/>
              </a:rPr>
              <a:t>obliques</a:t>
            </a:r>
            <a:endParaRPr sz="2600" dirty="0">
              <a:solidFill>
                <a:srgbClr val="FF0000"/>
              </a:solidFill>
              <a:latin typeface="Tahoma"/>
              <a:cs typeface="Tahoma"/>
            </a:endParaRPr>
          </a:p>
        </p:txBody>
      </p:sp>
      <p:grpSp>
        <p:nvGrpSpPr>
          <p:cNvPr id="38" name="object 38"/>
          <p:cNvGrpSpPr/>
          <p:nvPr/>
        </p:nvGrpSpPr>
        <p:grpSpPr>
          <a:xfrm>
            <a:off x="2125472" y="1783203"/>
            <a:ext cx="1292860" cy="544830"/>
            <a:chOff x="2125472" y="1783203"/>
            <a:chExt cx="1292860" cy="544830"/>
          </a:xfrm>
        </p:grpSpPr>
        <p:sp>
          <p:nvSpPr>
            <p:cNvPr id="39" name="object 39"/>
            <p:cNvSpPr/>
            <p:nvPr/>
          </p:nvSpPr>
          <p:spPr>
            <a:xfrm>
              <a:off x="2198899" y="1824466"/>
              <a:ext cx="1132840" cy="438784"/>
            </a:xfrm>
            <a:custGeom>
              <a:avLst/>
              <a:gdLst/>
              <a:ahLst/>
              <a:cxnLst/>
              <a:rect l="l" t="t" r="r" b="b"/>
              <a:pathLst>
                <a:path w="1132839" h="438785">
                  <a:moveTo>
                    <a:pt x="0" y="0"/>
                  </a:moveTo>
                  <a:lnTo>
                    <a:pt x="11849" y="4584"/>
                  </a:lnTo>
                  <a:lnTo>
                    <a:pt x="1120813" y="433831"/>
                  </a:lnTo>
                  <a:lnTo>
                    <a:pt x="1132687" y="438429"/>
                  </a:lnTo>
                </a:path>
              </a:pathLst>
            </a:custGeom>
            <a:ln w="25400">
              <a:solidFill>
                <a:srgbClr val="0042AA"/>
              </a:solidFill>
            </a:ln>
          </p:spPr>
          <p:txBody>
            <a:bodyPr wrap="square" lIns="0" tIns="0" rIns="0" bIns="0" rtlCol="0"/>
            <a:lstStyle/>
            <a:p>
              <a:endParaRPr/>
            </a:p>
          </p:txBody>
        </p:sp>
        <p:sp>
          <p:nvSpPr>
            <p:cNvPr id="40" name="object 40"/>
            <p:cNvSpPr/>
            <p:nvPr/>
          </p:nvSpPr>
          <p:spPr>
            <a:xfrm>
              <a:off x="2125472" y="1783203"/>
              <a:ext cx="135890" cy="114300"/>
            </a:xfrm>
            <a:custGeom>
              <a:avLst/>
              <a:gdLst/>
              <a:ahLst/>
              <a:cxnLst/>
              <a:rect l="l" t="t" r="r" b="b"/>
              <a:pathLst>
                <a:path w="135889" h="114300">
                  <a:moveTo>
                    <a:pt x="135699" y="0"/>
                  </a:moveTo>
                  <a:lnTo>
                    <a:pt x="0" y="12839"/>
                  </a:lnTo>
                  <a:lnTo>
                    <a:pt x="91694" y="113703"/>
                  </a:lnTo>
                  <a:lnTo>
                    <a:pt x="85267" y="45847"/>
                  </a:lnTo>
                  <a:lnTo>
                    <a:pt x="135699" y="0"/>
                  </a:lnTo>
                  <a:close/>
                </a:path>
              </a:pathLst>
            </a:custGeom>
            <a:solidFill>
              <a:srgbClr val="0042AA"/>
            </a:solidFill>
          </p:spPr>
          <p:txBody>
            <a:bodyPr wrap="square" lIns="0" tIns="0" rIns="0" bIns="0" rtlCol="0"/>
            <a:lstStyle/>
            <a:p>
              <a:endParaRPr/>
            </a:p>
          </p:txBody>
        </p:sp>
        <p:sp>
          <p:nvSpPr>
            <p:cNvPr id="41" name="object 41"/>
            <p:cNvSpPr/>
            <p:nvPr/>
          </p:nvSpPr>
          <p:spPr>
            <a:xfrm>
              <a:off x="3316303" y="2225841"/>
              <a:ext cx="101615" cy="101609"/>
            </a:xfrm>
            <a:prstGeom prst="rect">
              <a:avLst/>
            </a:prstGeom>
            <a:blipFill>
              <a:blip r:embed="rId20" cstate="print"/>
              <a:stretch>
                <a:fillRect/>
              </a:stretch>
            </a:blipFill>
          </p:spPr>
          <p:txBody>
            <a:bodyPr wrap="square" lIns="0" tIns="0" rIns="0" bIns="0" rtlCol="0"/>
            <a:lstStyle/>
            <a:p>
              <a:endParaRPr/>
            </a:p>
          </p:txBody>
        </p:sp>
      </p:grpSp>
      <p:sp>
        <p:nvSpPr>
          <p:cNvPr id="42" name="object 42"/>
          <p:cNvSpPr txBox="1"/>
          <p:nvPr/>
        </p:nvSpPr>
        <p:spPr>
          <a:xfrm>
            <a:off x="969316" y="1308100"/>
            <a:ext cx="1374775" cy="791627"/>
          </a:xfrm>
          <a:prstGeom prst="rect">
            <a:avLst/>
          </a:prstGeom>
        </p:spPr>
        <p:txBody>
          <a:bodyPr vert="horz" wrap="square" lIns="0" tIns="1905" rIns="0" bIns="0" rtlCol="0">
            <a:spAutoFit/>
          </a:bodyPr>
          <a:lstStyle/>
          <a:p>
            <a:pPr marL="260350" marR="5080" indent="-247650">
              <a:lnSpc>
                <a:spcPct val="102600"/>
              </a:lnSpc>
              <a:spcBef>
                <a:spcPts val="15"/>
              </a:spcBef>
            </a:pPr>
            <a:r>
              <a:rPr sz="2600" spc="-10" dirty="0">
                <a:solidFill>
                  <a:srgbClr val="FF0000"/>
                </a:solidFill>
                <a:latin typeface="Tahoma"/>
                <a:cs typeface="Tahoma"/>
              </a:rPr>
              <a:t>p</a:t>
            </a:r>
            <a:r>
              <a:rPr sz="2600" spc="5" dirty="0">
                <a:solidFill>
                  <a:srgbClr val="FF0000"/>
                </a:solidFill>
                <a:latin typeface="Tahoma"/>
                <a:cs typeface="Tahoma"/>
              </a:rPr>
              <a:t>e</a:t>
            </a:r>
            <a:r>
              <a:rPr sz="2600" spc="-15" dirty="0">
                <a:solidFill>
                  <a:srgbClr val="FF0000"/>
                </a:solidFill>
                <a:latin typeface="Tahoma"/>
                <a:cs typeface="Tahoma"/>
              </a:rPr>
              <a:t>c</a:t>
            </a:r>
            <a:r>
              <a:rPr sz="2600" spc="195" dirty="0">
                <a:solidFill>
                  <a:srgbClr val="FF0000"/>
                </a:solidFill>
                <a:latin typeface="Tahoma"/>
                <a:cs typeface="Tahoma"/>
              </a:rPr>
              <a:t>t</a:t>
            </a:r>
            <a:r>
              <a:rPr sz="2600" spc="-105" dirty="0">
                <a:solidFill>
                  <a:srgbClr val="FF0000"/>
                </a:solidFill>
                <a:latin typeface="Tahoma"/>
                <a:cs typeface="Tahoma"/>
              </a:rPr>
              <a:t>o</a:t>
            </a:r>
            <a:r>
              <a:rPr sz="2600" spc="25" dirty="0">
                <a:solidFill>
                  <a:srgbClr val="FF0000"/>
                </a:solidFill>
                <a:latin typeface="Tahoma"/>
                <a:cs typeface="Tahoma"/>
              </a:rPr>
              <a:t>r</a:t>
            </a:r>
            <a:r>
              <a:rPr sz="2600" dirty="0">
                <a:solidFill>
                  <a:srgbClr val="FF0000"/>
                </a:solidFill>
                <a:latin typeface="Tahoma"/>
                <a:cs typeface="Tahoma"/>
              </a:rPr>
              <a:t>a</a:t>
            </a:r>
            <a:r>
              <a:rPr sz="2600" spc="180" dirty="0">
                <a:solidFill>
                  <a:srgbClr val="FF0000"/>
                </a:solidFill>
                <a:latin typeface="Tahoma"/>
                <a:cs typeface="Tahoma"/>
              </a:rPr>
              <a:t>l</a:t>
            </a:r>
            <a:r>
              <a:rPr sz="2600" spc="-35" dirty="0">
                <a:solidFill>
                  <a:srgbClr val="FF0000"/>
                </a:solidFill>
                <a:latin typeface="Tahoma"/>
                <a:cs typeface="Tahoma"/>
              </a:rPr>
              <a:t>s  </a:t>
            </a:r>
            <a:r>
              <a:rPr sz="2600" spc="-75" dirty="0">
                <a:solidFill>
                  <a:srgbClr val="FF0000"/>
                </a:solidFill>
                <a:latin typeface="Tahoma"/>
                <a:cs typeface="Tahoma"/>
              </a:rPr>
              <a:t>(pecs)</a:t>
            </a:r>
            <a:endParaRPr sz="2600" dirty="0">
              <a:solidFill>
                <a:srgbClr val="FF0000"/>
              </a:solidFill>
              <a:latin typeface="Tahoma"/>
              <a:cs typeface="Tahoma"/>
            </a:endParaRPr>
          </a:p>
        </p:txBody>
      </p:sp>
      <p:grpSp>
        <p:nvGrpSpPr>
          <p:cNvPr id="43" name="object 43"/>
          <p:cNvGrpSpPr/>
          <p:nvPr/>
        </p:nvGrpSpPr>
        <p:grpSpPr>
          <a:xfrm>
            <a:off x="1816759" y="2876111"/>
            <a:ext cx="1068705" cy="208279"/>
            <a:chOff x="1816759" y="2876111"/>
            <a:chExt cx="1068705" cy="208279"/>
          </a:xfrm>
        </p:grpSpPr>
        <p:sp>
          <p:nvSpPr>
            <p:cNvPr id="44" name="object 44"/>
            <p:cNvSpPr/>
            <p:nvPr/>
          </p:nvSpPr>
          <p:spPr>
            <a:xfrm>
              <a:off x="1895043" y="2930716"/>
              <a:ext cx="901700" cy="97790"/>
            </a:xfrm>
            <a:custGeom>
              <a:avLst/>
              <a:gdLst/>
              <a:ahLst/>
              <a:cxnLst/>
              <a:rect l="l" t="t" r="r" b="b"/>
              <a:pathLst>
                <a:path w="901700" h="97789">
                  <a:moveTo>
                    <a:pt x="0" y="97370"/>
                  </a:moveTo>
                  <a:lnTo>
                    <a:pt x="12623" y="96012"/>
                  </a:lnTo>
                  <a:lnTo>
                    <a:pt x="888898" y="1358"/>
                  </a:lnTo>
                  <a:lnTo>
                    <a:pt x="901522" y="0"/>
                  </a:lnTo>
                </a:path>
              </a:pathLst>
            </a:custGeom>
            <a:ln w="25400">
              <a:solidFill>
                <a:srgbClr val="0042AA"/>
              </a:solidFill>
            </a:ln>
          </p:spPr>
          <p:txBody>
            <a:bodyPr wrap="square" lIns="0" tIns="0" rIns="0" bIns="0" rtlCol="0"/>
            <a:lstStyle/>
            <a:p>
              <a:endParaRPr/>
            </a:p>
          </p:txBody>
        </p:sp>
        <p:sp>
          <p:nvSpPr>
            <p:cNvPr id="45" name="object 45"/>
            <p:cNvSpPr/>
            <p:nvPr/>
          </p:nvSpPr>
          <p:spPr>
            <a:xfrm>
              <a:off x="1816759" y="2962843"/>
              <a:ext cx="128270" cy="121285"/>
            </a:xfrm>
            <a:custGeom>
              <a:avLst/>
              <a:gdLst/>
              <a:ahLst/>
              <a:cxnLst/>
              <a:rect l="l" t="t" r="r" b="b"/>
              <a:pathLst>
                <a:path w="128269" h="121285">
                  <a:moveTo>
                    <a:pt x="114668" y="0"/>
                  </a:moveTo>
                  <a:lnTo>
                    <a:pt x="0" y="73698"/>
                  </a:lnTo>
                  <a:lnTo>
                    <a:pt x="127761" y="121208"/>
                  </a:lnTo>
                  <a:lnTo>
                    <a:pt x="90906" y="63881"/>
                  </a:lnTo>
                  <a:lnTo>
                    <a:pt x="114668" y="0"/>
                  </a:lnTo>
                  <a:close/>
                </a:path>
              </a:pathLst>
            </a:custGeom>
            <a:solidFill>
              <a:srgbClr val="0042AA"/>
            </a:solidFill>
          </p:spPr>
          <p:txBody>
            <a:bodyPr wrap="square" lIns="0" tIns="0" rIns="0" bIns="0" rtlCol="0"/>
            <a:lstStyle/>
            <a:p>
              <a:endParaRPr/>
            </a:p>
          </p:txBody>
        </p:sp>
        <p:sp>
          <p:nvSpPr>
            <p:cNvPr id="46" name="object 46"/>
            <p:cNvSpPr/>
            <p:nvPr/>
          </p:nvSpPr>
          <p:spPr>
            <a:xfrm>
              <a:off x="2783941" y="2876111"/>
              <a:ext cx="101011" cy="101014"/>
            </a:xfrm>
            <a:prstGeom prst="rect">
              <a:avLst/>
            </a:prstGeom>
            <a:blipFill>
              <a:blip r:embed="rId21" cstate="print"/>
              <a:stretch>
                <a:fillRect/>
              </a:stretch>
            </a:blipFill>
          </p:spPr>
          <p:txBody>
            <a:bodyPr wrap="square" lIns="0" tIns="0" rIns="0" bIns="0" rtlCol="0"/>
            <a:lstStyle/>
            <a:p>
              <a:endParaRPr/>
            </a:p>
          </p:txBody>
        </p:sp>
      </p:grpSp>
      <p:sp>
        <p:nvSpPr>
          <p:cNvPr id="47" name="object 47"/>
          <p:cNvSpPr txBox="1"/>
          <p:nvPr/>
        </p:nvSpPr>
        <p:spPr>
          <a:xfrm>
            <a:off x="810013" y="2781300"/>
            <a:ext cx="935355" cy="421640"/>
          </a:xfrm>
          <a:prstGeom prst="rect">
            <a:avLst/>
          </a:prstGeom>
        </p:spPr>
        <p:txBody>
          <a:bodyPr vert="horz" wrap="square" lIns="0" tIns="12700" rIns="0" bIns="0" rtlCol="0">
            <a:spAutoFit/>
          </a:bodyPr>
          <a:lstStyle/>
          <a:p>
            <a:pPr marL="12700">
              <a:lnSpc>
                <a:spcPct val="100000"/>
              </a:lnSpc>
              <a:spcBef>
                <a:spcPts val="100"/>
              </a:spcBef>
            </a:pPr>
            <a:r>
              <a:rPr sz="2600" spc="50" dirty="0">
                <a:solidFill>
                  <a:srgbClr val="FF0000"/>
                </a:solidFill>
                <a:latin typeface="Tahoma"/>
                <a:cs typeface="Tahoma"/>
              </a:rPr>
              <a:t>b</a:t>
            </a:r>
            <a:r>
              <a:rPr sz="2600" spc="-45" dirty="0">
                <a:solidFill>
                  <a:srgbClr val="FF0000"/>
                </a:solidFill>
                <a:latin typeface="Tahoma"/>
                <a:cs typeface="Tahoma"/>
              </a:rPr>
              <a:t>i</a:t>
            </a:r>
            <a:r>
              <a:rPr sz="2600" spc="15" dirty="0">
                <a:solidFill>
                  <a:srgbClr val="FF0000"/>
                </a:solidFill>
                <a:latin typeface="Tahoma"/>
                <a:cs typeface="Tahoma"/>
              </a:rPr>
              <a:t>c</a:t>
            </a:r>
            <a:r>
              <a:rPr sz="2600" spc="35" dirty="0">
                <a:solidFill>
                  <a:srgbClr val="FF0000"/>
                </a:solidFill>
                <a:latin typeface="Tahoma"/>
                <a:cs typeface="Tahoma"/>
              </a:rPr>
              <a:t>e</a:t>
            </a:r>
            <a:r>
              <a:rPr sz="2600" spc="-60" dirty="0">
                <a:solidFill>
                  <a:srgbClr val="FF0000"/>
                </a:solidFill>
                <a:latin typeface="Tahoma"/>
                <a:cs typeface="Tahoma"/>
              </a:rPr>
              <a:t>ps</a:t>
            </a:r>
            <a:endParaRPr sz="2600" dirty="0">
              <a:solidFill>
                <a:srgbClr val="FF0000"/>
              </a:solidFill>
              <a:latin typeface="Tahoma"/>
              <a:cs typeface="Tahoma"/>
            </a:endParaRPr>
          </a:p>
        </p:txBody>
      </p:sp>
      <p:grpSp>
        <p:nvGrpSpPr>
          <p:cNvPr id="48" name="object 48"/>
          <p:cNvGrpSpPr/>
          <p:nvPr/>
        </p:nvGrpSpPr>
        <p:grpSpPr>
          <a:xfrm>
            <a:off x="9394439" y="2918310"/>
            <a:ext cx="1017905" cy="273685"/>
            <a:chOff x="9394439" y="2918310"/>
            <a:chExt cx="1017905" cy="273685"/>
          </a:xfrm>
        </p:grpSpPr>
        <p:sp>
          <p:nvSpPr>
            <p:cNvPr id="49" name="object 49"/>
            <p:cNvSpPr/>
            <p:nvPr/>
          </p:nvSpPr>
          <p:spPr>
            <a:xfrm>
              <a:off x="9481728" y="2969990"/>
              <a:ext cx="853440" cy="164465"/>
            </a:xfrm>
            <a:custGeom>
              <a:avLst/>
              <a:gdLst/>
              <a:ahLst/>
              <a:cxnLst/>
              <a:rect l="l" t="t" r="r" b="b"/>
              <a:pathLst>
                <a:path w="853440" h="164464">
                  <a:moveTo>
                    <a:pt x="853084" y="0"/>
                  </a:moveTo>
                  <a:lnTo>
                    <a:pt x="840613" y="2400"/>
                  </a:lnTo>
                  <a:lnTo>
                    <a:pt x="12484" y="162052"/>
                  </a:lnTo>
                  <a:lnTo>
                    <a:pt x="0" y="164465"/>
                  </a:lnTo>
                </a:path>
              </a:pathLst>
            </a:custGeom>
            <a:ln w="25399">
              <a:solidFill>
                <a:srgbClr val="0042AA"/>
              </a:solidFill>
            </a:ln>
          </p:spPr>
          <p:txBody>
            <a:bodyPr wrap="square" lIns="0" tIns="0" rIns="0" bIns="0" rtlCol="0"/>
            <a:lstStyle/>
            <a:p>
              <a:endParaRPr/>
            </a:p>
          </p:txBody>
        </p:sp>
        <p:sp>
          <p:nvSpPr>
            <p:cNvPr id="50" name="object 50"/>
            <p:cNvSpPr/>
            <p:nvPr/>
          </p:nvSpPr>
          <p:spPr>
            <a:xfrm>
              <a:off x="10280875" y="2918310"/>
              <a:ext cx="131445" cy="120014"/>
            </a:xfrm>
            <a:custGeom>
              <a:avLst/>
              <a:gdLst/>
              <a:ahLst/>
              <a:cxnLst/>
              <a:rect l="l" t="t" r="r" b="b"/>
              <a:pathLst>
                <a:path w="131445" h="120014">
                  <a:moveTo>
                    <a:pt x="0" y="0"/>
                  </a:moveTo>
                  <a:lnTo>
                    <a:pt x="41465" y="54089"/>
                  </a:lnTo>
                  <a:lnTo>
                    <a:pt x="23075" y="119710"/>
                  </a:lnTo>
                  <a:lnTo>
                    <a:pt x="131254" y="36779"/>
                  </a:lnTo>
                  <a:lnTo>
                    <a:pt x="0" y="0"/>
                  </a:lnTo>
                  <a:close/>
                </a:path>
              </a:pathLst>
            </a:custGeom>
            <a:solidFill>
              <a:srgbClr val="0042AA"/>
            </a:solidFill>
          </p:spPr>
          <p:txBody>
            <a:bodyPr wrap="square" lIns="0" tIns="0" rIns="0" bIns="0" rtlCol="0"/>
            <a:lstStyle/>
            <a:p>
              <a:endParaRPr/>
            </a:p>
          </p:txBody>
        </p:sp>
        <p:sp>
          <p:nvSpPr>
            <p:cNvPr id="51" name="object 51"/>
            <p:cNvSpPr/>
            <p:nvPr/>
          </p:nvSpPr>
          <p:spPr>
            <a:xfrm>
              <a:off x="9394439" y="3091780"/>
              <a:ext cx="99760" cy="99766"/>
            </a:xfrm>
            <a:prstGeom prst="rect">
              <a:avLst/>
            </a:prstGeom>
            <a:blipFill>
              <a:blip r:embed="rId22" cstate="print"/>
              <a:stretch>
                <a:fillRect/>
              </a:stretch>
            </a:blipFill>
          </p:spPr>
          <p:txBody>
            <a:bodyPr wrap="square" lIns="0" tIns="0" rIns="0" bIns="0" rtlCol="0"/>
            <a:lstStyle/>
            <a:p>
              <a:endParaRPr/>
            </a:p>
          </p:txBody>
        </p:sp>
      </p:grpSp>
      <p:sp>
        <p:nvSpPr>
          <p:cNvPr id="52" name="object 52"/>
          <p:cNvSpPr txBox="1"/>
          <p:nvPr/>
        </p:nvSpPr>
        <p:spPr>
          <a:xfrm>
            <a:off x="10480444" y="2679700"/>
            <a:ext cx="2267585" cy="791627"/>
          </a:xfrm>
          <a:prstGeom prst="rect">
            <a:avLst/>
          </a:prstGeom>
        </p:spPr>
        <p:txBody>
          <a:bodyPr vert="horz" wrap="square" lIns="0" tIns="1905" rIns="0" bIns="0" rtlCol="0">
            <a:spAutoFit/>
          </a:bodyPr>
          <a:lstStyle/>
          <a:p>
            <a:pPr marL="774065" marR="5080" indent="-762000">
              <a:lnSpc>
                <a:spcPct val="102600"/>
              </a:lnSpc>
              <a:spcBef>
                <a:spcPts val="15"/>
              </a:spcBef>
            </a:pPr>
            <a:r>
              <a:rPr sz="2600" spc="-10" dirty="0">
                <a:solidFill>
                  <a:srgbClr val="FF0000"/>
                </a:solidFill>
                <a:latin typeface="Tahoma"/>
                <a:cs typeface="Tahoma"/>
              </a:rPr>
              <a:t>latissimus </a:t>
            </a:r>
            <a:r>
              <a:rPr sz="2600" spc="10" dirty="0">
                <a:solidFill>
                  <a:srgbClr val="FF0000"/>
                </a:solidFill>
                <a:latin typeface="Tahoma"/>
                <a:cs typeface="Tahoma"/>
              </a:rPr>
              <a:t>dorsi  </a:t>
            </a:r>
            <a:r>
              <a:rPr sz="2600" spc="-60" dirty="0">
                <a:solidFill>
                  <a:srgbClr val="FF0000"/>
                </a:solidFill>
                <a:latin typeface="Tahoma"/>
                <a:cs typeface="Tahoma"/>
              </a:rPr>
              <a:t>(lats)</a:t>
            </a:r>
            <a:endParaRPr sz="2600" dirty="0">
              <a:solidFill>
                <a:srgbClr val="FF0000"/>
              </a:solidFill>
              <a:latin typeface="Tahoma"/>
              <a:cs typeface="Tahoma"/>
            </a:endParaRPr>
          </a:p>
        </p:txBody>
      </p:sp>
      <p:grpSp>
        <p:nvGrpSpPr>
          <p:cNvPr id="53" name="object 53"/>
          <p:cNvGrpSpPr/>
          <p:nvPr/>
        </p:nvGrpSpPr>
        <p:grpSpPr>
          <a:xfrm>
            <a:off x="6987769" y="3076506"/>
            <a:ext cx="1388745" cy="292735"/>
            <a:chOff x="6987769" y="3076506"/>
            <a:chExt cx="1388745" cy="292735"/>
          </a:xfrm>
        </p:grpSpPr>
        <p:sp>
          <p:nvSpPr>
            <p:cNvPr id="54" name="object 54"/>
            <p:cNvSpPr/>
            <p:nvPr/>
          </p:nvSpPr>
          <p:spPr>
            <a:xfrm>
              <a:off x="7065648" y="3132373"/>
              <a:ext cx="1223010" cy="182880"/>
            </a:xfrm>
            <a:custGeom>
              <a:avLst/>
              <a:gdLst/>
              <a:ahLst/>
              <a:cxnLst/>
              <a:rect l="l" t="t" r="r" b="b"/>
              <a:pathLst>
                <a:path w="1223009" h="182879">
                  <a:moveTo>
                    <a:pt x="0" y="182346"/>
                  </a:moveTo>
                  <a:lnTo>
                    <a:pt x="12560" y="180479"/>
                  </a:lnTo>
                  <a:lnTo>
                    <a:pt x="1209890" y="1879"/>
                  </a:lnTo>
                  <a:lnTo>
                    <a:pt x="1222463" y="0"/>
                  </a:lnTo>
                </a:path>
              </a:pathLst>
            </a:custGeom>
            <a:ln w="25400">
              <a:solidFill>
                <a:srgbClr val="0042AA"/>
              </a:solidFill>
            </a:ln>
          </p:spPr>
          <p:txBody>
            <a:bodyPr wrap="square" lIns="0" tIns="0" rIns="0" bIns="0" rtlCol="0"/>
            <a:lstStyle/>
            <a:p>
              <a:endParaRPr/>
            </a:p>
          </p:txBody>
        </p:sp>
        <p:sp>
          <p:nvSpPr>
            <p:cNvPr id="55" name="object 55"/>
            <p:cNvSpPr/>
            <p:nvPr/>
          </p:nvSpPr>
          <p:spPr>
            <a:xfrm>
              <a:off x="6987769" y="3248057"/>
              <a:ext cx="130175" cy="120650"/>
            </a:xfrm>
            <a:custGeom>
              <a:avLst/>
              <a:gdLst/>
              <a:ahLst/>
              <a:cxnLst/>
              <a:rect l="l" t="t" r="r" b="b"/>
              <a:pathLst>
                <a:path w="130175" h="120650">
                  <a:moveTo>
                    <a:pt x="111594" y="0"/>
                  </a:moveTo>
                  <a:lnTo>
                    <a:pt x="0" y="78282"/>
                  </a:lnTo>
                  <a:lnTo>
                    <a:pt x="129578" y="120586"/>
                  </a:lnTo>
                  <a:lnTo>
                    <a:pt x="90436" y="64782"/>
                  </a:lnTo>
                  <a:lnTo>
                    <a:pt x="111594" y="0"/>
                  </a:lnTo>
                  <a:close/>
                </a:path>
              </a:pathLst>
            </a:custGeom>
            <a:solidFill>
              <a:srgbClr val="0042AA"/>
            </a:solidFill>
          </p:spPr>
          <p:txBody>
            <a:bodyPr wrap="square" lIns="0" tIns="0" rIns="0" bIns="0" rtlCol="0"/>
            <a:lstStyle/>
            <a:p>
              <a:endParaRPr/>
            </a:p>
          </p:txBody>
        </p:sp>
        <p:sp>
          <p:nvSpPr>
            <p:cNvPr id="56" name="object 56"/>
            <p:cNvSpPr/>
            <p:nvPr/>
          </p:nvSpPr>
          <p:spPr>
            <a:xfrm>
              <a:off x="8275554" y="3076506"/>
              <a:ext cx="100483" cy="100488"/>
            </a:xfrm>
            <a:prstGeom prst="rect">
              <a:avLst/>
            </a:prstGeom>
            <a:blipFill>
              <a:blip r:embed="rId23" cstate="print"/>
              <a:stretch>
                <a:fillRect/>
              </a:stretch>
            </a:blipFill>
          </p:spPr>
          <p:txBody>
            <a:bodyPr wrap="square" lIns="0" tIns="0" rIns="0" bIns="0" rtlCol="0"/>
            <a:lstStyle/>
            <a:p>
              <a:endParaRPr/>
            </a:p>
          </p:txBody>
        </p:sp>
      </p:grpSp>
      <p:sp>
        <p:nvSpPr>
          <p:cNvPr id="57" name="object 57"/>
          <p:cNvSpPr txBox="1"/>
          <p:nvPr/>
        </p:nvSpPr>
        <p:spPr>
          <a:xfrm>
            <a:off x="5895740" y="3098800"/>
            <a:ext cx="1056005" cy="421640"/>
          </a:xfrm>
          <a:prstGeom prst="rect">
            <a:avLst/>
          </a:prstGeom>
        </p:spPr>
        <p:txBody>
          <a:bodyPr vert="horz" wrap="square" lIns="0" tIns="12700" rIns="0" bIns="0" rtlCol="0">
            <a:spAutoFit/>
          </a:bodyPr>
          <a:lstStyle/>
          <a:p>
            <a:pPr marL="12700">
              <a:lnSpc>
                <a:spcPct val="100000"/>
              </a:lnSpc>
              <a:spcBef>
                <a:spcPts val="100"/>
              </a:spcBef>
            </a:pPr>
            <a:r>
              <a:rPr sz="2600" spc="250" dirty="0">
                <a:solidFill>
                  <a:srgbClr val="FF0000"/>
                </a:solidFill>
                <a:latin typeface="Tahoma"/>
                <a:cs typeface="Tahoma"/>
              </a:rPr>
              <a:t>t</a:t>
            </a:r>
            <a:r>
              <a:rPr sz="2600" spc="335" dirty="0">
                <a:solidFill>
                  <a:srgbClr val="FF0000"/>
                </a:solidFill>
                <a:latin typeface="Tahoma"/>
                <a:cs typeface="Tahoma"/>
              </a:rPr>
              <a:t>r</a:t>
            </a:r>
            <a:r>
              <a:rPr sz="2600" spc="-10" dirty="0">
                <a:solidFill>
                  <a:srgbClr val="FF0000"/>
                </a:solidFill>
                <a:latin typeface="Tahoma"/>
                <a:cs typeface="Tahoma"/>
              </a:rPr>
              <a:t>i</a:t>
            </a:r>
            <a:r>
              <a:rPr sz="2600" spc="15" dirty="0">
                <a:solidFill>
                  <a:srgbClr val="FF0000"/>
                </a:solidFill>
                <a:latin typeface="Tahoma"/>
                <a:cs typeface="Tahoma"/>
              </a:rPr>
              <a:t>c</a:t>
            </a:r>
            <a:r>
              <a:rPr sz="2600" spc="35" dirty="0">
                <a:solidFill>
                  <a:srgbClr val="FF0000"/>
                </a:solidFill>
                <a:latin typeface="Tahoma"/>
                <a:cs typeface="Tahoma"/>
              </a:rPr>
              <a:t>e</a:t>
            </a:r>
            <a:r>
              <a:rPr sz="2600" spc="-55" dirty="0">
                <a:solidFill>
                  <a:srgbClr val="FF0000"/>
                </a:solidFill>
                <a:latin typeface="Tahoma"/>
                <a:cs typeface="Tahoma"/>
              </a:rPr>
              <a:t>ps</a:t>
            </a:r>
            <a:endParaRPr sz="2600">
              <a:solidFill>
                <a:srgbClr val="FF0000"/>
              </a:solidFill>
              <a:latin typeface="Tahoma"/>
              <a:cs typeface="Tahoma"/>
            </a:endParaRPr>
          </a:p>
        </p:txBody>
      </p:sp>
      <p:grpSp>
        <p:nvGrpSpPr>
          <p:cNvPr id="58" name="object 58"/>
          <p:cNvGrpSpPr/>
          <p:nvPr/>
        </p:nvGrpSpPr>
        <p:grpSpPr>
          <a:xfrm>
            <a:off x="2326304" y="5345312"/>
            <a:ext cx="1032510" cy="570865"/>
            <a:chOff x="2326304" y="5345312"/>
            <a:chExt cx="1032510" cy="570865"/>
          </a:xfrm>
        </p:grpSpPr>
        <p:sp>
          <p:nvSpPr>
            <p:cNvPr id="59" name="object 59"/>
            <p:cNvSpPr/>
            <p:nvPr/>
          </p:nvSpPr>
          <p:spPr>
            <a:xfrm>
              <a:off x="2395890" y="5413692"/>
              <a:ext cx="878840" cy="465455"/>
            </a:xfrm>
            <a:custGeom>
              <a:avLst/>
              <a:gdLst/>
              <a:ahLst/>
              <a:cxnLst/>
              <a:rect l="l" t="t" r="r" b="b"/>
              <a:pathLst>
                <a:path w="878839" h="465454">
                  <a:moveTo>
                    <a:pt x="0" y="465074"/>
                  </a:moveTo>
                  <a:lnTo>
                    <a:pt x="11226" y="459130"/>
                  </a:lnTo>
                  <a:lnTo>
                    <a:pt x="867092" y="5956"/>
                  </a:lnTo>
                  <a:lnTo>
                    <a:pt x="878344" y="0"/>
                  </a:lnTo>
                </a:path>
              </a:pathLst>
            </a:custGeom>
            <a:ln w="25400">
              <a:solidFill>
                <a:srgbClr val="0042AA"/>
              </a:solidFill>
            </a:ln>
          </p:spPr>
          <p:txBody>
            <a:bodyPr wrap="square" lIns="0" tIns="0" rIns="0" bIns="0" rtlCol="0"/>
            <a:lstStyle/>
            <a:p>
              <a:endParaRPr/>
            </a:p>
          </p:txBody>
        </p:sp>
        <p:sp>
          <p:nvSpPr>
            <p:cNvPr id="60" name="object 60"/>
            <p:cNvSpPr/>
            <p:nvPr/>
          </p:nvSpPr>
          <p:spPr>
            <a:xfrm>
              <a:off x="2326304" y="5804686"/>
              <a:ext cx="136525" cy="111125"/>
            </a:xfrm>
            <a:custGeom>
              <a:avLst/>
              <a:gdLst/>
              <a:ahLst/>
              <a:cxnLst/>
              <a:rect l="l" t="t" r="r" b="b"/>
              <a:pathLst>
                <a:path w="136525" h="111125">
                  <a:moveTo>
                    <a:pt x="79222" y="0"/>
                  </a:moveTo>
                  <a:lnTo>
                    <a:pt x="0" y="110921"/>
                  </a:lnTo>
                  <a:lnTo>
                    <a:pt x="136271" y="107746"/>
                  </a:lnTo>
                  <a:lnTo>
                    <a:pt x="80810" y="68135"/>
                  </a:lnTo>
                  <a:lnTo>
                    <a:pt x="79222" y="0"/>
                  </a:lnTo>
                  <a:close/>
                </a:path>
              </a:pathLst>
            </a:custGeom>
            <a:solidFill>
              <a:srgbClr val="0042AA"/>
            </a:solidFill>
          </p:spPr>
          <p:txBody>
            <a:bodyPr wrap="square" lIns="0" tIns="0" rIns="0" bIns="0" rtlCol="0"/>
            <a:lstStyle/>
            <a:p>
              <a:endParaRPr/>
            </a:p>
          </p:txBody>
        </p:sp>
        <p:sp>
          <p:nvSpPr>
            <p:cNvPr id="61" name="object 61"/>
            <p:cNvSpPr/>
            <p:nvPr/>
          </p:nvSpPr>
          <p:spPr>
            <a:xfrm>
              <a:off x="3257349" y="5345312"/>
              <a:ext cx="101107" cy="101108"/>
            </a:xfrm>
            <a:prstGeom prst="rect">
              <a:avLst/>
            </a:prstGeom>
            <a:blipFill>
              <a:blip r:embed="rId24" cstate="print"/>
              <a:stretch>
                <a:fillRect/>
              </a:stretch>
            </a:blipFill>
          </p:spPr>
          <p:txBody>
            <a:bodyPr wrap="square" lIns="0" tIns="0" rIns="0" bIns="0" rtlCol="0"/>
            <a:lstStyle/>
            <a:p>
              <a:endParaRPr/>
            </a:p>
          </p:txBody>
        </p:sp>
      </p:grpSp>
      <p:sp>
        <p:nvSpPr>
          <p:cNvPr id="62" name="object 62"/>
          <p:cNvSpPr txBox="1"/>
          <p:nvPr/>
        </p:nvSpPr>
        <p:spPr>
          <a:xfrm>
            <a:off x="699562" y="5651500"/>
            <a:ext cx="1606550" cy="791627"/>
          </a:xfrm>
          <a:prstGeom prst="rect">
            <a:avLst/>
          </a:prstGeom>
        </p:spPr>
        <p:txBody>
          <a:bodyPr vert="horz" wrap="square" lIns="0" tIns="1905" rIns="0" bIns="0" rtlCol="0">
            <a:spAutoFit/>
          </a:bodyPr>
          <a:lstStyle/>
          <a:p>
            <a:pPr marL="290830" marR="5080" indent="-278765">
              <a:lnSpc>
                <a:spcPct val="102600"/>
              </a:lnSpc>
              <a:spcBef>
                <a:spcPts val="15"/>
              </a:spcBef>
            </a:pPr>
            <a:r>
              <a:rPr sz="2600" spc="-55" dirty="0">
                <a:solidFill>
                  <a:srgbClr val="FF0000"/>
                </a:solidFill>
                <a:latin typeface="Tahoma"/>
                <a:cs typeface="Tahoma"/>
              </a:rPr>
              <a:t>qu</a:t>
            </a:r>
            <a:r>
              <a:rPr sz="2600" spc="35" dirty="0">
                <a:solidFill>
                  <a:srgbClr val="FF0000"/>
                </a:solidFill>
                <a:latin typeface="Tahoma"/>
                <a:cs typeface="Tahoma"/>
              </a:rPr>
              <a:t>a</a:t>
            </a:r>
            <a:r>
              <a:rPr sz="2600" spc="60" dirty="0">
                <a:solidFill>
                  <a:srgbClr val="FF0000"/>
                </a:solidFill>
                <a:latin typeface="Tahoma"/>
                <a:cs typeface="Tahoma"/>
              </a:rPr>
              <a:t>d</a:t>
            </a:r>
            <a:r>
              <a:rPr sz="2600" spc="100" dirty="0">
                <a:solidFill>
                  <a:srgbClr val="FF0000"/>
                </a:solidFill>
                <a:latin typeface="Tahoma"/>
                <a:cs typeface="Tahoma"/>
              </a:rPr>
              <a:t>r</a:t>
            </a:r>
            <a:r>
              <a:rPr sz="2600" spc="-10" dirty="0">
                <a:solidFill>
                  <a:srgbClr val="FF0000"/>
                </a:solidFill>
                <a:latin typeface="Tahoma"/>
                <a:cs typeface="Tahoma"/>
              </a:rPr>
              <a:t>i</a:t>
            </a:r>
            <a:r>
              <a:rPr sz="2600" spc="15" dirty="0">
                <a:solidFill>
                  <a:srgbClr val="FF0000"/>
                </a:solidFill>
                <a:latin typeface="Tahoma"/>
                <a:cs typeface="Tahoma"/>
              </a:rPr>
              <a:t>c</a:t>
            </a:r>
            <a:r>
              <a:rPr sz="2600" spc="35" dirty="0">
                <a:solidFill>
                  <a:srgbClr val="FF0000"/>
                </a:solidFill>
                <a:latin typeface="Tahoma"/>
                <a:cs typeface="Tahoma"/>
              </a:rPr>
              <a:t>e</a:t>
            </a:r>
            <a:r>
              <a:rPr sz="2600" spc="-50" dirty="0">
                <a:solidFill>
                  <a:srgbClr val="FF0000"/>
                </a:solidFill>
                <a:latin typeface="Tahoma"/>
                <a:cs typeface="Tahoma"/>
              </a:rPr>
              <a:t>ps  </a:t>
            </a:r>
            <a:r>
              <a:rPr sz="2600" spc="-114" dirty="0">
                <a:solidFill>
                  <a:srgbClr val="FF0000"/>
                </a:solidFill>
                <a:latin typeface="Tahoma"/>
                <a:cs typeface="Tahoma"/>
              </a:rPr>
              <a:t>(quads)</a:t>
            </a:r>
            <a:endParaRPr sz="2600" dirty="0">
              <a:solidFill>
                <a:srgbClr val="FF0000"/>
              </a:solidFill>
              <a:latin typeface="Tahoma"/>
              <a:cs typeface="Tahoma"/>
            </a:endParaRPr>
          </a:p>
        </p:txBody>
      </p:sp>
      <p:grpSp>
        <p:nvGrpSpPr>
          <p:cNvPr id="63" name="object 63"/>
          <p:cNvGrpSpPr/>
          <p:nvPr/>
        </p:nvGrpSpPr>
        <p:grpSpPr>
          <a:xfrm>
            <a:off x="1797524" y="3350714"/>
            <a:ext cx="1791335" cy="951865"/>
            <a:chOff x="1797524" y="3350714"/>
            <a:chExt cx="1791335" cy="951865"/>
          </a:xfrm>
        </p:grpSpPr>
        <p:sp>
          <p:nvSpPr>
            <p:cNvPr id="64" name="object 64"/>
            <p:cNvSpPr/>
            <p:nvPr/>
          </p:nvSpPr>
          <p:spPr>
            <a:xfrm>
              <a:off x="1867454" y="3418834"/>
              <a:ext cx="1636395" cy="847725"/>
            </a:xfrm>
            <a:custGeom>
              <a:avLst/>
              <a:gdLst/>
              <a:ahLst/>
              <a:cxnLst/>
              <a:rect l="l" t="t" r="r" b="b"/>
              <a:pathLst>
                <a:path w="1636395" h="847725">
                  <a:moveTo>
                    <a:pt x="0" y="847166"/>
                  </a:moveTo>
                  <a:lnTo>
                    <a:pt x="11277" y="841324"/>
                  </a:lnTo>
                  <a:lnTo>
                    <a:pt x="1625092" y="5842"/>
                  </a:lnTo>
                  <a:lnTo>
                    <a:pt x="1636395" y="0"/>
                  </a:lnTo>
                </a:path>
              </a:pathLst>
            </a:custGeom>
            <a:ln w="25400">
              <a:solidFill>
                <a:srgbClr val="0042AA"/>
              </a:solidFill>
            </a:ln>
          </p:spPr>
          <p:txBody>
            <a:bodyPr wrap="square" lIns="0" tIns="0" rIns="0" bIns="0" rtlCol="0"/>
            <a:lstStyle/>
            <a:p>
              <a:endParaRPr/>
            </a:p>
          </p:txBody>
        </p:sp>
        <p:sp>
          <p:nvSpPr>
            <p:cNvPr id="65" name="object 65"/>
            <p:cNvSpPr/>
            <p:nvPr/>
          </p:nvSpPr>
          <p:spPr>
            <a:xfrm>
              <a:off x="1797524" y="4192013"/>
              <a:ext cx="136525" cy="110489"/>
            </a:xfrm>
            <a:custGeom>
              <a:avLst/>
              <a:gdLst/>
              <a:ahLst/>
              <a:cxnLst/>
              <a:rect l="l" t="t" r="r" b="b"/>
              <a:pathLst>
                <a:path w="136525" h="110489">
                  <a:moveTo>
                    <a:pt x="80251" y="0"/>
                  </a:moveTo>
                  <a:lnTo>
                    <a:pt x="0" y="110185"/>
                  </a:lnTo>
                  <a:lnTo>
                    <a:pt x="136296" y="108267"/>
                  </a:lnTo>
                  <a:lnTo>
                    <a:pt x="81203" y="68148"/>
                  </a:lnTo>
                  <a:lnTo>
                    <a:pt x="80251" y="0"/>
                  </a:lnTo>
                  <a:close/>
                </a:path>
              </a:pathLst>
            </a:custGeom>
            <a:solidFill>
              <a:srgbClr val="0042AA"/>
            </a:solidFill>
          </p:spPr>
          <p:txBody>
            <a:bodyPr wrap="square" lIns="0" tIns="0" rIns="0" bIns="0" rtlCol="0"/>
            <a:lstStyle/>
            <a:p>
              <a:endParaRPr/>
            </a:p>
          </p:txBody>
        </p:sp>
        <p:sp>
          <p:nvSpPr>
            <p:cNvPr id="66" name="object 66"/>
            <p:cNvSpPr/>
            <p:nvPr/>
          </p:nvSpPr>
          <p:spPr>
            <a:xfrm>
              <a:off x="3487081" y="3350714"/>
              <a:ext cx="101193" cy="101202"/>
            </a:xfrm>
            <a:prstGeom prst="rect">
              <a:avLst/>
            </a:prstGeom>
            <a:blipFill>
              <a:blip r:embed="rId25" cstate="print"/>
              <a:stretch>
                <a:fillRect/>
              </a:stretch>
            </a:blipFill>
          </p:spPr>
          <p:txBody>
            <a:bodyPr wrap="square" lIns="0" tIns="0" rIns="0" bIns="0" rtlCol="0"/>
            <a:lstStyle/>
            <a:p>
              <a:endParaRPr/>
            </a:p>
          </p:txBody>
        </p:sp>
      </p:grpSp>
      <p:sp>
        <p:nvSpPr>
          <p:cNvPr id="67" name="object 67"/>
          <p:cNvSpPr txBox="1"/>
          <p:nvPr/>
        </p:nvSpPr>
        <p:spPr>
          <a:xfrm>
            <a:off x="258947" y="3860800"/>
            <a:ext cx="1472565" cy="1235075"/>
          </a:xfrm>
          <a:prstGeom prst="rect">
            <a:avLst/>
          </a:prstGeom>
        </p:spPr>
        <p:txBody>
          <a:bodyPr vert="horz" wrap="square" lIns="0" tIns="1905" rIns="0" bIns="0" rtlCol="0">
            <a:spAutoFit/>
          </a:bodyPr>
          <a:lstStyle/>
          <a:p>
            <a:pPr marL="12700" marR="5080" indent="-635" algn="ctr">
              <a:lnSpc>
                <a:spcPct val="102600"/>
              </a:lnSpc>
              <a:spcBef>
                <a:spcPts val="15"/>
              </a:spcBef>
            </a:pPr>
            <a:r>
              <a:rPr sz="2600" spc="70" dirty="0">
                <a:solidFill>
                  <a:srgbClr val="FF0000"/>
                </a:solidFill>
                <a:latin typeface="Tahoma"/>
                <a:cs typeface="Tahoma"/>
              </a:rPr>
              <a:t>rectus  </a:t>
            </a:r>
            <a:r>
              <a:rPr sz="2600" spc="20" dirty="0">
                <a:solidFill>
                  <a:srgbClr val="FF0000"/>
                </a:solidFill>
                <a:latin typeface="Tahoma"/>
                <a:cs typeface="Tahoma"/>
              </a:rPr>
              <a:t>a</a:t>
            </a:r>
            <a:r>
              <a:rPr sz="2600" spc="125" dirty="0">
                <a:solidFill>
                  <a:srgbClr val="FF0000"/>
                </a:solidFill>
                <a:latin typeface="Tahoma"/>
                <a:cs typeface="Tahoma"/>
              </a:rPr>
              <a:t>b</a:t>
            </a:r>
            <a:r>
              <a:rPr sz="2600" spc="-105" dirty="0">
                <a:solidFill>
                  <a:srgbClr val="FF0000"/>
                </a:solidFill>
                <a:latin typeface="Tahoma"/>
                <a:cs typeface="Tahoma"/>
              </a:rPr>
              <a:t>d</a:t>
            </a:r>
            <a:r>
              <a:rPr sz="2600" spc="-70" dirty="0">
                <a:solidFill>
                  <a:srgbClr val="FF0000"/>
                </a:solidFill>
                <a:latin typeface="Tahoma"/>
                <a:cs typeface="Tahoma"/>
              </a:rPr>
              <a:t>o</a:t>
            </a:r>
            <a:r>
              <a:rPr sz="2600" spc="-229" dirty="0">
                <a:solidFill>
                  <a:srgbClr val="FF0000"/>
                </a:solidFill>
                <a:latin typeface="Tahoma"/>
                <a:cs typeface="Tahoma"/>
              </a:rPr>
              <a:t>m</a:t>
            </a:r>
            <a:r>
              <a:rPr sz="2600" spc="55" dirty="0">
                <a:solidFill>
                  <a:srgbClr val="FF0000"/>
                </a:solidFill>
                <a:latin typeface="Tahoma"/>
                <a:cs typeface="Tahoma"/>
              </a:rPr>
              <a:t>i</a:t>
            </a:r>
            <a:r>
              <a:rPr sz="2600" spc="-80" dirty="0">
                <a:solidFill>
                  <a:srgbClr val="FF0000"/>
                </a:solidFill>
                <a:latin typeface="Tahoma"/>
                <a:cs typeface="Tahoma"/>
              </a:rPr>
              <a:t>n</a:t>
            </a:r>
            <a:r>
              <a:rPr sz="2600" spc="55" dirty="0">
                <a:solidFill>
                  <a:srgbClr val="FF0000"/>
                </a:solidFill>
                <a:latin typeface="Tahoma"/>
                <a:cs typeface="Tahoma"/>
              </a:rPr>
              <a:t>i</a:t>
            </a:r>
            <a:r>
              <a:rPr sz="2600" spc="-35" dirty="0">
                <a:solidFill>
                  <a:srgbClr val="FF0000"/>
                </a:solidFill>
                <a:latin typeface="Tahoma"/>
                <a:cs typeface="Tahoma"/>
              </a:rPr>
              <a:t>s  </a:t>
            </a:r>
            <a:r>
              <a:rPr sz="2600" spc="-145" dirty="0">
                <a:solidFill>
                  <a:srgbClr val="FF0000"/>
                </a:solidFill>
                <a:latin typeface="Tahoma"/>
                <a:cs typeface="Tahoma"/>
              </a:rPr>
              <a:t>(abs)</a:t>
            </a:r>
            <a:endParaRPr sz="2600" dirty="0">
              <a:solidFill>
                <a:srgbClr val="FF0000"/>
              </a:solidFill>
              <a:latin typeface="Tahoma"/>
              <a:cs typeface="Tahoma"/>
            </a:endParaRPr>
          </a:p>
        </p:txBody>
      </p:sp>
      <p:grpSp>
        <p:nvGrpSpPr>
          <p:cNvPr id="68" name="object 68"/>
          <p:cNvGrpSpPr/>
          <p:nvPr/>
        </p:nvGrpSpPr>
        <p:grpSpPr>
          <a:xfrm>
            <a:off x="9354437" y="5751190"/>
            <a:ext cx="1059180" cy="570865"/>
            <a:chOff x="9354437" y="5751190"/>
            <a:chExt cx="1059180" cy="570865"/>
          </a:xfrm>
        </p:grpSpPr>
        <p:sp>
          <p:nvSpPr>
            <p:cNvPr id="69" name="object 69"/>
            <p:cNvSpPr/>
            <p:nvPr/>
          </p:nvSpPr>
          <p:spPr>
            <a:xfrm>
              <a:off x="9438897" y="5819269"/>
              <a:ext cx="904875" cy="466725"/>
            </a:xfrm>
            <a:custGeom>
              <a:avLst/>
              <a:gdLst/>
              <a:ahLst/>
              <a:cxnLst/>
              <a:rect l="l" t="t" r="r" b="b"/>
              <a:pathLst>
                <a:path w="904875" h="466725">
                  <a:moveTo>
                    <a:pt x="904290" y="466661"/>
                  </a:moveTo>
                  <a:lnTo>
                    <a:pt x="893000" y="460832"/>
                  </a:lnTo>
                  <a:lnTo>
                    <a:pt x="11315" y="5842"/>
                  </a:lnTo>
                  <a:lnTo>
                    <a:pt x="0" y="0"/>
                  </a:lnTo>
                </a:path>
              </a:pathLst>
            </a:custGeom>
            <a:ln w="25400">
              <a:solidFill>
                <a:srgbClr val="0042AA"/>
              </a:solidFill>
            </a:ln>
          </p:spPr>
          <p:txBody>
            <a:bodyPr wrap="square" lIns="0" tIns="0" rIns="0" bIns="0" rtlCol="0"/>
            <a:lstStyle/>
            <a:p>
              <a:endParaRPr/>
            </a:p>
          </p:txBody>
        </p:sp>
        <p:sp>
          <p:nvSpPr>
            <p:cNvPr id="70" name="object 70"/>
            <p:cNvSpPr/>
            <p:nvPr/>
          </p:nvSpPr>
          <p:spPr>
            <a:xfrm>
              <a:off x="10276861" y="6211958"/>
              <a:ext cx="136525" cy="110489"/>
            </a:xfrm>
            <a:custGeom>
              <a:avLst/>
              <a:gdLst/>
              <a:ahLst/>
              <a:cxnLst/>
              <a:rect l="l" t="t" r="r" b="b"/>
              <a:pathLst>
                <a:path w="136525" h="110489">
                  <a:moveTo>
                    <a:pt x="55905" y="0"/>
                  </a:moveTo>
                  <a:lnTo>
                    <a:pt x="55041" y="68148"/>
                  </a:lnTo>
                  <a:lnTo>
                    <a:pt x="0" y="108343"/>
                  </a:lnTo>
                  <a:lnTo>
                    <a:pt x="136296" y="110083"/>
                  </a:lnTo>
                  <a:lnTo>
                    <a:pt x="55905" y="0"/>
                  </a:lnTo>
                  <a:close/>
                </a:path>
              </a:pathLst>
            </a:custGeom>
            <a:solidFill>
              <a:srgbClr val="0042AA"/>
            </a:solidFill>
          </p:spPr>
          <p:txBody>
            <a:bodyPr wrap="square" lIns="0" tIns="0" rIns="0" bIns="0" rtlCol="0"/>
            <a:lstStyle/>
            <a:p>
              <a:endParaRPr/>
            </a:p>
          </p:txBody>
        </p:sp>
        <p:sp>
          <p:nvSpPr>
            <p:cNvPr id="71" name="object 71"/>
            <p:cNvSpPr/>
            <p:nvPr/>
          </p:nvSpPr>
          <p:spPr>
            <a:xfrm>
              <a:off x="9354437" y="5751190"/>
              <a:ext cx="101209" cy="101209"/>
            </a:xfrm>
            <a:prstGeom prst="rect">
              <a:avLst/>
            </a:prstGeom>
            <a:blipFill>
              <a:blip r:embed="rId26" cstate="print"/>
              <a:stretch>
                <a:fillRect/>
              </a:stretch>
            </a:blipFill>
          </p:spPr>
          <p:txBody>
            <a:bodyPr wrap="square" lIns="0" tIns="0" rIns="0" bIns="0" rtlCol="0"/>
            <a:lstStyle/>
            <a:p>
              <a:endParaRPr/>
            </a:p>
          </p:txBody>
        </p:sp>
      </p:grpSp>
      <p:sp>
        <p:nvSpPr>
          <p:cNvPr id="72" name="object 72"/>
          <p:cNvSpPr txBox="1"/>
          <p:nvPr/>
        </p:nvSpPr>
        <p:spPr>
          <a:xfrm>
            <a:off x="10467147" y="4978450"/>
            <a:ext cx="2158365" cy="1920875"/>
          </a:xfrm>
          <a:prstGeom prst="rect">
            <a:avLst/>
          </a:prstGeom>
        </p:spPr>
        <p:txBody>
          <a:bodyPr vert="horz" wrap="square" lIns="0" tIns="1905" rIns="0" bIns="0" rtlCol="0">
            <a:spAutoFit/>
          </a:bodyPr>
          <a:lstStyle/>
          <a:p>
            <a:pPr marL="715010" marR="343535" indent="-43815">
              <a:lnSpc>
                <a:spcPct val="102600"/>
              </a:lnSpc>
              <a:spcBef>
                <a:spcPts val="15"/>
              </a:spcBef>
            </a:pPr>
            <a:r>
              <a:rPr sz="2600" spc="-75" dirty="0">
                <a:solidFill>
                  <a:srgbClr val="FF0000"/>
                </a:solidFill>
                <a:latin typeface="Tahoma"/>
                <a:cs typeface="Tahoma"/>
              </a:rPr>
              <a:t>g</a:t>
            </a:r>
            <a:r>
              <a:rPr sz="2600" spc="40" dirty="0">
                <a:solidFill>
                  <a:srgbClr val="FF0000"/>
                </a:solidFill>
                <a:latin typeface="Tahoma"/>
                <a:cs typeface="Tahoma"/>
              </a:rPr>
              <a:t>l</a:t>
            </a:r>
            <a:r>
              <a:rPr sz="2600" spc="-240" dirty="0">
                <a:solidFill>
                  <a:srgbClr val="FF0000"/>
                </a:solidFill>
                <a:latin typeface="Tahoma"/>
                <a:cs typeface="Tahoma"/>
              </a:rPr>
              <a:t>u</a:t>
            </a:r>
            <a:r>
              <a:rPr sz="2600" spc="185" dirty="0">
                <a:solidFill>
                  <a:srgbClr val="FF0000"/>
                </a:solidFill>
                <a:latin typeface="Tahoma"/>
                <a:cs typeface="Tahoma"/>
              </a:rPr>
              <a:t>t</a:t>
            </a:r>
            <a:r>
              <a:rPr sz="2600" spc="10" dirty="0">
                <a:solidFill>
                  <a:srgbClr val="FF0000"/>
                </a:solidFill>
                <a:latin typeface="Tahoma"/>
                <a:cs typeface="Tahoma"/>
              </a:rPr>
              <a:t>e</a:t>
            </a:r>
            <a:r>
              <a:rPr sz="2600" spc="-15" dirty="0">
                <a:solidFill>
                  <a:srgbClr val="FF0000"/>
                </a:solidFill>
                <a:latin typeface="Tahoma"/>
                <a:cs typeface="Tahoma"/>
              </a:rPr>
              <a:t>a</a:t>
            </a:r>
            <a:r>
              <a:rPr sz="2600" spc="70" dirty="0">
                <a:solidFill>
                  <a:srgbClr val="FF0000"/>
                </a:solidFill>
                <a:latin typeface="Tahoma"/>
                <a:cs typeface="Tahoma"/>
              </a:rPr>
              <a:t>ls  </a:t>
            </a:r>
            <a:r>
              <a:rPr sz="2600" spc="-80" dirty="0">
                <a:solidFill>
                  <a:srgbClr val="FF0000"/>
                </a:solidFill>
                <a:latin typeface="Tahoma"/>
                <a:cs typeface="Tahoma"/>
              </a:rPr>
              <a:t>(glutes)</a:t>
            </a:r>
            <a:endParaRPr sz="2600" dirty="0">
              <a:solidFill>
                <a:srgbClr val="FF0000"/>
              </a:solidFill>
              <a:latin typeface="Tahoma"/>
              <a:cs typeface="Tahoma"/>
            </a:endParaRPr>
          </a:p>
          <a:p>
            <a:pPr marL="175895" marR="5080" indent="-163830">
              <a:lnSpc>
                <a:spcPct val="102600"/>
              </a:lnSpc>
              <a:spcBef>
                <a:spcPts val="2200"/>
              </a:spcBef>
            </a:pPr>
            <a:r>
              <a:rPr sz="2600" spc="-10" dirty="0">
                <a:solidFill>
                  <a:srgbClr val="FF0000"/>
                </a:solidFill>
                <a:latin typeface="Tahoma"/>
                <a:cs typeface="Tahoma"/>
              </a:rPr>
              <a:t>biceps </a:t>
            </a:r>
            <a:r>
              <a:rPr sz="2600" spc="15" dirty="0">
                <a:solidFill>
                  <a:srgbClr val="FF0000"/>
                </a:solidFill>
                <a:latin typeface="Tahoma"/>
                <a:cs typeface="Tahoma"/>
              </a:rPr>
              <a:t>femoris  </a:t>
            </a:r>
            <a:r>
              <a:rPr sz="2600" spc="-35" dirty="0">
                <a:solidFill>
                  <a:srgbClr val="FF0000"/>
                </a:solidFill>
                <a:latin typeface="Tahoma"/>
                <a:cs typeface="Tahoma"/>
              </a:rPr>
              <a:t>(hamstrings)</a:t>
            </a:r>
            <a:endParaRPr sz="2600" dirty="0">
              <a:solidFill>
                <a:srgbClr val="FF0000"/>
              </a:solidFill>
              <a:latin typeface="Tahoma"/>
              <a:cs typeface="Tahoma"/>
            </a:endParaRPr>
          </a:p>
        </p:txBody>
      </p:sp>
      <p:grpSp>
        <p:nvGrpSpPr>
          <p:cNvPr id="73" name="object 73"/>
          <p:cNvGrpSpPr/>
          <p:nvPr/>
        </p:nvGrpSpPr>
        <p:grpSpPr>
          <a:xfrm>
            <a:off x="8012856" y="6834757"/>
            <a:ext cx="714375" cy="273685"/>
            <a:chOff x="8012856" y="6834757"/>
            <a:chExt cx="714375" cy="273685"/>
          </a:xfrm>
        </p:grpSpPr>
        <p:sp>
          <p:nvSpPr>
            <p:cNvPr id="74" name="object 74"/>
            <p:cNvSpPr/>
            <p:nvPr/>
          </p:nvSpPr>
          <p:spPr>
            <a:xfrm>
              <a:off x="8088255" y="6896342"/>
              <a:ext cx="551815" cy="166370"/>
            </a:xfrm>
            <a:custGeom>
              <a:avLst/>
              <a:gdLst/>
              <a:ahLst/>
              <a:cxnLst/>
              <a:rect l="l" t="t" r="r" b="b"/>
              <a:pathLst>
                <a:path w="551815" h="166370">
                  <a:moveTo>
                    <a:pt x="0" y="166154"/>
                  </a:moveTo>
                  <a:lnTo>
                    <a:pt x="12166" y="162496"/>
                  </a:lnTo>
                  <a:lnTo>
                    <a:pt x="539343" y="3670"/>
                  </a:lnTo>
                  <a:lnTo>
                    <a:pt x="551522" y="0"/>
                  </a:lnTo>
                </a:path>
              </a:pathLst>
            </a:custGeom>
            <a:ln w="25400">
              <a:solidFill>
                <a:srgbClr val="0042AA"/>
              </a:solidFill>
            </a:ln>
          </p:spPr>
          <p:txBody>
            <a:bodyPr wrap="square" lIns="0" tIns="0" rIns="0" bIns="0" rtlCol="0"/>
            <a:lstStyle/>
            <a:p>
              <a:endParaRPr/>
            </a:p>
          </p:txBody>
        </p:sp>
        <p:sp>
          <p:nvSpPr>
            <p:cNvPr id="75" name="object 75"/>
            <p:cNvSpPr/>
            <p:nvPr/>
          </p:nvSpPr>
          <p:spPr>
            <a:xfrm>
              <a:off x="8012856" y="6991673"/>
              <a:ext cx="134620" cy="116839"/>
            </a:xfrm>
            <a:custGeom>
              <a:avLst/>
              <a:gdLst/>
              <a:ahLst/>
              <a:cxnLst/>
              <a:rect l="l" t="t" r="r" b="b"/>
              <a:pathLst>
                <a:path w="134620" h="116840">
                  <a:moveTo>
                    <a:pt x="99161" y="0"/>
                  </a:moveTo>
                  <a:lnTo>
                    <a:pt x="0" y="93535"/>
                  </a:lnTo>
                  <a:lnTo>
                    <a:pt x="134327" y="116738"/>
                  </a:lnTo>
                  <a:lnTo>
                    <a:pt x="87566" y="67157"/>
                  </a:lnTo>
                  <a:lnTo>
                    <a:pt x="99161" y="0"/>
                  </a:lnTo>
                  <a:close/>
                </a:path>
              </a:pathLst>
            </a:custGeom>
            <a:solidFill>
              <a:srgbClr val="0042AA"/>
            </a:solidFill>
          </p:spPr>
          <p:txBody>
            <a:bodyPr wrap="square" lIns="0" tIns="0" rIns="0" bIns="0" rtlCol="0"/>
            <a:lstStyle/>
            <a:p>
              <a:endParaRPr/>
            </a:p>
          </p:txBody>
        </p:sp>
        <p:sp>
          <p:nvSpPr>
            <p:cNvPr id="76" name="object 76"/>
            <p:cNvSpPr/>
            <p:nvPr/>
          </p:nvSpPr>
          <p:spPr>
            <a:xfrm>
              <a:off x="8625666" y="6834757"/>
              <a:ext cx="101184" cy="101188"/>
            </a:xfrm>
            <a:prstGeom prst="rect">
              <a:avLst/>
            </a:prstGeom>
            <a:blipFill>
              <a:blip r:embed="rId27" cstate="print"/>
              <a:stretch>
                <a:fillRect/>
              </a:stretch>
            </a:blipFill>
          </p:spPr>
          <p:txBody>
            <a:bodyPr wrap="square" lIns="0" tIns="0" rIns="0" bIns="0" rtlCol="0"/>
            <a:lstStyle/>
            <a:p>
              <a:endParaRPr/>
            </a:p>
          </p:txBody>
        </p:sp>
      </p:grpSp>
      <p:sp>
        <p:nvSpPr>
          <p:cNvPr id="77" name="object 77"/>
          <p:cNvSpPr txBox="1"/>
          <p:nvPr/>
        </p:nvSpPr>
        <p:spPr>
          <a:xfrm>
            <a:off x="5862742" y="6845300"/>
            <a:ext cx="2128520" cy="791627"/>
          </a:xfrm>
          <a:prstGeom prst="rect">
            <a:avLst/>
          </a:prstGeom>
        </p:spPr>
        <p:txBody>
          <a:bodyPr vert="horz" wrap="square" lIns="0" tIns="1905" rIns="0" bIns="0" rtlCol="0">
            <a:spAutoFit/>
          </a:bodyPr>
          <a:lstStyle/>
          <a:p>
            <a:pPr marL="532130" marR="5080" indent="-520065">
              <a:lnSpc>
                <a:spcPct val="102600"/>
              </a:lnSpc>
              <a:spcBef>
                <a:spcPts val="15"/>
              </a:spcBef>
            </a:pPr>
            <a:r>
              <a:rPr sz="2600" spc="-70" dirty="0">
                <a:solidFill>
                  <a:srgbClr val="FF0000"/>
                </a:solidFill>
                <a:latin typeface="Tahoma"/>
                <a:cs typeface="Tahoma"/>
              </a:rPr>
              <a:t>g</a:t>
            </a:r>
            <a:r>
              <a:rPr sz="2600" spc="55" dirty="0">
                <a:solidFill>
                  <a:srgbClr val="FF0000"/>
                </a:solidFill>
                <a:latin typeface="Tahoma"/>
                <a:cs typeface="Tahoma"/>
              </a:rPr>
              <a:t>a</a:t>
            </a:r>
            <a:r>
              <a:rPr sz="2600" spc="-165" dirty="0">
                <a:solidFill>
                  <a:srgbClr val="FF0000"/>
                </a:solidFill>
                <a:latin typeface="Tahoma"/>
                <a:cs typeface="Tahoma"/>
              </a:rPr>
              <a:t>s</a:t>
            </a:r>
            <a:r>
              <a:rPr sz="2600" spc="245" dirty="0">
                <a:solidFill>
                  <a:srgbClr val="FF0000"/>
                </a:solidFill>
                <a:latin typeface="Tahoma"/>
                <a:cs typeface="Tahoma"/>
              </a:rPr>
              <a:t>t</a:t>
            </a:r>
            <a:r>
              <a:rPr sz="2600" spc="229" dirty="0">
                <a:solidFill>
                  <a:srgbClr val="FF0000"/>
                </a:solidFill>
                <a:latin typeface="Tahoma"/>
                <a:cs typeface="Tahoma"/>
              </a:rPr>
              <a:t>r</a:t>
            </a:r>
            <a:r>
              <a:rPr sz="2600" spc="-105" dirty="0">
                <a:solidFill>
                  <a:srgbClr val="FF0000"/>
                </a:solidFill>
                <a:latin typeface="Tahoma"/>
                <a:cs typeface="Tahoma"/>
              </a:rPr>
              <a:t>o</a:t>
            </a:r>
            <a:r>
              <a:rPr sz="2600" spc="50" dirty="0">
                <a:solidFill>
                  <a:srgbClr val="FF0000"/>
                </a:solidFill>
                <a:latin typeface="Tahoma"/>
                <a:cs typeface="Tahoma"/>
              </a:rPr>
              <a:t>c</a:t>
            </a:r>
            <a:r>
              <a:rPr sz="2600" spc="-85" dirty="0">
                <a:solidFill>
                  <a:srgbClr val="FF0000"/>
                </a:solidFill>
                <a:latin typeface="Tahoma"/>
                <a:cs typeface="Tahoma"/>
              </a:rPr>
              <a:t>n</a:t>
            </a:r>
            <a:r>
              <a:rPr sz="2600" spc="-105" dirty="0">
                <a:solidFill>
                  <a:srgbClr val="FF0000"/>
                </a:solidFill>
                <a:latin typeface="Tahoma"/>
                <a:cs typeface="Tahoma"/>
              </a:rPr>
              <a:t>e</a:t>
            </a:r>
            <a:r>
              <a:rPr sz="2600" spc="-125" dirty="0">
                <a:solidFill>
                  <a:srgbClr val="FF0000"/>
                </a:solidFill>
                <a:latin typeface="Tahoma"/>
                <a:cs typeface="Tahoma"/>
              </a:rPr>
              <a:t>m</a:t>
            </a:r>
            <a:r>
              <a:rPr sz="2600" spc="-10" dirty="0">
                <a:solidFill>
                  <a:srgbClr val="FF0000"/>
                </a:solidFill>
                <a:latin typeface="Tahoma"/>
                <a:cs typeface="Tahoma"/>
              </a:rPr>
              <a:t>i</a:t>
            </a:r>
            <a:r>
              <a:rPr sz="2600" spc="55" dirty="0">
                <a:solidFill>
                  <a:srgbClr val="FF0000"/>
                </a:solidFill>
                <a:latin typeface="Tahoma"/>
                <a:cs typeface="Tahoma"/>
              </a:rPr>
              <a:t>u</a:t>
            </a:r>
            <a:r>
              <a:rPr sz="2600" spc="-35" dirty="0">
                <a:solidFill>
                  <a:srgbClr val="FF0000"/>
                </a:solidFill>
                <a:latin typeface="Tahoma"/>
                <a:cs typeface="Tahoma"/>
              </a:rPr>
              <a:t>s  </a:t>
            </a:r>
            <a:r>
              <a:rPr sz="2600" spc="-80" dirty="0">
                <a:solidFill>
                  <a:srgbClr val="FF0000"/>
                </a:solidFill>
                <a:latin typeface="Tahoma"/>
                <a:cs typeface="Tahoma"/>
              </a:rPr>
              <a:t>(calves)</a:t>
            </a:r>
            <a:endParaRPr sz="2600" dirty="0">
              <a:solidFill>
                <a:srgbClr val="FF0000"/>
              </a:solidFill>
              <a:latin typeface="Tahoma"/>
              <a:cs typeface="Tahoma"/>
            </a:endParaRPr>
          </a:p>
        </p:txBody>
      </p:sp>
      <p:sp>
        <p:nvSpPr>
          <p:cNvPr id="78" name="object 78"/>
          <p:cNvSpPr txBox="1"/>
          <p:nvPr/>
        </p:nvSpPr>
        <p:spPr>
          <a:xfrm>
            <a:off x="69795" y="8714655"/>
            <a:ext cx="1850389" cy="988060"/>
          </a:xfrm>
          <a:prstGeom prst="rect">
            <a:avLst/>
          </a:prstGeom>
        </p:spPr>
        <p:txBody>
          <a:bodyPr vert="horz" wrap="square" lIns="0" tIns="0" rIns="0" bIns="0" rtlCol="0">
            <a:spAutoFit/>
          </a:bodyPr>
          <a:lstStyle/>
          <a:p>
            <a:pPr marL="12700">
              <a:lnSpc>
                <a:spcPts val="7180"/>
              </a:lnSpc>
            </a:pPr>
            <a:r>
              <a:rPr sz="6000" spc="80" dirty="0">
                <a:solidFill>
                  <a:srgbClr val="FFFFFF"/>
                </a:solidFill>
                <a:latin typeface="Tahoma"/>
                <a:cs typeface="Tahoma"/>
                <a:hlinkClick r:id="rId28" action="ppaction://hlinksldjump"/>
              </a:rPr>
              <a:t>B</a:t>
            </a:r>
            <a:r>
              <a:rPr sz="6000" spc="120" dirty="0">
                <a:solidFill>
                  <a:srgbClr val="FFFFFF"/>
                </a:solidFill>
                <a:latin typeface="Tahoma"/>
                <a:cs typeface="Tahoma"/>
                <a:hlinkClick r:id="rId28" action="ppaction://hlinksldjump"/>
              </a:rPr>
              <a:t>A</a:t>
            </a:r>
            <a:r>
              <a:rPr sz="6000" spc="-90" dirty="0">
                <a:solidFill>
                  <a:srgbClr val="FFFFFF"/>
                </a:solidFill>
                <a:latin typeface="Tahoma"/>
                <a:cs typeface="Tahoma"/>
                <a:hlinkClick r:id="rId28" action="ppaction://hlinksldjump"/>
              </a:rPr>
              <a:t>C</a:t>
            </a:r>
            <a:r>
              <a:rPr sz="6000" spc="-25" dirty="0">
                <a:solidFill>
                  <a:srgbClr val="FFFFFF"/>
                </a:solidFill>
                <a:latin typeface="Tahoma"/>
                <a:cs typeface="Tahoma"/>
                <a:hlinkClick r:id="rId28" action="ppaction://hlinksldjump"/>
              </a:rPr>
              <a:t>K</a:t>
            </a:r>
            <a:endParaRPr sz="6000">
              <a:latin typeface="Tahoma"/>
              <a:cs typeface="Tahoma"/>
            </a:endParaRPr>
          </a:p>
        </p:txBody>
      </p:sp>
      <p:sp>
        <p:nvSpPr>
          <p:cNvPr id="79" name="object 79"/>
          <p:cNvSpPr txBox="1"/>
          <p:nvPr/>
        </p:nvSpPr>
        <p:spPr>
          <a:xfrm>
            <a:off x="11045963" y="8708305"/>
            <a:ext cx="1874520" cy="988060"/>
          </a:xfrm>
          <a:prstGeom prst="rect">
            <a:avLst/>
          </a:prstGeom>
        </p:spPr>
        <p:txBody>
          <a:bodyPr vert="horz" wrap="square" lIns="0" tIns="0" rIns="0" bIns="0" rtlCol="0">
            <a:spAutoFit/>
          </a:bodyPr>
          <a:lstStyle/>
          <a:p>
            <a:pPr marL="12700">
              <a:lnSpc>
                <a:spcPts val="7180"/>
              </a:lnSpc>
            </a:pPr>
            <a:r>
              <a:rPr sz="6000" spc="45" dirty="0">
                <a:solidFill>
                  <a:srgbClr val="FFFFFF"/>
                </a:solidFill>
                <a:latin typeface="Tahoma"/>
                <a:cs typeface="Tahoma"/>
                <a:hlinkClick r:id="rId29" action="ppaction://hlinksldjump"/>
              </a:rPr>
              <a:t>NEXT</a:t>
            </a:r>
            <a:endParaRPr sz="6000">
              <a:latin typeface="Tahoma"/>
              <a:cs typeface="Tahoma"/>
            </a:endParaRPr>
          </a:p>
        </p:txBody>
      </p:sp>
      <p:sp>
        <p:nvSpPr>
          <p:cNvPr id="80" name="object 80"/>
          <p:cNvSpPr txBox="1"/>
          <p:nvPr/>
        </p:nvSpPr>
        <p:spPr>
          <a:xfrm>
            <a:off x="5263446" y="9371260"/>
            <a:ext cx="2184400" cy="306070"/>
          </a:xfrm>
          <a:prstGeom prst="rect">
            <a:avLst/>
          </a:prstGeom>
        </p:spPr>
        <p:txBody>
          <a:bodyPr vert="horz" wrap="square" lIns="0" tIns="13970" rIns="0" bIns="0" rtlCol="0">
            <a:spAutoFit/>
          </a:bodyPr>
          <a:lstStyle/>
          <a:p>
            <a:pPr marL="12700">
              <a:lnSpc>
                <a:spcPct val="100000"/>
              </a:lnSpc>
              <a:spcBef>
                <a:spcPts val="110"/>
              </a:spcBef>
            </a:pPr>
            <a:r>
              <a:rPr sz="1800" spc="-5" dirty="0">
                <a:solidFill>
                  <a:srgbClr val="FFFFFF"/>
                </a:solidFill>
                <a:latin typeface="Century Gothic"/>
                <a:cs typeface="Century Gothic"/>
                <a:hlinkClick r:id="rId30"/>
              </a:rPr>
              <a:t>www.planbee.com</a:t>
            </a:r>
            <a:endParaRPr sz="1800">
              <a:latin typeface="Century Gothic"/>
              <a:cs typeface="Century Gothic"/>
            </a:endParaRPr>
          </a:p>
        </p:txBody>
      </p:sp>
      <p:pic>
        <p:nvPicPr>
          <p:cNvPr id="81" name="Recorded Sound">
            <a:hlinkClick r:id="" action="ppaction://media"/>
            <a:extLst>
              <a:ext uri="{FF2B5EF4-FFF2-40B4-BE49-F238E27FC236}">
                <a16:creationId xmlns:a16="http://schemas.microsoft.com/office/drawing/2014/main" id="{9B17AA07-8981-4E79-B0C9-F970B02B1C31}"/>
              </a:ext>
            </a:extLst>
          </p:cNvPr>
          <p:cNvPicPr>
            <a:picLocks noChangeAspect="1"/>
          </p:cNvPicPr>
          <p:nvPr>
            <a:audioFile r:link="rId3"/>
            <p:extLst>
              <p:ext uri="{DAA4B4D4-6D71-4841-9C94-3DE7FCFB9230}">
                <p14:media xmlns:p14="http://schemas.microsoft.com/office/powerpoint/2010/main" r:embed="rId2"/>
              </p:ext>
            </p:extLst>
          </p:nvPr>
        </p:nvPicPr>
        <p:blipFill>
          <a:blip r:embed="rId31"/>
          <a:stretch>
            <a:fillRect/>
          </a:stretch>
        </p:blipFill>
        <p:spPr>
          <a:xfrm>
            <a:off x="2385827" y="8947623"/>
            <a:ext cx="609600" cy="609600"/>
          </a:xfrm>
          <a:prstGeom prst="rect">
            <a:avLst/>
          </a:prstGeom>
        </p:spPr>
      </p:pic>
    </p:spTree>
    <p:custDataLst>
      <p:tags r:id="rId1"/>
    </p:custDataLst>
    <p:extLst>
      <p:ext uri="{BB962C8B-B14F-4D97-AF65-F5344CB8AC3E}">
        <p14:creationId xmlns:p14="http://schemas.microsoft.com/office/powerpoint/2010/main" val="20808633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9013" fill="hold"/>
                                        <p:tgtEl>
                                          <p:spTgt spid="81"/>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81"/>
                </p:tgtEl>
              </p:cMediaNode>
            </p:audio>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D0DCCA3C-6A74-442F-AFE7-8FF57627E5A5}"/>
              </a:ext>
            </a:extLst>
          </p:cNvPr>
          <p:cNvSpPr/>
          <p:nvPr/>
        </p:nvSpPr>
        <p:spPr>
          <a:xfrm>
            <a:off x="254000" y="3505200"/>
            <a:ext cx="10972800" cy="1938992"/>
          </a:xfrm>
          <a:prstGeom prst="rect">
            <a:avLst/>
          </a:prstGeom>
        </p:spPr>
        <p:txBody>
          <a:bodyPr wrap="square">
            <a:spAutoFit/>
          </a:bodyPr>
          <a:lstStyle/>
          <a:p>
            <a:r>
              <a:rPr lang="en-GB" sz="4000" dirty="0">
                <a:hlinkClick r:id="rId3"/>
              </a:rPr>
              <a:t>https://www.youtube.com/watch?v=zpCByHvKmUM&amp;feature=youtu.be</a:t>
            </a:r>
            <a:endParaRPr lang="en-GB" sz="4000" dirty="0"/>
          </a:p>
          <a:p>
            <a:endParaRPr lang="en-GB" sz="4000" dirty="0"/>
          </a:p>
        </p:txBody>
      </p:sp>
      <p:sp>
        <p:nvSpPr>
          <p:cNvPr id="3" name="Title 1">
            <a:extLst>
              <a:ext uri="{FF2B5EF4-FFF2-40B4-BE49-F238E27FC236}">
                <a16:creationId xmlns:a16="http://schemas.microsoft.com/office/drawing/2014/main" id="{EFF3475B-F201-4A1E-BADE-6062EEA569FE}"/>
              </a:ext>
            </a:extLst>
          </p:cNvPr>
          <p:cNvSpPr txBox="1">
            <a:spLocks/>
          </p:cNvSpPr>
          <p:nvPr/>
        </p:nvSpPr>
        <p:spPr>
          <a:xfrm>
            <a:off x="120959" y="685800"/>
            <a:ext cx="12762882" cy="923330"/>
          </a:xfrm>
          <a:prstGeom prst="rect">
            <a:avLst/>
          </a:prstGeom>
        </p:spPr>
        <p:txBody>
          <a:bodyPr/>
          <a:lstStyle>
            <a:lvl1pPr>
              <a:defRPr>
                <a:latin typeface="+mj-lt"/>
                <a:ea typeface="+mj-ea"/>
                <a:cs typeface="+mj-cs"/>
              </a:defRPr>
            </a:lvl1pPr>
          </a:lstStyle>
          <a:p>
            <a:r>
              <a:rPr lang="en-GB" sz="6000" b="1" u="sng" kern="0" dirty="0">
                <a:solidFill>
                  <a:schemeClr val="bg1"/>
                </a:solidFill>
              </a:rPr>
              <a:t>This video shows you how backstroke uses your muscles:</a:t>
            </a:r>
          </a:p>
        </p:txBody>
      </p:sp>
    </p:spTree>
    <p:custDataLst>
      <p:tags r:id="rId1"/>
    </p:custDataLst>
    <p:extLst>
      <p:ext uri="{BB962C8B-B14F-4D97-AF65-F5344CB8AC3E}">
        <p14:creationId xmlns:p14="http://schemas.microsoft.com/office/powerpoint/2010/main" val="329777828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object 2"/>
          <p:cNvGrpSpPr/>
          <p:nvPr/>
        </p:nvGrpSpPr>
        <p:grpSpPr>
          <a:xfrm>
            <a:off x="0" y="143718"/>
            <a:ext cx="13004800" cy="9610090"/>
            <a:chOff x="0" y="143718"/>
            <a:chExt cx="13004800" cy="9610090"/>
          </a:xfrm>
        </p:grpSpPr>
        <p:sp>
          <p:nvSpPr>
            <p:cNvPr id="3" name="object 3"/>
            <p:cNvSpPr/>
            <p:nvPr/>
          </p:nvSpPr>
          <p:spPr>
            <a:xfrm>
              <a:off x="0" y="8801099"/>
              <a:ext cx="13004799" cy="952499"/>
            </a:xfrm>
            <a:prstGeom prst="rect">
              <a:avLst/>
            </a:prstGeom>
            <a:blipFill>
              <a:blip r:embed="rId3" cstate="print"/>
              <a:stretch>
                <a:fillRect/>
              </a:stretch>
            </a:blipFill>
          </p:spPr>
          <p:txBody>
            <a:bodyPr wrap="square" lIns="0" tIns="0" rIns="0" bIns="0" rtlCol="0"/>
            <a:lstStyle/>
            <a:p>
              <a:endParaRPr/>
            </a:p>
          </p:txBody>
        </p:sp>
        <p:sp>
          <p:nvSpPr>
            <p:cNvPr id="4" name="object 4"/>
            <p:cNvSpPr/>
            <p:nvPr/>
          </p:nvSpPr>
          <p:spPr>
            <a:xfrm>
              <a:off x="10909299" y="8458199"/>
              <a:ext cx="2095500" cy="1295400"/>
            </a:xfrm>
            <a:prstGeom prst="rect">
              <a:avLst/>
            </a:prstGeom>
            <a:blipFill>
              <a:blip r:embed="rId4" cstate="print"/>
              <a:stretch>
                <a:fillRect/>
              </a:stretch>
            </a:blipFill>
          </p:spPr>
          <p:txBody>
            <a:bodyPr wrap="square" lIns="0" tIns="0" rIns="0" bIns="0" rtlCol="0"/>
            <a:lstStyle/>
            <a:p>
              <a:endParaRPr/>
            </a:p>
          </p:txBody>
        </p:sp>
        <p:sp>
          <p:nvSpPr>
            <p:cNvPr id="5" name="object 5"/>
            <p:cNvSpPr/>
            <p:nvPr/>
          </p:nvSpPr>
          <p:spPr>
            <a:xfrm>
              <a:off x="11036299" y="8915399"/>
              <a:ext cx="1892300" cy="635000"/>
            </a:xfrm>
            <a:prstGeom prst="rect">
              <a:avLst/>
            </a:prstGeom>
            <a:blipFill>
              <a:blip r:embed="rId5" cstate="print"/>
              <a:stretch>
                <a:fillRect/>
              </a:stretch>
            </a:blipFill>
          </p:spPr>
          <p:txBody>
            <a:bodyPr wrap="square" lIns="0" tIns="0" rIns="0" bIns="0" rtlCol="0"/>
            <a:lstStyle/>
            <a:p>
              <a:endParaRPr/>
            </a:p>
          </p:txBody>
        </p:sp>
        <p:sp>
          <p:nvSpPr>
            <p:cNvPr id="6" name="object 6"/>
            <p:cNvSpPr/>
            <p:nvPr/>
          </p:nvSpPr>
          <p:spPr>
            <a:xfrm>
              <a:off x="0" y="8458199"/>
              <a:ext cx="2438400" cy="1295400"/>
            </a:xfrm>
            <a:prstGeom prst="rect">
              <a:avLst/>
            </a:prstGeom>
            <a:blipFill>
              <a:blip r:embed="rId6" cstate="print"/>
              <a:stretch>
                <a:fillRect/>
              </a:stretch>
            </a:blipFill>
          </p:spPr>
          <p:txBody>
            <a:bodyPr wrap="square" lIns="0" tIns="0" rIns="0" bIns="0" rtlCol="0"/>
            <a:lstStyle/>
            <a:p>
              <a:endParaRPr/>
            </a:p>
          </p:txBody>
        </p:sp>
        <p:sp>
          <p:nvSpPr>
            <p:cNvPr id="7" name="object 7"/>
            <p:cNvSpPr/>
            <p:nvPr/>
          </p:nvSpPr>
          <p:spPr>
            <a:xfrm>
              <a:off x="63499" y="8915399"/>
              <a:ext cx="1854200" cy="635000"/>
            </a:xfrm>
            <a:prstGeom prst="rect">
              <a:avLst/>
            </a:prstGeom>
            <a:blipFill>
              <a:blip r:embed="rId7" cstate="print"/>
              <a:stretch>
                <a:fillRect/>
              </a:stretch>
            </a:blipFill>
          </p:spPr>
          <p:txBody>
            <a:bodyPr wrap="square" lIns="0" tIns="0" rIns="0" bIns="0" rtlCol="0"/>
            <a:lstStyle/>
            <a:p>
              <a:endParaRPr/>
            </a:p>
          </p:txBody>
        </p:sp>
        <p:sp>
          <p:nvSpPr>
            <p:cNvPr id="8" name="object 8"/>
            <p:cNvSpPr/>
            <p:nvPr/>
          </p:nvSpPr>
          <p:spPr>
            <a:xfrm>
              <a:off x="5194299" y="9359899"/>
              <a:ext cx="2336800" cy="355600"/>
            </a:xfrm>
            <a:prstGeom prst="rect">
              <a:avLst/>
            </a:prstGeom>
            <a:blipFill>
              <a:blip r:embed="rId8" cstate="print"/>
              <a:stretch>
                <a:fillRect/>
              </a:stretch>
            </a:blipFill>
          </p:spPr>
          <p:txBody>
            <a:bodyPr wrap="square" lIns="0" tIns="0" rIns="0" bIns="0" rtlCol="0"/>
            <a:lstStyle/>
            <a:p>
              <a:endParaRPr/>
            </a:p>
          </p:txBody>
        </p:sp>
        <p:sp>
          <p:nvSpPr>
            <p:cNvPr id="9" name="object 9"/>
            <p:cNvSpPr/>
            <p:nvPr/>
          </p:nvSpPr>
          <p:spPr>
            <a:xfrm>
              <a:off x="3682999" y="292100"/>
              <a:ext cx="5359400" cy="8077200"/>
            </a:xfrm>
            <a:prstGeom prst="rect">
              <a:avLst/>
            </a:prstGeom>
            <a:blipFill>
              <a:blip r:embed="rId9" cstate="print"/>
              <a:stretch>
                <a:fillRect/>
              </a:stretch>
            </a:blipFill>
          </p:spPr>
          <p:txBody>
            <a:bodyPr wrap="square" lIns="0" tIns="0" rIns="0" bIns="0" rtlCol="0"/>
            <a:lstStyle/>
            <a:p>
              <a:endParaRPr/>
            </a:p>
          </p:txBody>
        </p:sp>
        <p:sp>
          <p:nvSpPr>
            <p:cNvPr id="10" name="object 10"/>
            <p:cNvSpPr/>
            <p:nvPr/>
          </p:nvSpPr>
          <p:spPr>
            <a:xfrm>
              <a:off x="3473449" y="143718"/>
              <a:ext cx="5765800" cy="8636000"/>
            </a:xfrm>
            <a:prstGeom prst="rect">
              <a:avLst/>
            </a:prstGeom>
            <a:blipFill>
              <a:blip r:embed="rId10" cstate="print"/>
              <a:stretch>
                <a:fillRect/>
              </a:stretch>
            </a:blipFill>
          </p:spPr>
          <p:txBody>
            <a:bodyPr wrap="square" lIns="0" tIns="0" rIns="0" bIns="0" rtlCol="0"/>
            <a:lstStyle/>
            <a:p>
              <a:endParaRPr/>
            </a:p>
          </p:txBody>
        </p:sp>
      </p:grpSp>
      <p:sp>
        <p:nvSpPr>
          <p:cNvPr id="11" name="object 11"/>
          <p:cNvSpPr txBox="1"/>
          <p:nvPr/>
        </p:nvSpPr>
        <p:spPr>
          <a:xfrm>
            <a:off x="69795" y="8714655"/>
            <a:ext cx="1850389" cy="988060"/>
          </a:xfrm>
          <a:prstGeom prst="rect">
            <a:avLst/>
          </a:prstGeom>
        </p:spPr>
        <p:txBody>
          <a:bodyPr vert="horz" wrap="square" lIns="0" tIns="0" rIns="0" bIns="0" rtlCol="0">
            <a:spAutoFit/>
          </a:bodyPr>
          <a:lstStyle/>
          <a:p>
            <a:pPr marL="12700">
              <a:lnSpc>
                <a:spcPts val="7180"/>
              </a:lnSpc>
            </a:pPr>
            <a:r>
              <a:rPr sz="6000" spc="80" dirty="0">
                <a:solidFill>
                  <a:srgbClr val="FFFFFF"/>
                </a:solidFill>
                <a:latin typeface="Tahoma"/>
                <a:cs typeface="Tahoma"/>
                <a:hlinkClick r:id="rId11" action="ppaction://hlinksldjump"/>
              </a:rPr>
              <a:t>B</a:t>
            </a:r>
            <a:r>
              <a:rPr sz="6000" spc="120" dirty="0">
                <a:solidFill>
                  <a:srgbClr val="FFFFFF"/>
                </a:solidFill>
                <a:latin typeface="Tahoma"/>
                <a:cs typeface="Tahoma"/>
                <a:hlinkClick r:id="rId11" action="ppaction://hlinksldjump"/>
              </a:rPr>
              <a:t>A</a:t>
            </a:r>
            <a:r>
              <a:rPr sz="6000" spc="-90" dirty="0">
                <a:solidFill>
                  <a:srgbClr val="FFFFFF"/>
                </a:solidFill>
                <a:latin typeface="Tahoma"/>
                <a:cs typeface="Tahoma"/>
                <a:hlinkClick r:id="rId11" action="ppaction://hlinksldjump"/>
              </a:rPr>
              <a:t>C</a:t>
            </a:r>
            <a:r>
              <a:rPr sz="6000" spc="-25" dirty="0">
                <a:solidFill>
                  <a:srgbClr val="FFFFFF"/>
                </a:solidFill>
                <a:latin typeface="Tahoma"/>
                <a:cs typeface="Tahoma"/>
                <a:hlinkClick r:id="rId11" action="ppaction://hlinksldjump"/>
              </a:rPr>
              <a:t>K</a:t>
            </a:r>
            <a:endParaRPr sz="6000">
              <a:latin typeface="Tahoma"/>
              <a:cs typeface="Tahoma"/>
            </a:endParaRPr>
          </a:p>
        </p:txBody>
      </p:sp>
      <p:sp>
        <p:nvSpPr>
          <p:cNvPr id="12" name="object 12"/>
          <p:cNvSpPr txBox="1"/>
          <p:nvPr/>
        </p:nvSpPr>
        <p:spPr>
          <a:xfrm>
            <a:off x="11045963" y="8708305"/>
            <a:ext cx="1874520" cy="988060"/>
          </a:xfrm>
          <a:prstGeom prst="rect">
            <a:avLst/>
          </a:prstGeom>
        </p:spPr>
        <p:txBody>
          <a:bodyPr vert="horz" wrap="square" lIns="0" tIns="0" rIns="0" bIns="0" rtlCol="0">
            <a:spAutoFit/>
          </a:bodyPr>
          <a:lstStyle/>
          <a:p>
            <a:pPr marL="12700">
              <a:lnSpc>
                <a:spcPts val="7180"/>
              </a:lnSpc>
            </a:pPr>
            <a:r>
              <a:rPr sz="6000" spc="45" dirty="0">
                <a:solidFill>
                  <a:srgbClr val="FFFFFF"/>
                </a:solidFill>
                <a:latin typeface="Tahoma"/>
                <a:cs typeface="Tahoma"/>
                <a:hlinkClick r:id="rId12" action="ppaction://hlinksldjump"/>
              </a:rPr>
              <a:t>NEXT</a:t>
            </a:r>
            <a:endParaRPr sz="6000">
              <a:latin typeface="Tahoma"/>
              <a:cs typeface="Tahoma"/>
            </a:endParaRPr>
          </a:p>
        </p:txBody>
      </p:sp>
      <p:sp>
        <p:nvSpPr>
          <p:cNvPr id="13" name="object 13"/>
          <p:cNvSpPr txBox="1"/>
          <p:nvPr/>
        </p:nvSpPr>
        <p:spPr>
          <a:xfrm>
            <a:off x="5263446" y="9371260"/>
            <a:ext cx="2184400" cy="306070"/>
          </a:xfrm>
          <a:prstGeom prst="rect">
            <a:avLst/>
          </a:prstGeom>
        </p:spPr>
        <p:txBody>
          <a:bodyPr vert="horz" wrap="square" lIns="0" tIns="13970" rIns="0" bIns="0" rtlCol="0">
            <a:spAutoFit/>
          </a:bodyPr>
          <a:lstStyle/>
          <a:p>
            <a:pPr marL="12700">
              <a:lnSpc>
                <a:spcPct val="100000"/>
              </a:lnSpc>
              <a:spcBef>
                <a:spcPts val="110"/>
              </a:spcBef>
            </a:pPr>
            <a:r>
              <a:rPr sz="1800" spc="-5" dirty="0">
                <a:solidFill>
                  <a:srgbClr val="FFFFFF"/>
                </a:solidFill>
                <a:latin typeface="Century Gothic"/>
                <a:cs typeface="Century Gothic"/>
                <a:hlinkClick r:id="rId13"/>
              </a:rPr>
              <a:t>www.planbee.com</a:t>
            </a:r>
            <a:endParaRPr sz="1800">
              <a:latin typeface="Century Gothic"/>
              <a:cs typeface="Century Gothic"/>
            </a:endParaRPr>
          </a:p>
        </p:txBody>
      </p:sp>
    </p:spTree>
    <p:custDataLst>
      <p:tags r:id="rId1"/>
    </p:custData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p:nvPr/>
        </p:nvSpPr>
        <p:spPr>
          <a:xfrm>
            <a:off x="2044700" y="545781"/>
            <a:ext cx="3225800" cy="7988617"/>
          </a:xfrm>
          <a:prstGeom prst="rect">
            <a:avLst/>
          </a:prstGeom>
          <a:blipFill>
            <a:blip r:embed="rId5" cstate="print"/>
            <a:stretch>
              <a:fillRect/>
            </a:stretch>
          </a:blipFill>
        </p:spPr>
        <p:txBody>
          <a:bodyPr wrap="square" lIns="0" tIns="0" rIns="0" bIns="0" rtlCol="0"/>
          <a:lstStyle/>
          <a:p>
            <a:endParaRPr/>
          </a:p>
        </p:txBody>
      </p:sp>
      <p:sp>
        <p:nvSpPr>
          <p:cNvPr id="3" name="object 3"/>
          <p:cNvSpPr/>
          <p:nvPr/>
        </p:nvSpPr>
        <p:spPr>
          <a:xfrm>
            <a:off x="7442200" y="660279"/>
            <a:ext cx="3225800" cy="7925120"/>
          </a:xfrm>
          <a:prstGeom prst="rect">
            <a:avLst/>
          </a:prstGeom>
          <a:blipFill>
            <a:blip r:embed="rId6" cstate="print"/>
            <a:stretch>
              <a:fillRect/>
            </a:stretch>
          </a:blipFill>
        </p:spPr>
        <p:txBody>
          <a:bodyPr wrap="square" lIns="0" tIns="0" rIns="0" bIns="0" rtlCol="0"/>
          <a:lstStyle/>
          <a:p>
            <a:endParaRPr/>
          </a:p>
        </p:txBody>
      </p:sp>
      <p:grpSp>
        <p:nvGrpSpPr>
          <p:cNvPr id="4" name="object 4"/>
          <p:cNvGrpSpPr/>
          <p:nvPr/>
        </p:nvGrpSpPr>
        <p:grpSpPr>
          <a:xfrm>
            <a:off x="0" y="8458200"/>
            <a:ext cx="13004800" cy="1295400"/>
            <a:chOff x="0" y="8458200"/>
            <a:chExt cx="13004800" cy="1295400"/>
          </a:xfrm>
        </p:grpSpPr>
        <p:sp>
          <p:nvSpPr>
            <p:cNvPr id="5" name="object 5"/>
            <p:cNvSpPr/>
            <p:nvPr/>
          </p:nvSpPr>
          <p:spPr>
            <a:xfrm>
              <a:off x="0" y="8775700"/>
              <a:ext cx="13004800" cy="977900"/>
            </a:xfrm>
            <a:prstGeom prst="rect">
              <a:avLst/>
            </a:prstGeom>
            <a:blipFill>
              <a:blip r:embed="rId7" cstate="print"/>
              <a:stretch>
                <a:fillRect/>
              </a:stretch>
            </a:blipFill>
          </p:spPr>
          <p:txBody>
            <a:bodyPr wrap="square" lIns="0" tIns="0" rIns="0" bIns="0" rtlCol="0"/>
            <a:lstStyle/>
            <a:p>
              <a:endParaRPr/>
            </a:p>
          </p:txBody>
        </p:sp>
        <p:sp>
          <p:nvSpPr>
            <p:cNvPr id="6" name="object 6"/>
            <p:cNvSpPr/>
            <p:nvPr/>
          </p:nvSpPr>
          <p:spPr>
            <a:xfrm>
              <a:off x="0" y="8801100"/>
              <a:ext cx="13004799" cy="952499"/>
            </a:xfrm>
            <a:prstGeom prst="rect">
              <a:avLst/>
            </a:prstGeom>
            <a:blipFill>
              <a:blip r:embed="rId8" cstate="print"/>
              <a:stretch>
                <a:fillRect/>
              </a:stretch>
            </a:blipFill>
          </p:spPr>
          <p:txBody>
            <a:bodyPr wrap="square" lIns="0" tIns="0" rIns="0" bIns="0" rtlCol="0"/>
            <a:lstStyle/>
            <a:p>
              <a:endParaRPr/>
            </a:p>
          </p:txBody>
        </p:sp>
        <p:sp>
          <p:nvSpPr>
            <p:cNvPr id="7" name="object 7"/>
            <p:cNvSpPr/>
            <p:nvPr/>
          </p:nvSpPr>
          <p:spPr>
            <a:xfrm>
              <a:off x="10909299" y="8458200"/>
              <a:ext cx="2095500" cy="1295400"/>
            </a:xfrm>
            <a:prstGeom prst="rect">
              <a:avLst/>
            </a:prstGeom>
            <a:blipFill>
              <a:blip r:embed="rId9" cstate="print"/>
              <a:stretch>
                <a:fillRect/>
              </a:stretch>
            </a:blipFill>
          </p:spPr>
          <p:txBody>
            <a:bodyPr wrap="square" lIns="0" tIns="0" rIns="0" bIns="0" rtlCol="0"/>
            <a:lstStyle/>
            <a:p>
              <a:endParaRPr/>
            </a:p>
          </p:txBody>
        </p:sp>
        <p:sp>
          <p:nvSpPr>
            <p:cNvPr id="8" name="object 8"/>
            <p:cNvSpPr/>
            <p:nvPr/>
          </p:nvSpPr>
          <p:spPr>
            <a:xfrm>
              <a:off x="11036299" y="8915400"/>
              <a:ext cx="1892300" cy="635000"/>
            </a:xfrm>
            <a:prstGeom prst="rect">
              <a:avLst/>
            </a:prstGeom>
            <a:blipFill>
              <a:blip r:embed="rId10" cstate="print"/>
              <a:stretch>
                <a:fillRect/>
              </a:stretch>
            </a:blipFill>
          </p:spPr>
          <p:txBody>
            <a:bodyPr wrap="square" lIns="0" tIns="0" rIns="0" bIns="0" rtlCol="0"/>
            <a:lstStyle/>
            <a:p>
              <a:endParaRPr/>
            </a:p>
          </p:txBody>
        </p:sp>
        <p:sp>
          <p:nvSpPr>
            <p:cNvPr id="9" name="object 9"/>
            <p:cNvSpPr/>
            <p:nvPr/>
          </p:nvSpPr>
          <p:spPr>
            <a:xfrm>
              <a:off x="0" y="8458200"/>
              <a:ext cx="2438400" cy="1295400"/>
            </a:xfrm>
            <a:prstGeom prst="rect">
              <a:avLst/>
            </a:prstGeom>
            <a:blipFill>
              <a:blip r:embed="rId11" cstate="print"/>
              <a:stretch>
                <a:fillRect/>
              </a:stretch>
            </a:blipFill>
          </p:spPr>
          <p:txBody>
            <a:bodyPr wrap="square" lIns="0" tIns="0" rIns="0" bIns="0" rtlCol="0"/>
            <a:lstStyle/>
            <a:p>
              <a:endParaRPr/>
            </a:p>
          </p:txBody>
        </p:sp>
        <p:sp>
          <p:nvSpPr>
            <p:cNvPr id="10" name="object 10"/>
            <p:cNvSpPr/>
            <p:nvPr/>
          </p:nvSpPr>
          <p:spPr>
            <a:xfrm>
              <a:off x="63499" y="8915400"/>
              <a:ext cx="1854200" cy="635000"/>
            </a:xfrm>
            <a:prstGeom prst="rect">
              <a:avLst/>
            </a:prstGeom>
            <a:blipFill>
              <a:blip r:embed="rId12" cstate="print"/>
              <a:stretch>
                <a:fillRect/>
              </a:stretch>
            </a:blipFill>
          </p:spPr>
          <p:txBody>
            <a:bodyPr wrap="square" lIns="0" tIns="0" rIns="0" bIns="0" rtlCol="0"/>
            <a:lstStyle/>
            <a:p>
              <a:endParaRPr/>
            </a:p>
          </p:txBody>
        </p:sp>
        <p:sp>
          <p:nvSpPr>
            <p:cNvPr id="11" name="object 11"/>
            <p:cNvSpPr/>
            <p:nvPr/>
          </p:nvSpPr>
          <p:spPr>
            <a:xfrm>
              <a:off x="5194299" y="9359900"/>
              <a:ext cx="2336800" cy="355600"/>
            </a:xfrm>
            <a:prstGeom prst="rect">
              <a:avLst/>
            </a:prstGeom>
            <a:blipFill>
              <a:blip r:embed="rId13" cstate="print"/>
              <a:stretch>
                <a:fillRect/>
              </a:stretch>
            </a:blipFill>
          </p:spPr>
          <p:txBody>
            <a:bodyPr wrap="square" lIns="0" tIns="0" rIns="0" bIns="0" rtlCol="0"/>
            <a:lstStyle/>
            <a:p>
              <a:endParaRPr/>
            </a:p>
          </p:txBody>
        </p:sp>
      </p:grpSp>
      <p:grpSp>
        <p:nvGrpSpPr>
          <p:cNvPr id="12" name="object 12"/>
          <p:cNvGrpSpPr/>
          <p:nvPr/>
        </p:nvGrpSpPr>
        <p:grpSpPr>
          <a:xfrm>
            <a:off x="9457106" y="4563626"/>
            <a:ext cx="1569085" cy="713105"/>
            <a:chOff x="9457106" y="4563626"/>
            <a:chExt cx="1569085" cy="713105"/>
          </a:xfrm>
        </p:grpSpPr>
        <p:sp>
          <p:nvSpPr>
            <p:cNvPr id="13" name="object 13"/>
            <p:cNvSpPr/>
            <p:nvPr/>
          </p:nvSpPr>
          <p:spPr>
            <a:xfrm>
              <a:off x="9542901" y="4629515"/>
              <a:ext cx="1410970" cy="608330"/>
            </a:xfrm>
            <a:custGeom>
              <a:avLst/>
              <a:gdLst/>
              <a:ahLst/>
              <a:cxnLst/>
              <a:rect l="l" t="t" r="r" b="b"/>
              <a:pathLst>
                <a:path w="1410970" h="608329">
                  <a:moveTo>
                    <a:pt x="1410563" y="608164"/>
                  </a:moveTo>
                  <a:lnTo>
                    <a:pt x="1398904" y="603135"/>
                  </a:lnTo>
                  <a:lnTo>
                    <a:pt x="11683" y="5029"/>
                  </a:lnTo>
                  <a:lnTo>
                    <a:pt x="0" y="0"/>
                  </a:lnTo>
                </a:path>
              </a:pathLst>
            </a:custGeom>
            <a:ln w="25400">
              <a:solidFill>
                <a:srgbClr val="0042AA"/>
              </a:solidFill>
            </a:ln>
          </p:spPr>
          <p:txBody>
            <a:bodyPr wrap="square" lIns="0" tIns="0" rIns="0" bIns="0" rtlCol="0"/>
            <a:lstStyle/>
            <a:p>
              <a:endParaRPr/>
            </a:p>
          </p:txBody>
        </p:sp>
        <p:sp>
          <p:nvSpPr>
            <p:cNvPr id="14" name="object 14"/>
            <p:cNvSpPr/>
            <p:nvPr/>
          </p:nvSpPr>
          <p:spPr>
            <a:xfrm>
              <a:off x="10889679" y="5164601"/>
              <a:ext cx="136525" cy="112395"/>
            </a:xfrm>
            <a:custGeom>
              <a:avLst/>
              <a:gdLst/>
              <a:ahLst/>
              <a:cxnLst/>
              <a:rect l="l" t="t" r="r" b="b"/>
              <a:pathLst>
                <a:path w="136525" h="112395">
                  <a:moveTo>
                    <a:pt x="48272" y="0"/>
                  </a:moveTo>
                  <a:lnTo>
                    <a:pt x="52120" y="68046"/>
                  </a:lnTo>
                  <a:lnTo>
                    <a:pt x="0" y="111963"/>
                  </a:lnTo>
                  <a:lnTo>
                    <a:pt x="136093" y="104254"/>
                  </a:lnTo>
                  <a:lnTo>
                    <a:pt x="48272" y="0"/>
                  </a:lnTo>
                  <a:close/>
                </a:path>
              </a:pathLst>
            </a:custGeom>
            <a:solidFill>
              <a:srgbClr val="0042AA"/>
            </a:solidFill>
          </p:spPr>
          <p:txBody>
            <a:bodyPr wrap="square" lIns="0" tIns="0" rIns="0" bIns="0" rtlCol="0"/>
            <a:lstStyle/>
            <a:p>
              <a:endParaRPr/>
            </a:p>
          </p:txBody>
        </p:sp>
        <p:sp>
          <p:nvSpPr>
            <p:cNvPr id="15" name="object 15"/>
            <p:cNvSpPr/>
            <p:nvPr/>
          </p:nvSpPr>
          <p:spPr>
            <a:xfrm>
              <a:off x="9457106" y="4563626"/>
              <a:ext cx="101606" cy="101600"/>
            </a:xfrm>
            <a:prstGeom prst="rect">
              <a:avLst/>
            </a:prstGeom>
            <a:blipFill>
              <a:blip r:embed="rId14" cstate="print"/>
              <a:stretch>
                <a:fillRect/>
              </a:stretch>
            </a:blipFill>
          </p:spPr>
          <p:txBody>
            <a:bodyPr wrap="square" lIns="0" tIns="0" rIns="0" bIns="0" rtlCol="0"/>
            <a:lstStyle/>
            <a:p>
              <a:endParaRPr/>
            </a:p>
          </p:txBody>
        </p:sp>
      </p:grpSp>
      <p:grpSp>
        <p:nvGrpSpPr>
          <p:cNvPr id="16" name="object 16"/>
          <p:cNvGrpSpPr/>
          <p:nvPr/>
        </p:nvGrpSpPr>
        <p:grpSpPr>
          <a:xfrm>
            <a:off x="7179416" y="1283671"/>
            <a:ext cx="1544955" cy="657225"/>
            <a:chOff x="7179416" y="1283671"/>
            <a:chExt cx="1544955" cy="657225"/>
          </a:xfrm>
        </p:grpSpPr>
        <p:sp>
          <p:nvSpPr>
            <p:cNvPr id="17" name="object 17"/>
            <p:cNvSpPr/>
            <p:nvPr/>
          </p:nvSpPr>
          <p:spPr>
            <a:xfrm>
              <a:off x="7252567" y="1324340"/>
              <a:ext cx="1385570" cy="551815"/>
            </a:xfrm>
            <a:custGeom>
              <a:avLst/>
              <a:gdLst/>
              <a:ahLst/>
              <a:cxnLst/>
              <a:rect l="l" t="t" r="r" b="b"/>
              <a:pathLst>
                <a:path w="1385570" h="551814">
                  <a:moveTo>
                    <a:pt x="0" y="0"/>
                  </a:moveTo>
                  <a:lnTo>
                    <a:pt x="11798" y="4699"/>
                  </a:lnTo>
                  <a:lnTo>
                    <a:pt x="1373682" y="546849"/>
                  </a:lnTo>
                  <a:lnTo>
                    <a:pt x="1385519" y="551561"/>
                  </a:lnTo>
                </a:path>
              </a:pathLst>
            </a:custGeom>
            <a:ln w="25400">
              <a:solidFill>
                <a:srgbClr val="0042AA"/>
              </a:solidFill>
            </a:ln>
          </p:spPr>
          <p:txBody>
            <a:bodyPr wrap="square" lIns="0" tIns="0" rIns="0" bIns="0" rtlCol="0"/>
            <a:lstStyle/>
            <a:p>
              <a:endParaRPr/>
            </a:p>
          </p:txBody>
        </p:sp>
        <p:sp>
          <p:nvSpPr>
            <p:cNvPr id="18" name="object 18"/>
            <p:cNvSpPr/>
            <p:nvPr/>
          </p:nvSpPr>
          <p:spPr>
            <a:xfrm>
              <a:off x="7179416" y="1283671"/>
              <a:ext cx="135890" cy="113664"/>
            </a:xfrm>
            <a:custGeom>
              <a:avLst/>
              <a:gdLst/>
              <a:ahLst/>
              <a:cxnLst/>
              <a:rect l="l" t="t" r="r" b="b"/>
              <a:pathLst>
                <a:path w="135890" h="113665">
                  <a:moveTo>
                    <a:pt x="135813" y="0"/>
                  </a:moveTo>
                  <a:lnTo>
                    <a:pt x="0" y="11544"/>
                  </a:lnTo>
                  <a:lnTo>
                    <a:pt x="90728" y="113271"/>
                  </a:lnTo>
                  <a:lnTo>
                    <a:pt x="84950" y="45364"/>
                  </a:lnTo>
                  <a:lnTo>
                    <a:pt x="135813" y="0"/>
                  </a:lnTo>
                  <a:close/>
                </a:path>
              </a:pathLst>
            </a:custGeom>
            <a:solidFill>
              <a:srgbClr val="0042AA"/>
            </a:solidFill>
          </p:spPr>
          <p:txBody>
            <a:bodyPr wrap="square" lIns="0" tIns="0" rIns="0" bIns="0" rtlCol="0"/>
            <a:lstStyle/>
            <a:p>
              <a:endParaRPr/>
            </a:p>
          </p:txBody>
        </p:sp>
        <p:sp>
          <p:nvSpPr>
            <p:cNvPr id="19" name="object 19"/>
            <p:cNvSpPr/>
            <p:nvPr/>
          </p:nvSpPr>
          <p:spPr>
            <a:xfrm>
              <a:off x="8622666" y="1839172"/>
              <a:ext cx="101624" cy="101624"/>
            </a:xfrm>
            <a:prstGeom prst="rect">
              <a:avLst/>
            </a:prstGeom>
            <a:blipFill>
              <a:blip r:embed="rId15" cstate="print"/>
              <a:stretch>
                <a:fillRect/>
              </a:stretch>
            </a:blipFill>
          </p:spPr>
          <p:txBody>
            <a:bodyPr wrap="square" lIns="0" tIns="0" rIns="0" bIns="0" rtlCol="0"/>
            <a:lstStyle/>
            <a:p>
              <a:endParaRPr/>
            </a:p>
          </p:txBody>
        </p:sp>
      </p:grpSp>
      <p:grpSp>
        <p:nvGrpSpPr>
          <p:cNvPr id="20" name="object 20"/>
          <p:cNvGrpSpPr/>
          <p:nvPr/>
        </p:nvGrpSpPr>
        <p:grpSpPr>
          <a:xfrm>
            <a:off x="4608503" y="1897372"/>
            <a:ext cx="1090295" cy="368935"/>
            <a:chOff x="4608503" y="1897372"/>
            <a:chExt cx="1090295" cy="368935"/>
          </a:xfrm>
        </p:grpSpPr>
        <p:sp>
          <p:nvSpPr>
            <p:cNvPr id="21" name="object 21"/>
            <p:cNvSpPr/>
            <p:nvPr/>
          </p:nvSpPr>
          <p:spPr>
            <a:xfrm>
              <a:off x="4695676" y="1944352"/>
              <a:ext cx="927735" cy="261620"/>
            </a:xfrm>
            <a:custGeom>
              <a:avLst/>
              <a:gdLst/>
              <a:ahLst/>
              <a:cxnLst/>
              <a:rect l="l" t="t" r="r" b="b"/>
              <a:pathLst>
                <a:path w="927735" h="261619">
                  <a:moveTo>
                    <a:pt x="927265" y="0"/>
                  </a:moveTo>
                  <a:lnTo>
                    <a:pt x="915035" y="3441"/>
                  </a:lnTo>
                  <a:lnTo>
                    <a:pt x="12242" y="257606"/>
                  </a:lnTo>
                  <a:lnTo>
                    <a:pt x="0" y="261048"/>
                  </a:lnTo>
                </a:path>
              </a:pathLst>
            </a:custGeom>
            <a:ln w="25400">
              <a:solidFill>
                <a:srgbClr val="0042AA"/>
              </a:solidFill>
            </a:ln>
          </p:spPr>
          <p:txBody>
            <a:bodyPr wrap="square" lIns="0" tIns="0" rIns="0" bIns="0" rtlCol="0"/>
            <a:lstStyle/>
            <a:p>
              <a:endParaRPr/>
            </a:p>
          </p:txBody>
        </p:sp>
        <p:sp>
          <p:nvSpPr>
            <p:cNvPr id="22" name="object 22"/>
            <p:cNvSpPr/>
            <p:nvPr/>
          </p:nvSpPr>
          <p:spPr>
            <a:xfrm>
              <a:off x="5564861" y="1897372"/>
              <a:ext cx="133985" cy="117475"/>
            </a:xfrm>
            <a:custGeom>
              <a:avLst/>
              <a:gdLst/>
              <a:ahLst/>
              <a:cxnLst/>
              <a:rect l="l" t="t" r="r" b="b"/>
              <a:pathLst>
                <a:path w="133985" h="117475">
                  <a:moveTo>
                    <a:pt x="0" y="0"/>
                  </a:moveTo>
                  <a:lnTo>
                    <a:pt x="45859" y="50418"/>
                  </a:lnTo>
                  <a:lnTo>
                    <a:pt x="33032" y="117360"/>
                  </a:lnTo>
                  <a:lnTo>
                    <a:pt x="133870" y="25641"/>
                  </a:lnTo>
                  <a:lnTo>
                    <a:pt x="0" y="0"/>
                  </a:lnTo>
                  <a:close/>
                </a:path>
              </a:pathLst>
            </a:custGeom>
            <a:solidFill>
              <a:srgbClr val="0042AA"/>
            </a:solidFill>
          </p:spPr>
          <p:txBody>
            <a:bodyPr wrap="square" lIns="0" tIns="0" rIns="0" bIns="0" rtlCol="0"/>
            <a:lstStyle/>
            <a:p>
              <a:endParaRPr/>
            </a:p>
          </p:txBody>
        </p:sp>
        <p:sp>
          <p:nvSpPr>
            <p:cNvPr id="23" name="object 23"/>
            <p:cNvSpPr/>
            <p:nvPr/>
          </p:nvSpPr>
          <p:spPr>
            <a:xfrm>
              <a:off x="4608503" y="2165229"/>
              <a:ext cx="100992" cy="100997"/>
            </a:xfrm>
            <a:prstGeom prst="rect">
              <a:avLst/>
            </a:prstGeom>
            <a:blipFill>
              <a:blip r:embed="rId16" cstate="print"/>
              <a:stretch>
                <a:fillRect/>
              </a:stretch>
            </a:blipFill>
          </p:spPr>
          <p:txBody>
            <a:bodyPr wrap="square" lIns="0" tIns="0" rIns="0" bIns="0" rtlCol="0"/>
            <a:lstStyle/>
            <a:p>
              <a:endParaRPr/>
            </a:p>
          </p:txBody>
        </p:sp>
      </p:grpSp>
      <p:sp>
        <p:nvSpPr>
          <p:cNvPr id="24" name="object 24"/>
          <p:cNvSpPr txBox="1"/>
          <p:nvPr/>
        </p:nvSpPr>
        <p:spPr>
          <a:xfrm>
            <a:off x="5646092" y="1016000"/>
            <a:ext cx="1421130" cy="1463675"/>
          </a:xfrm>
          <a:prstGeom prst="rect">
            <a:avLst/>
          </a:prstGeom>
        </p:spPr>
        <p:txBody>
          <a:bodyPr vert="horz" wrap="square" lIns="0" tIns="12700" rIns="0" bIns="0" rtlCol="0">
            <a:spAutoFit/>
          </a:bodyPr>
          <a:lstStyle/>
          <a:p>
            <a:pPr algn="ctr">
              <a:lnSpc>
                <a:spcPct val="100000"/>
              </a:lnSpc>
              <a:spcBef>
                <a:spcPts val="100"/>
              </a:spcBef>
            </a:pPr>
            <a:r>
              <a:rPr sz="2600" spc="65" dirty="0">
                <a:latin typeface="Tahoma"/>
                <a:cs typeface="Tahoma"/>
              </a:rPr>
              <a:t>trapezius</a:t>
            </a:r>
            <a:endParaRPr sz="2600">
              <a:latin typeface="Tahoma"/>
              <a:cs typeface="Tahoma"/>
            </a:endParaRPr>
          </a:p>
          <a:p>
            <a:pPr marL="147955" marR="141605" algn="ctr">
              <a:lnSpc>
                <a:spcPct val="102600"/>
              </a:lnSpc>
              <a:spcBef>
                <a:spcPts val="1795"/>
              </a:spcBef>
            </a:pPr>
            <a:r>
              <a:rPr sz="2600" spc="-55" dirty="0">
                <a:latin typeface="Tahoma"/>
                <a:cs typeface="Tahoma"/>
              </a:rPr>
              <a:t>de</a:t>
            </a:r>
            <a:r>
              <a:rPr sz="2600" spc="-90" dirty="0">
                <a:latin typeface="Tahoma"/>
                <a:cs typeface="Tahoma"/>
              </a:rPr>
              <a:t>l</a:t>
            </a:r>
            <a:r>
              <a:rPr sz="2600" spc="200" dirty="0">
                <a:latin typeface="Tahoma"/>
                <a:cs typeface="Tahoma"/>
              </a:rPr>
              <a:t>t</a:t>
            </a:r>
            <a:r>
              <a:rPr sz="2600" spc="-55" dirty="0">
                <a:latin typeface="Tahoma"/>
                <a:cs typeface="Tahoma"/>
              </a:rPr>
              <a:t>o</a:t>
            </a:r>
            <a:r>
              <a:rPr sz="2600" spc="145" dirty="0">
                <a:latin typeface="Tahoma"/>
                <a:cs typeface="Tahoma"/>
              </a:rPr>
              <a:t>i</a:t>
            </a:r>
            <a:r>
              <a:rPr sz="2600" spc="-60" dirty="0">
                <a:latin typeface="Tahoma"/>
                <a:cs typeface="Tahoma"/>
              </a:rPr>
              <a:t>ds  </a:t>
            </a:r>
            <a:r>
              <a:rPr sz="2600" spc="-65" dirty="0">
                <a:latin typeface="Tahoma"/>
                <a:cs typeface="Tahoma"/>
              </a:rPr>
              <a:t>(delts)</a:t>
            </a:r>
            <a:endParaRPr sz="2600">
              <a:latin typeface="Tahoma"/>
              <a:cs typeface="Tahoma"/>
            </a:endParaRPr>
          </a:p>
        </p:txBody>
      </p:sp>
      <p:grpSp>
        <p:nvGrpSpPr>
          <p:cNvPr id="25" name="object 25"/>
          <p:cNvGrpSpPr/>
          <p:nvPr/>
        </p:nvGrpSpPr>
        <p:grpSpPr>
          <a:xfrm>
            <a:off x="4123860" y="1284014"/>
            <a:ext cx="1417320" cy="608330"/>
            <a:chOff x="4123860" y="1284014"/>
            <a:chExt cx="1417320" cy="608330"/>
          </a:xfrm>
        </p:grpSpPr>
        <p:sp>
          <p:nvSpPr>
            <p:cNvPr id="26" name="object 26"/>
            <p:cNvSpPr/>
            <p:nvPr/>
          </p:nvSpPr>
          <p:spPr>
            <a:xfrm>
              <a:off x="4210062" y="1324606"/>
              <a:ext cx="1257935" cy="502920"/>
            </a:xfrm>
            <a:custGeom>
              <a:avLst/>
              <a:gdLst/>
              <a:ahLst/>
              <a:cxnLst/>
              <a:rect l="l" t="t" r="r" b="b"/>
              <a:pathLst>
                <a:path w="1257935" h="502919">
                  <a:moveTo>
                    <a:pt x="1257922" y="0"/>
                  </a:moveTo>
                  <a:lnTo>
                    <a:pt x="1246124" y="4711"/>
                  </a:lnTo>
                  <a:lnTo>
                    <a:pt x="11811" y="497763"/>
                  </a:lnTo>
                  <a:lnTo>
                    <a:pt x="0" y="502488"/>
                  </a:lnTo>
                </a:path>
              </a:pathLst>
            </a:custGeom>
            <a:ln w="25400">
              <a:solidFill>
                <a:srgbClr val="0042AA"/>
              </a:solidFill>
            </a:ln>
          </p:spPr>
          <p:txBody>
            <a:bodyPr wrap="square" lIns="0" tIns="0" rIns="0" bIns="0" rtlCol="0"/>
            <a:lstStyle/>
            <a:p>
              <a:endParaRPr/>
            </a:p>
          </p:txBody>
        </p:sp>
        <p:sp>
          <p:nvSpPr>
            <p:cNvPr id="27" name="object 27"/>
            <p:cNvSpPr/>
            <p:nvPr/>
          </p:nvSpPr>
          <p:spPr>
            <a:xfrm>
              <a:off x="5405272" y="1284014"/>
              <a:ext cx="135890" cy="113664"/>
            </a:xfrm>
            <a:custGeom>
              <a:avLst/>
              <a:gdLst/>
              <a:ahLst/>
              <a:cxnLst/>
              <a:rect l="l" t="t" r="r" b="b"/>
              <a:pathLst>
                <a:path w="135889" h="113665">
                  <a:moveTo>
                    <a:pt x="0" y="0"/>
                  </a:moveTo>
                  <a:lnTo>
                    <a:pt x="50914" y="45300"/>
                  </a:lnTo>
                  <a:lnTo>
                    <a:pt x="45224" y="113220"/>
                  </a:lnTo>
                  <a:lnTo>
                    <a:pt x="135839" y="11391"/>
                  </a:lnTo>
                  <a:lnTo>
                    <a:pt x="0" y="0"/>
                  </a:lnTo>
                  <a:close/>
                </a:path>
              </a:pathLst>
            </a:custGeom>
            <a:solidFill>
              <a:srgbClr val="0042AA"/>
            </a:solidFill>
          </p:spPr>
          <p:txBody>
            <a:bodyPr wrap="square" lIns="0" tIns="0" rIns="0" bIns="0" rtlCol="0"/>
            <a:lstStyle/>
            <a:p>
              <a:endParaRPr/>
            </a:p>
          </p:txBody>
        </p:sp>
        <p:sp>
          <p:nvSpPr>
            <p:cNvPr id="28" name="object 28"/>
            <p:cNvSpPr/>
            <p:nvPr/>
          </p:nvSpPr>
          <p:spPr>
            <a:xfrm>
              <a:off x="4123860" y="1790413"/>
              <a:ext cx="101626" cy="101626"/>
            </a:xfrm>
            <a:prstGeom prst="rect">
              <a:avLst/>
            </a:prstGeom>
            <a:blipFill>
              <a:blip r:embed="rId17" cstate="print"/>
              <a:stretch>
                <a:fillRect/>
              </a:stretch>
            </a:blipFill>
          </p:spPr>
          <p:txBody>
            <a:bodyPr wrap="square" lIns="0" tIns="0" rIns="0" bIns="0" rtlCol="0"/>
            <a:lstStyle/>
            <a:p>
              <a:endParaRPr/>
            </a:p>
          </p:txBody>
        </p:sp>
      </p:grpSp>
      <p:grpSp>
        <p:nvGrpSpPr>
          <p:cNvPr id="29" name="object 29"/>
          <p:cNvGrpSpPr/>
          <p:nvPr/>
        </p:nvGrpSpPr>
        <p:grpSpPr>
          <a:xfrm>
            <a:off x="7048493" y="1892056"/>
            <a:ext cx="1090295" cy="368935"/>
            <a:chOff x="7048493" y="1892056"/>
            <a:chExt cx="1090295" cy="368935"/>
          </a:xfrm>
        </p:grpSpPr>
        <p:sp>
          <p:nvSpPr>
            <p:cNvPr id="30" name="object 30"/>
            <p:cNvSpPr/>
            <p:nvPr/>
          </p:nvSpPr>
          <p:spPr>
            <a:xfrm>
              <a:off x="7124295" y="1939036"/>
              <a:ext cx="927735" cy="261620"/>
            </a:xfrm>
            <a:custGeom>
              <a:avLst/>
              <a:gdLst/>
              <a:ahLst/>
              <a:cxnLst/>
              <a:rect l="l" t="t" r="r" b="b"/>
              <a:pathLst>
                <a:path w="927734" h="261619">
                  <a:moveTo>
                    <a:pt x="0" y="0"/>
                  </a:moveTo>
                  <a:lnTo>
                    <a:pt x="12230" y="3441"/>
                  </a:lnTo>
                  <a:lnTo>
                    <a:pt x="915022" y="257606"/>
                  </a:lnTo>
                  <a:lnTo>
                    <a:pt x="927265" y="261048"/>
                  </a:lnTo>
                </a:path>
              </a:pathLst>
            </a:custGeom>
            <a:ln w="25400">
              <a:solidFill>
                <a:srgbClr val="0042AA"/>
              </a:solidFill>
            </a:ln>
          </p:spPr>
          <p:txBody>
            <a:bodyPr wrap="square" lIns="0" tIns="0" rIns="0" bIns="0" rtlCol="0"/>
            <a:lstStyle/>
            <a:p>
              <a:endParaRPr/>
            </a:p>
          </p:txBody>
        </p:sp>
        <p:sp>
          <p:nvSpPr>
            <p:cNvPr id="31" name="object 31"/>
            <p:cNvSpPr/>
            <p:nvPr/>
          </p:nvSpPr>
          <p:spPr>
            <a:xfrm>
              <a:off x="7048493" y="1892056"/>
              <a:ext cx="133985" cy="117475"/>
            </a:xfrm>
            <a:custGeom>
              <a:avLst/>
              <a:gdLst/>
              <a:ahLst/>
              <a:cxnLst/>
              <a:rect l="l" t="t" r="r" b="b"/>
              <a:pathLst>
                <a:path w="133984" h="117475">
                  <a:moveTo>
                    <a:pt x="133883" y="0"/>
                  </a:moveTo>
                  <a:lnTo>
                    <a:pt x="0" y="25641"/>
                  </a:lnTo>
                  <a:lnTo>
                    <a:pt x="100850" y="117360"/>
                  </a:lnTo>
                  <a:lnTo>
                    <a:pt x="88023" y="50419"/>
                  </a:lnTo>
                  <a:lnTo>
                    <a:pt x="133883" y="0"/>
                  </a:lnTo>
                  <a:close/>
                </a:path>
              </a:pathLst>
            </a:custGeom>
            <a:solidFill>
              <a:srgbClr val="0042AA"/>
            </a:solidFill>
          </p:spPr>
          <p:txBody>
            <a:bodyPr wrap="square" lIns="0" tIns="0" rIns="0" bIns="0" rtlCol="0"/>
            <a:lstStyle/>
            <a:p>
              <a:endParaRPr/>
            </a:p>
          </p:txBody>
        </p:sp>
        <p:sp>
          <p:nvSpPr>
            <p:cNvPr id="32" name="object 32"/>
            <p:cNvSpPr/>
            <p:nvPr/>
          </p:nvSpPr>
          <p:spPr>
            <a:xfrm>
              <a:off x="8037737" y="2159914"/>
              <a:ext cx="100997" cy="100997"/>
            </a:xfrm>
            <a:prstGeom prst="rect">
              <a:avLst/>
            </a:prstGeom>
            <a:blipFill>
              <a:blip r:embed="rId18" cstate="print"/>
              <a:stretch>
                <a:fillRect/>
              </a:stretch>
            </a:blipFill>
          </p:spPr>
          <p:txBody>
            <a:bodyPr wrap="square" lIns="0" tIns="0" rIns="0" bIns="0" rtlCol="0"/>
            <a:lstStyle/>
            <a:p>
              <a:endParaRPr/>
            </a:p>
          </p:txBody>
        </p:sp>
      </p:grpSp>
      <p:grpSp>
        <p:nvGrpSpPr>
          <p:cNvPr id="33" name="object 33"/>
          <p:cNvGrpSpPr/>
          <p:nvPr/>
        </p:nvGrpSpPr>
        <p:grpSpPr>
          <a:xfrm>
            <a:off x="4178151" y="3721630"/>
            <a:ext cx="1066800" cy="443865"/>
            <a:chOff x="4178151" y="3721630"/>
            <a:chExt cx="1066800" cy="443865"/>
          </a:xfrm>
        </p:grpSpPr>
        <p:sp>
          <p:nvSpPr>
            <p:cNvPr id="34" name="object 34"/>
            <p:cNvSpPr/>
            <p:nvPr/>
          </p:nvSpPr>
          <p:spPr>
            <a:xfrm>
              <a:off x="4264651" y="3785719"/>
              <a:ext cx="906144" cy="337820"/>
            </a:xfrm>
            <a:custGeom>
              <a:avLst/>
              <a:gdLst/>
              <a:ahLst/>
              <a:cxnLst/>
              <a:rect l="l" t="t" r="r" b="b"/>
              <a:pathLst>
                <a:path w="906145" h="337820">
                  <a:moveTo>
                    <a:pt x="906106" y="337540"/>
                  </a:moveTo>
                  <a:lnTo>
                    <a:pt x="894206" y="333108"/>
                  </a:lnTo>
                  <a:lnTo>
                    <a:pt x="11925" y="4444"/>
                  </a:lnTo>
                  <a:lnTo>
                    <a:pt x="0" y="0"/>
                  </a:lnTo>
                </a:path>
              </a:pathLst>
            </a:custGeom>
            <a:ln w="25400">
              <a:solidFill>
                <a:srgbClr val="0042AA"/>
              </a:solidFill>
            </a:ln>
          </p:spPr>
          <p:txBody>
            <a:bodyPr wrap="square" lIns="0" tIns="0" rIns="0" bIns="0" rtlCol="0"/>
            <a:lstStyle/>
            <a:p>
              <a:endParaRPr/>
            </a:p>
          </p:txBody>
        </p:sp>
        <p:sp>
          <p:nvSpPr>
            <p:cNvPr id="35" name="object 35"/>
            <p:cNvSpPr/>
            <p:nvPr/>
          </p:nvSpPr>
          <p:spPr>
            <a:xfrm>
              <a:off x="5109016" y="4051065"/>
              <a:ext cx="135890" cy="114300"/>
            </a:xfrm>
            <a:custGeom>
              <a:avLst/>
              <a:gdLst/>
              <a:ahLst/>
              <a:cxnLst/>
              <a:rect l="l" t="t" r="r" b="b"/>
              <a:pathLst>
                <a:path w="135889" h="114300">
                  <a:moveTo>
                    <a:pt x="42557" y="0"/>
                  </a:moveTo>
                  <a:lnTo>
                    <a:pt x="49834" y="67767"/>
                  </a:lnTo>
                  <a:lnTo>
                    <a:pt x="0" y="114249"/>
                  </a:lnTo>
                  <a:lnTo>
                    <a:pt x="135534" y="99682"/>
                  </a:lnTo>
                  <a:lnTo>
                    <a:pt x="42557" y="0"/>
                  </a:lnTo>
                  <a:close/>
                </a:path>
              </a:pathLst>
            </a:custGeom>
            <a:solidFill>
              <a:srgbClr val="0042AA"/>
            </a:solidFill>
          </p:spPr>
          <p:txBody>
            <a:bodyPr wrap="square" lIns="0" tIns="0" rIns="0" bIns="0" rtlCol="0"/>
            <a:lstStyle/>
            <a:p>
              <a:endParaRPr/>
            </a:p>
          </p:txBody>
        </p:sp>
        <p:sp>
          <p:nvSpPr>
            <p:cNvPr id="36" name="object 36"/>
            <p:cNvSpPr/>
            <p:nvPr/>
          </p:nvSpPr>
          <p:spPr>
            <a:xfrm>
              <a:off x="4178151" y="3721630"/>
              <a:ext cx="101587" cy="101587"/>
            </a:xfrm>
            <a:prstGeom prst="rect">
              <a:avLst/>
            </a:prstGeom>
            <a:blipFill>
              <a:blip r:embed="rId19" cstate="print"/>
              <a:stretch>
                <a:fillRect/>
              </a:stretch>
            </a:blipFill>
          </p:spPr>
          <p:txBody>
            <a:bodyPr wrap="square" lIns="0" tIns="0" rIns="0" bIns="0" rtlCol="0"/>
            <a:lstStyle/>
            <a:p>
              <a:endParaRPr/>
            </a:p>
          </p:txBody>
        </p:sp>
      </p:grpSp>
      <p:sp>
        <p:nvSpPr>
          <p:cNvPr id="37" name="object 37"/>
          <p:cNvSpPr txBox="1"/>
          <p:nvPr/>
        </p:nvSpPr>
        <p:spPr>
          <a:xfrm>
            <a:off x="5259852" y="3949700"/>
            <a:ext cx="1200785" cy="421640"/>
          </a:xfrm>
          <a:prstGeom prst="rect">
            <a:avLst/>
          </a:prstGeom>
        </p:spPr>
        <p:txBody>
          <a:bodyPr vert="horz" wrap="square" lIns="0" tIns="12700" rIns="0" bIns="0" rtlCol="0">
            <a:spAutoFit/>
          </a:bodyPr>
          <a:lstStyle/>
          <a:p>
            <a:pPr marL="12700">
              <a:lnSpc>
                <a:spcPct val="100000"/>
              </a:lnSpc>
              <a:spcBef>
                <a:spcPts val="100"/>
              </a:spcBef>
            </a:pPr>
            <a:r>
              <a:rPr sz="2600" spc="-30" dirty="0">
                <a:latin typeface="Tahoma"/>
                <a:cs typeface="Tahoma"/>
              </a:rPr>
              <a:t>obliques</a:t>
            </a:r>
            <a:endParaRPr sz="2600">
              <a:latin typeface="Tahoma"/>
              <a:cs typeface="Tahoma"/>
            </a:endParaRPr>
          </a:p>
        </p:txBody>
      </p:sp>
      <p:grpSp>
        <p:nvGrpSpPr>
          <p:cNvPr id="38" name="object 38"/>
          <p:cNvGrpSpPr/>
          <p:nvPr/>
        </p:nvGrpSpPr>
        <p:grpSpPr>
          <a:xfrm>
            <a:off x="2125472" y="1783203"/>
            <a:ext cx="1292860" cy="544830"/>
            <a:chOff x="2125472" y="1783203"/>
            <a:chExt cx="1292860" cy="544830"/>
          </a:xfrm>
        </p:grpSpPr>
        <p:sp>
          <p:nvSpPr>
            <p:cNvPr id="39" name="object 39"/>
            <p:cNvSpPr/>
            <p:nvPr/>
          </p:nvSpPr>
          <p:spPr>
            <a:xfrm>
              <a:off x="2198899" y="1824466"/>
              <a:ext cx="1132840" cy="438784"/>
            </a:xfrm>
            <a:custGeom>
              <a:avLst/>
              <a:gdLst/>
              <a:ahLst/>
              <a:cxnLst/>
              <a:rect l="l" t="t" r="r" b="b"/>
              <a:pathLst>
                <a:path w="1132839" h="438785">
                  <a:moveTo>
                    <a:pt x="0" y="0"/>
                  </a:moveTo>
                  <a:lnTo>
                    <a:pt x="11849" y="4584"/>
                  </a:lnTo>
                  <a:lnTo>
                    <a:pt x="1120813" y="433831"/>
                  </a:lnTo>
                  <a:lnTo>
                    <a:pt x="1132687" y="438429"/>
                  </a:lnTo>
                </a:path>
              </a:pathLst>
            </a:custGeom>
            <a:ln w="25400">
              <a:solidFill>
                <a:srgbClr val="0042AA"/>
              </a:solidFill>
            </a:ln>
          </p:spPr>
          <p:txBody>
            <a:bodyPr wrap="square" lIns="0" tIns="0" rIns="0" bIns="0" rtlCol="0"/>
            <a:lstStyle/>
            <a:p>
              <a:endParaRPr/>
            </a:p>
          </p:txBody>
        </p:sp>
        <p:sp>
          <p:nvSpPr>
            <p:cNvPr id="40" name="object 40"/>
            <p:cNvSpPr/>
            <p:nvPr/>
          </p:nvSpPr>
          <p:spPr>
            <a:xfrm>
              <a:off x="2125472" y="1783203"/>
              <a:ext cx="135890" cy="114300"/>
            </a:xfrm>
            <a:custGeom>
              <a:avLst/>
              <a:gdLst/>
              <a:ahLst/>
              <a:cxnLst/>
              <a:rect l="l" t="t" r="r" b="b"/>
              <a:pathLst>
                <a:path w="135889" h="114300">
                  <a:moveTo>
                    <a:pt x="135699" y="0"/>
                  </a:moveTo>
                  <a:lnTo>
                    <a:pt x="0" y="12839"/>
                  </a:lnTo>
                  <a:lnTo>
                    <a:pt x="91694" y="113703"/>
                  </a:lnTo>
                  <a:lnTo>
                    <a:pt x="85267" y="45847"/>
                  </a:lnTo>
                  <a:lnTo>
                    <a:pt x="135699" y="0"/>
                  </a:lnTo>
                  <a:close/>
                </a:path>
              </a:pathLst>
            </a:custGeom>
            <a:solidFill>
              <a:srgbClr val="0042AA"/>
            </a:solidFill>
          </p:spPr>
          <p:txBody>
            <a:bodyPr wrap="square" lIns="0" tIns="0" rIns="0" bIns="0" rtlCol="0"/>
            <a:lstStyle/>
            <a:p>
              <a:endParaRPr/>
            </a:p>
          </p:txBody>
        </p:sp>
        <p:sp>
          <p:nvSpPr>
            <p:cNvPr id="41" name="object 41"/>
            <p:cNvSpPr/>
            <p:nvPr/>
          </p:nvSpPr>
          <p:spPr>
            <a:xfrm>
              <a:off x="3316303" y="2225841"/>
              <a:ext cx="101615" cy="101609"/>
            </a:xfrm>
            <a:prstGeom prst="rect">
              <a:avLst/>
            </a:prstGeom>
            <a:blipFill>
              <a:blip r:embed="rId20" cstate="print"/>
              <a:stretch>
                <a:fillRect/>
              </a:stretch>
            </a:blipFill>
          </p:spPr>
          <p:txBody>
            <a:bodyPr wrap="square" lIns="0" tIns="0" rIns="0" bIns="0" rtlCol="0"/>
            <a:lstStyle/>
            <a:p>
              <a:endParaRPr/>
            </a:p>
          </p:txBody>
        </p:sp>
      </p:grpSp>
      <p:sp>
        <p:nvSpPr>
          <p:cNvPr id="42" name="object 42"/>
          <p:cNvSpPr txBox="1"/>
          <p:nvPr/>
        </p:nvSpPr>
        <p:spPr>
          <a:xfrm>
            <a:off x="969316" y="1308100"/>
            <a:ext cx="1374775" cy="828675"/>
          </a:xfrm>
          <a:prstGeom prst="rect">
            <a:avLst/>
          </a:prstGeom>
        </p:spPr>
        <p:txBody>
          <a:bodyPr vert="horz" wrap="square" lIns="0" tIns="1905" rIns="0" bIns="0" rtlCol="0">
            <a:spAutoFit/>
          </a:bodyPr>
          <a:lstStyle/>
          <a:p>
            <a:pPr marL="260350" marR="5080" indent="-247650">
              <a:lnSpc>
                <a:spcPct val="102600"/>
              </a:lnSpc>
              <a:spcBef>
                <a:spcPts val="15"/>
              </a:spcBef>
            </a:pPr>
            <a:r>
              <a:rPr sz="2600" spc="-10" dirty="0">
                <a:latin typeface="Tahoma"/>
                <a:cs typeface="Tahoma"/>
              </a:rPr>
              <a:t>p</a:t>
            </a:r>
            <a:r>
              <a:rPr sz="2600" spc="5" dirty="0">
                <a:latin typeface="Tahoma"/>
                <a:cs typeface="Tahoma"/>
              </a:rPr>
              <a:t>e</a:t>
            </a:r>
            <a:r>
              <a:rPr sz="2600" spc="-15" dirty="0">
                <a:latin typeface="Tahoma"/>
                <a:cs typeface="Tahoma"/>
              </a:rPr>
              <a:t>c</a:t>
            </a:r>
            <a:r>
              <a:rPr sz="2600" spc="195" dirty="0">
                <a:latin typeface="Tahoma"/>
                <a:cs typeface="Tahoma"/>
              </a:rPr>
              <a:t>t</a:t>
            </a:r>
            <a:r>
              <a:rPr sz="2600" spc="-105" dirty="0">
                <a:latin typeface="Tahoma"/>
                <a:cs typeface="Tahoma"/>
              </a:rPr>
              <a:t>o</a:t>
            </a:r>
            <a:r>
              <a:rPr sz="2600" spc="25" dirty="0">
                <a:latin typeface="Tahoma"/>
                <a:cs typeface="Tahoma"/>
              </a:rPr>
              <a:t>r</a:t>
            </a:r>
            <a:r>
              <a:rPr sz="2600" dirty="0">
                <a:latin typeface="Tahoma"/>
                <a:cs typeface="Tahoma"/>
              </a:rPr>
              <a:t>a</a:t>
            </a:r>
            <a:r>
              <a:rPr sz="2600" spc="180" dirty="0">
                <a:latin typeface="Tahoma"/>
                <a:cs typeface="Tahoma"/>
              </a:rPr>
              <a:t>l</a:t>
            </a:r>
            <a:r>
              <a:rPr sz="2600" spc="-35" dirty="0">
                <a:latin typeface="Tahoma"/>
                <a:cs typeface="Tahoma"/>
              </a:rPr>
              <a:t>s  </a:t>
            </a:r>
            <a:r>
              <a:rPr sz="2600" spc="-75" dirty="0">
                <a:latin typeface="Tahoma"/>
                <a:cs typeface="Tahoma"/>
              </a:rPr>
              <a:t>(pecs)</a:t>
            </a:r>
            <a:endParaRPr sz="2600">
              <a:latin typeface="Tahoma"/>
              <a:cs typeface="Tahoma"/>
            </a:endParaRPr>
          </a:p>
        </p:txBody>
      </p:sp>
      <p:grpSp>
        <p:nvGrpSpPr>
          <p:cNvPr id="43" name="object 43"/>
          <p:cNvGrpSpPr/>
          <p:nvPr/>
        </p:nvGrpSpPr>
        <p:grpSpPr>
          <a:xfrm>
            <a:off x="1816759" y="2876111"/>
            <a:ext cx="1068705" cy="208279"/>
            <a:chOff x="1816759" y="2876111"/>
            <a:chExt cx="1068705" cy="208279"/>
          </a:xfrm>
        </p:grpSpPr>
        <p:sp>
          <p:nvSpPr>
            <p:cNvPr id="44" name="object 44"/>
            <p:cNvSpPr/>
            <p:nvPr/>
          </p:nvSpPr>
          <p:spPr>
            <a:xfrm>
              <a:off x="1895043" y="2930716"/>
              <a:ext cx="901700" cy="97790"/>
            </a:xfrm>
            <a:custGeom>
              <a:avLst/>
              <a:gdLst/>
              <a:ahLst/>
              <a:cxnLst/>
              <a:rect l="l" t="t" r="r" b="b"/>
              <a:pathLst>
                <a:path w="901700" h="97789">
                  <a:moveTo>
                    <a:pt x="0" y="97370"/>
                  </a:moveTo>
                  <a:lnTo>
                    <a:pt x="12623" y="96012"/>
                  </a:lnTo>
                  <a:lnTo>
                    <a:pt x="888898" y="1358"/>
                  </a:lnTo>
                  <a:lnTo>
                    <a:pt x="901522" y="0"/>
                  </a:lnTo>
                </a:path>
              </a:pathLst>
            </a:custGeom>
            <a:ln w="25400">
              <a:solidFill>
                <a:srgbClr val="0042AA"/>
              </a:solidFill>
            </a:ln>
          </p:spPr>
          <p:txBody>
            <a:bodyPr wrap="square" lIns="0" tIns="0" rIns="0" bIns="0" rtlCol="0"/>
            <a:lstStyle/>
            <a:p>
              <a:endParaRPr/>
            </a:p>
          </p:txBody>
        </p:sp>
        <p:sp>
          <p:nvSpPr>
            <p:cNvPr id="45" name="object 45"/>
            <p:cNvSpPr/>
            <p:nvPr/>
          </p:nvSpPr>
          <p:spPr>
            <a:xfrm>
              <a:off x="1816759" y="2962843"/>
              <a:ext cx="128270" cy="121285"/>
            </a:xfrm>
            <a:custGeom>
              <a:avLst/>
              <a:gdLst/>
              <a:ahLst/>
              <a:cxnLst/>
              <a:rect l="l" t="t" r="r" b="b"/>
              <a:pathLst>
                <a:path w="128269" h="121285">
                  <a:moveTo>
                    <a:pt x="114668" y="0"/>
                  </a:moveTo>
                  <a:lnTo>
                    <a:pt x="0" y="73698"/>
                  </a:lnTo>
                  <a:lnTo>
                    <a:pt x="127761" y="121208"/>
                  </a:lnTo>
                  <a:lnTo>
                    <a:pt x="90906" y="63881"/>
                  </a:lnTo>
                  <a:lnTo>
                    <a:pt x="114668" y="0"/>
                  </a:lnTo>
                  <a:close/>
                </a:path>
              </a:pathLst>
            </a:custGeom>
            <a:solidFill>
              <a:srgbClr val="0042AA"/>
            </a:solidFill>
          </p:spPr>
          <p:txBody>
            <a:bodyPr wrap="square" lIns="0" tIns="0" rIns="0" bIns="0" rtlCol="0"/>
            <a:lstStyle/>
            <a:p>
              <a:endParaRPr/>
            </a:p>
          </p:txBody>
        </p:sp>
        <p:sp>
          <p:nvSpPr>
            <p:cNvPr id="46" name="object 46"/>
            <p:cNvSpPr/>
            <p:nvPr/>
          </p:nvSpPr>
          <p:spPr>
            <a:xfrm>
              <a:off x="2783941" y="2876111"/>
              <a:ext cx="101011" cy="101014"/>
            </a:xfrm>
            <a:prstGeom prst="rect">
              <a:avLst/>
            </a:prstGeom>
            <a:blipFill>
              <a:blip r:embed="rId21" cstate="print"/>
              <a:stretch>
                <a:fillRect/>
              </a:stretch>
            </a:blipFill>
          </p:spPr>
          <p:txBody>
            <a:bodyPr wrap="square" lIns="0" tIns="0" rIns="0" bIns="0" rtlCol="0"/>
            <a:lstStyle/>
            <a:p>
              <a:endParaRPr/>
            </a:p>
          </p:txBody>
        </p:sp>
      </p:grpSp>
      <p:sp>
        <p:nvSpPr>
          <p:cNvPr id="47" name="object 47"/>
          <p:cNvSpPr txBox="1"/>
          <p:nvPr/>
        </p:nvSpPr>
        <p:spPr>
          <a:xfrm>
            <a:off x="810013" y="2781300"/>
            <a:ext cx="935355" cy="421640"/>
          </a:xfrm>
          <a:prstGeom prst="rect">
            <a:avLst/>
          </a:prstGeom>
        </p:spPr>
        <p:txBody>
          <a:bodyPr vert="horz" wrap="square" lIns="0" tIns="12700" rIns="0" bIns="0" rtlCol="0">
            <a:spAutoFit/>
          </a:bodyPr>
          <a:lstStyle/>
          <a:p>
            <a:pPr marL="12700">
              <a:lnSpc>
                <a:spcPct val="100000"/>
              </a:lnSpc>
              <a:spcBef>
                <a:spcPts val="100"/>
              </a:spcBef>
            </a:pPr>
            <a:r>
              <a:rPr sz="2600" spc="50" dirty="0">
                <a:solidFill>
                  <a:srgbClr val="FF0000"/>
                </a:solidFill>
                <a:latin typeface="Tahoma"/>
                <a:cs typeface="Tahoma"/>
              </a:rPr>
              <a:t>b</a:t>
            </a:r>
            <a:r>
              <a:rPr sz="2600" spc="-45" dirty="0">
                <a:solidFill>
                  <a:srgbClr val="FF0000"/>
                </a:solidFill>
                <a:latin typeface="Tahoma"/>
                <a:cs typeface="Tahoma"/>
              </a:rPr>
              <a:t>i</a:t>
            </a:r>
            <a:r>
              <a:rPr sz="2600" spc="15" dirty="0">
                <a:solidFill>
                  <a:srgbClr val="FF0000"/>
                </a:solidFill>
                <a:latin typeface="Tahoma"/>
                <a:cs typeface="Tahoma"/>
              </a:rPr>
              <a:t>c</a:t>
            </a:r>
            <a:r>
              <a:rPr sz="2600" spc="35" dirty="0">
                <a:solidFill>
                  <a:srgbClr val="FF0000"/>
                </a:solidFill>
                <a:latin typeface="Tahoma"/>
                <a:cs typeface="Tahoma"/>
              </a:rPr>
              <a:t>e</a:t>
            </a:r>
            <a:r>
              <a:rPr sz="2600" spc="-60" dirty="0">
                <a:solidFill>
                  <a:srgbClr val="FF0000"/>
                </a:solidFill>
                <a:latin typeface="Tahoma"/>
                <a:cs typeface="Tahoma"/>
              </a:rPr>
              <a:t>ps</a:t>
            </a:r>
            <a:endParaRPr sz="2600" dirty="0">
              <a:solidFill>
                <a:srgbClr val="FF0000"/>
              </a:solidFill>
              <a:latin typeface="Tahoma"/>
              <a:cs typeface="Tahoma"/>
            </a:endParaRPr>
          </a:p>
        </p:txBody>
      </p:sp>
      <p:grpSp>
        <p:nvGrpSpPr>
          <p:cNvPr id="48" name="object 48"/>
          <p:cNvGrpSpPr/>
          <p:nvPr/>
        </p:nvGrpSpPr>
        <p:grpSpPr>
          <a:xfrm>
            <a:off x="9394439" y="2918310"/>
            <a:ext cx="1017905" cy="273685"/>
            <a:chOff x="9394439" y="2918310"/>
            <a:chExt cx="1017905" cy="273685"/>
          </a:xfrm>
        </p:grpSpPr>
        <p:sp>
          <p:nvSpPr>
            <p:cNvPr id="49" name="object 49"/>
            <p:cNvSpPr/>
            <p:nvPr/>
          </p:nvSpPr>
          <p:spPr>
            <a:xfrm>
              <a:off x="9481728" y="2969990"/>
              <a:ext cx="853440" cy="164465"/>
            </a:xfrm>
            <a:custGeom>
              <a:avLst/>
              <a:gdLst/>
              <a:ahLst/>
              <a:cxnLst/>
              <a:rect l="l" t="t" r="r" b="b"/>
              <a:pathLst>
                <a:path w="853440" h="164464">
                  <a:moveTo>
                    <a:pt x="853084" y="0"/>
                  </a:moveTo>
                  <a:lnTo>
                    <a:pt x="840613" y="2400"/>
                  </a:lnTo>
                  <a:lnTo>
                    <a:pt x="12484" y="162052"/>
                  </a:lnTo>
                  <a:lnTo>
                    <a:pt x="0" y="164465"/>
                  </a:lnTo>
                </a:path>
              </a:pathLst>
            </a:custGeom>
            <a:ln w="25399">
              <a:solidFill>
                <a:srgbClr val="0042AA"/>
              </a:solidFill>
            </a:ln>
          </p:spPr>
          <p:txBody>
            <a:bodyPr wrap="square" lIns="0" tIns="0" rIns="0" bIns="0" rtlCol="0"/>
            <a:lstStyle/>
            <a:p>
              <a:endParaRPr/>
            </a:p>
          </p:txBody>
        </p:sp>
        <p:sp>
          <p:nvSpPr>
            <p:cNvPr id="50" name="object 50"/>
            <p:cNvSpPr/>
            <p:nvPr/>
          </p:nvSpPr>
          <p:spPr>
            <a:xfrm>
              <a:off x="10280875" y="2918310"/>
              <a:ext cx="131445" cy="120014"/>
            </a:xfrm>
            <a:custGeom>
              <a:avLst/>
              <a:gdLst/>
              <a:ahLst/>
              <a:cxnLst/>
              <a:rect l="l" t="t" r="r" b="b"/>
              <a:pathLst>
                <a:path w="131445" h="120014">
                  <a:moveTo>
                    <a:pt x="0" y="0"/>
                  </a:moveTo>
                  <a:lnTo>
                    <a:pt x="41465" y="54089"/>
                  </a:lnTo>
                  <a:lnTo>
                    <a:pt x="23075" y="119710"/>
                  </a:lnTo>
                  <a:lnTo>
                    <a:pt x="131254" y="36779"/>
                  </a:lnTo>
                  <a:lnTo>
                    <a:pt x="0" y="0"/>
                  </a:lnTo>
                  <a:close/>
                </a:path>
              </a:pathLst>
            </a:custGeom>
            <a:solidFill>
              <a:srgbClr val="0042AA"/>
            </a:solidFill>
          </p:spPr>
          <p:txBody>
            <a:bodyPr wrap="square" lIns="0" tIns="0" rIns="0" bIns="0" rtlCol="0"/>
            <a:lstStyle/>
            <a:p>
              <a:endParaRPr/>
            </a:p>
          </p:txBody>
        </p:sp>
        <p:sp>
          <p:nvSpPr>
            <p:cNvPr id="51" name="object 51"/>
            <p:cNvSpPr/>
            <p:nvPr/>
          </p:nvSpPr>
          <p:spPr>
            <a:xfrm>
              <a:off x="9394439" y="3091780"/>
              <a:ext cx="99760" cy="99766"/>
            </a:xfrm>
            <a:prstGeom prst="rect">
              <a:avLst/>
            </a:prstGeom>
            <a:blipFill>
              <a:blip r:embed="rId22" cstate="print"/>
              <a:stretch>
                <a:fillRect/>
              </a:stretch>
            </a:blipFill>
          </p:spPr>
          <p:txBody>
            <a:bodyPr wrap="square" lIns="0" tIns="0" rIns="0" bIns="0" rtlCol="0"/>
            <a:lstStyle/>
            <a:p>
              <a:endParaRPr/>
            </a:p>
          </p:txBody>
        </p:sp>
      </p:grpSp>
      <p:sp>
        <p:nvSpPr>
          <p:cNvPr id="52" name="object 52"/>
          <p:cNvSpPr txBox="1"/>
          <p:nvPr/>
        </p:nvSpPr>
        <p:spPr>
          <a:xfrm>
            <a:off x="10480444" y="2679700"/>
            <a:ext cx="2267585" cy="828675"/>
          </a:xfrm>
          <a:prstGeom prst="rect">
            <a:avLst/>
          </a:prstGeom>
        </p:spPr>
        <p:txBody>
          <a:bodyPr vert="horz" wrap="square" lIns="0" tIns="1905" rIns="0" bIns="0" rtlCol="0">
            <a:spAutoFit/>
          </a:bodyPr>
          <a:lstStyle/>
          <a:p>
            <a:pPr marL="774065" marR="5080" indent="-762000">
              <a:lnSpc>
                <a:spcPct val="102600"/>
              </a:lnSpc>
              <a:spcBef>
                <a:spcPts val="15"/>
              </a:spcBef>
            </a:pPr>
            <a:r>
              <a:rPr sz="2600" spc="-10" dirty="0">
                <a:latin typeface="Tahoma"/>
                <a:cs typeface="Tahoma"/>
              </a:rPr>
              <a:t>latissimus </a:t>
            </a:r>
            <a:r>
              <a:rPr sz="2600" spc="10" dirty="0">
                <a:latin typeface="Tahoma"/>
                <a:cs typeface="Tahoma"/>
              </a:rPr>
              <a:t>dorsi  </a:t>
            </a:r>
            <a:r>
              <a:rPr sz="2600" spc="-60" dirty="0">
                <a:latin typeface="Tahoma"/>
                <a:cs typeface="Tahoma"/>
              </a:rPr>
              <a:t>(lats)</a:t>
            </a:r>
            <a:endParaRPr sz="2600">
              <a:latin typeface="Tahoma"/>
              <a:cs typeface="Tahoma"/>
            </a:endParaRPr>
          </a:p>
        </p:txBody>
      </p:sp>
      <p:grpSp>
        <p:nvGrpSpPr>
          <p:cNvPr id="53" name="object 53"/>
          <p:cNvGrpSpPr/>
          <p:nvPr/>
        </p:nvGrpSpPr>
        <p:grpSpPr>
          <a:xfrm>
            <a:off x="6987769" y="3076506"/>
            <a:ext cx="1388745" cy="292735"/>
            <a:chOff x="6987769" y="3076506"/>
            <a:chExt cx="1388745" cy="292735"/>
          </a:xfrm>
        </p:grpSpPr>
        <p:sp>
          <p:nvSpPr>
            <p:cNvPr id="54" name="object 54"/>
            <p:cNvSpPr/>
            <p:nvPr/>
          </p:nvSpPr>
          <p:spPr>
            <a:xfrm>
              <a:off x="7065648" y="3132373"/>
              <a:ext cx="1223010" cy="182880"/>
            </a:xfrm>
            <a:custGeom>
              <a:avLst/>
              <a:gdLst/>
              <a:ahLst/>
              <a:cxnLst/>
              <a:rect l="l" t="t" r="r" b="b"/>
              <a:pathLst>
                <a:path w="1223009" h="182879">
                  <a:moveTo>
                    <a:pt x="0" y="182346"/>
                  </a:moveTo>
                  <a:lnTo>
                    <a:pt x="12560" y="180479"/>
                  </a:lnTo>
                  <a:lnTo>
                    <a:pt x="1209890" y="1879"/>
                  </a:lnTo>
                  <a:lnTo>
                    <a:pt x="1222463" y="0"/>
                  </a:lnTo>
                </a:path>
              </a:pathLst>
            </a:custGeom>
            <a:ln w="25400">
              <a:solidFill>
                <a:srgbClr val="0042AA"/>
              </a:solidFill>
            </a:ln>
          </p:spPr>
          <p:txBody>
            <a:bodyPr wrap="square" lIns="0" tIns="0" rIns="0" bIns="0" rtlCol="0"/>
            <a:lstStyle/>
            <a:p>
              <a:endParaRPr/>
            </a:p>
          </p:txBody>
        </p:sp>
        <p:sp>
          <p:nvSpPr>
            <p:cNvPr id="55" name="object 55"/>
            <p:cNvSpPr/>
            <p:nvPr/>
          </p:nvSpPr>
          <p:spPr>
            <a:xfrm>
              <a:off x="6987769" y="3248057"/>
              <a:ext cx="130175" cy="120650"/>
            </a:xfrm>
            <a:custGeom>
              <a:avLst/>
              <a:gdLst/>
              <a:ahLst/>
              <a:cxnLst/>
              <a:rect l="l" t="t" r="r" b="b"/>
              <a:pathLst>
                <a:path w="130175" h="120650">
                  <a:moveTo>
                    <a:pt x="111594" y="0"/>
                  </a:moveTo>
                  <a:lnTo>
                    <a:pt x="0" y="78282"/>
                  </a:lnTo>
                  <a:lnTo>
                    <a:pt x="129578" y="120586"/>
                  </a:lnTo>
                  <a:lnTo>
                    <a:pt x="90436" y="64782"/>
                  </a:lnTo>
                  <a:lnTo>
                    <a:pt x="111594" y="0"/>
                  </a:lnTo>
                  <a:close/>
                </a:path>
              </a:pathLst>
            </a:custGeom>
            <a:solidFill>
              <a:srgbClr val="0042AA"/>
            </a:solidFill>
          </p:spPr>
          <p:txBody>
            <a:bodyPr wrap="square" lIns="0" tIns="0" rIns="0" bIns="0" rtlCol="0"/>
            <a:lstStyle/>
            <a:p>
              <a:endParaRPr/>
            </a:p>
          </p:txBody>
        </p:sp>
        <p:sp>
          <p:nvSpPr>
            <p:cNvPr id="56" name="object 56"/>
            <p:cNvSpPr/>
            <p:nvPr/>
          </p:nvSpPr>
          <p:spPr>
            <a:xfrm>
              <a:off x="8275554" y="3076506"/>
              <a:ext cx="100483" cy="100488"/>
            </a:xfrm>
            <a:prstGeom prst="rect">
              <a:avLst/>
            </a:prstGeom>
            <a:blipFill>
              <a:blip r:embed="rId23" cstate="print"/>
              <a:stretch>
                <a:fillRect/>
              </a:stretch>
            </a:blipFill>
          </p:spPr>
          <p:txBody>
            <a:bodyPr wrap="square" lIns="0" tIns="0" rIns="0" bIns="0" rtlCol="0"/>
            <a:lstStyle/>
            <a:p>
              <a:endParaRPr/>
            </a:p>
          </p:txBody>
        </p:sp>
      </p:grpSp>
      <p:sp>
        <p:nvSpPr>
          <p:cNvPr id="57" name="object 57"/>
          <p:cNvSpPr txBox="1"/>
          <p:nvPr/>
        </p:nvSpPr>
        <p:spPr>
          <a:xfrm>
            <a:off x="5895740" y="3098800"/>
            <a:ext cx="1056005" cy="421640"/>
          </a:xfrm>
          <a:prstGeom prst="rect">
            <a:avLst/>
          </a:prstGeom>
        </p:spPr>
        <p:txBody>
          <a:bodyPr vert="horz" wrap="square" lIns="0" tIns="12700" rIns="0" bIns="0" rtlCol="0">
            <a:spAutoFit/>
          </a:bodyPr>
          <a:lstStyle/>
          <a:p>
            <a:pPr marL="12700">
              <a:lnSpc>
                <a:spcPct val="100000"/>
              </a:lnSpc>
              <a:spcBef>
                <a:spcPts val="100"/>
              </a:spcBef>
            </a:pPr>
            <a:r>
              <a:rPr sz="2600" spc="250" dirty="0">
                <a:latin typeface="Tahoma"/>
                <a:cs typeface="Tahoma"/>
              </a:rPr>
              <a:t>t</a:t>
            </a:r>
            <a:r>
              <a:rPr sz="2600" spc="335" dirty="0">
                <a:latin typeface="Tahoma"/>
                <a:cs typeface="Tahoma"/>
              </a:rPr>
              <a:t>r</a:t>
            </a:r>
            <a:r>
              <a:rPr sz="2600" spc="-10" dirty="0">
                <a:latin typeface="Tahoma"/>
                <a:cs typeface="Tahoma"/>
              </a:rPr>
              <a:t>i</a:t>
            </a:r>
            <a:r>
              <a:rPr sz="2600" spc="15" dirty="0">
                <a:latin typeface="Tahoma"/>
                <a:cs typeface="Tahoma"/>
              </a:rPr>
              <a:t>c</a:t>
            </a:r>
            <a:r>
              <a:rPr sz="2600" spc="35" dirty="0">
                <a:latin typeface="Tahoma"/>
                <a:cs typeface="Tahoma"/>
              </a:rPr>
              <a:t>e</a:t>
            </a:r>
            <a:r>
              <a:rPr sz="2600" spc="-55" dirty="0">
                <a:latin typeface="Tahoma"/>
                <a:cs typeface="Tahoma"/>
              </a:rPr>
              <a:t>ps</a:t>
            </a:r>
            <a:endParaRPr sz="2600">
              <a:latin typeface="Tahoma"/>
              <a:cs typeface="Tahoma"/>
            </a:endParaRPr>
          </a:p>
        </p:txBody>
      </p:sp>
      <p:grpSp>
        <p:nvGrpSpPr>
          <p:cNvPr id="58" name="object 58"/>
          <p:cNvGrpSpPr/>
          <p:nvPr/>
        </p:nvGrpSpPr>
        <p:grpSpPr>
          <a:xfrm>
            <a:off x="2326304" y="5345312"/>
            <a:ext cx="1032510" cy="570865"/>
            <a:chOff x="2326304" y="5345312"/>
            <a:chExt cx="1032510" cy="570865"/>
          </a:xfrm>
        </p:grpSpPr>
        <p:sp>
          <p:nvSpPr>
            <p:cNvPr id="59" name="object 59"/>
            <p:cNvSpPr/>
            <p:nvPr/>
          </p:nvSpPr>
          <p:spPr>
            <a:xfrm>
              <a:off x="2395890" y="5413692"/>
              <a:ext cx="878840" cy="465455"/>
            </a:xfrm>
            <a:custGeom>
              <a:avLst/>
              <a:gdLst/>
              <a:ahLst/>
              <a:cxnLst/>
              <a:rect l="l" t="t" r="r" b="b"/>
              <a:pathLst>
                <a:path w="878839" h="465454">
                  <a:moveTo>
                    <a:pt x="0" y="465074"/>
                  </a:moveTo>
                  <a:lnTo>
                    <a:pt x="11226" y="459130"/>
                  </a:lnTo>
                  <a:lnTo>
                    <a:pt x="867092" y="5956"/>
                  </a:lnTo>
                  <a:lnTo>
                    <a:pt x="878344" y="0"/>
                  </a:lnTo>
                </a:path>
              </a:pathLst>
            </a:custGeom>
            <a:ln w="25400">
              <a:solidFill>
                <a:srgbClr val="0042AA"/>
              </a:solidFill>
            </a:ln>
          </p:spPr>
          <p:txBody>
            <a:bodyPr wrap="square" lIns="0" tIns="0" rIns="0" bIns="0" rtlCol="0"/>
            <a:lstStyle/>
            <a:p>
              <a:endParaRPr/>
            </a:p>
          </p:txBody>
        </p:sp>
        <p:sp>
          <p:nvSpPr>
            <p:cNvPr id="60" name="object 60"/>
            <p:cNvSpPr/>
            <p:nvPr/>
          </p:nvSpPr>
          <p:spPr>
            <a:xfrm>
              <a:off x="2326304" y="5804686"/>
              <a:ext cx="136525" cy="111125"/>
            </a:xfrm>
            <a:custGeom>
              <a:avLst/>
              <a:gdLst/>
              <a:ahLst/>
              <a:cxnLst/>
              <a:rect l="l" t="t" r="r" b="b"/>
              <a:pathLst>
                <a:path w="136525" h="111125">
                  <a:moveTo>
                    <a:pt x="79222" y="0"/>
                  </a:moveTo>
                  <a:lnTo>
                    <a:pt x="0" y="110921"/>
                  </a:lnTo>
                  <a:lnTo>
                    <a:pt x="136271" y="107746"/>
                  </a:lnTo>
                  <a:lnTo>
                    <a:pt x="80810" y="68135"/>
                  </a:lnTo>
                  <a:lnTo>
                    <a:pt x="79222" y="0"/>
                  </a:lnTo>
                  <a:close/>
                </a:path>
              </a:pathLst>
            </a:custGeom>
            <a:solidFill>
              <a:srgbClr val="0042AA"/>
            </a:solidFill>
          </p:spPr>
          <p:txBody>
            <a:bodyPr wrap="square" lIns="0" tIns="0" rIns="0" bIns="0" rtlCol="0"/>
            <a:lstStyle/>
            <a:p>
              <a:endParaRPr/>
            </a:p>
          </p:txBody>
        </p:sp>
        <p:sp>
          <p:nvSpPr>
            <p:cNvPr id="61" name="object 61"/>
            <p:cNvSpPr/>
            <p:nvPr/>
          </p:nvSpPr>
          <p:spPr>
            <a:xfrm>
              <a:off x="3257349" y="5345312"/>
              <a:ext cx="101107" cy="101108"/>
            </a:xfrm>
            <a:prstGeom prst="rect">
              <a:avLst/>
            </a:prstGeom>
            <a:blipFill>
              <a:blip r:embed="rId24" cstate="print"/>
              <a:stretch>
                <a:fillRect/>
              </a:stretch>
            </a:blipFill>
          </p:spPr>
          <p:txBody>
            <a:bodyPr wrap="square" lIns="0" tIns="0" rIns="0" bIns="0" rtlCol="0"/>
            <a:lstStyle/>
            <a:p>
              <a:endParaRPr/>
            </a:p>
          </p:txBody>
        </p:sp>
      </p:grpSp>
      <p:sp>
        <p:nvSpPr>
          <p:cNvPr id="62" name="object 62"/>
          <p:cNvSpPr txBox="1"/>
          <p:nvPr/>
        </p:nvSpPr>
        <p:spPr>
          <a:xfrm>
            <a:off x="699562" y="5651500"/>
            <a:ext cx="1606550" cy="828675"/>
          </a:xfrm>
          <a:prstGeom prst="rect">
            <a:avLst/>
          </a:prstGeom>
        </p:spPr>
        <p:txBody>
          <a:bodyPr vert="horz" wrap="square" lIns="0" tIns="1905" rIns="0" bIns="0" rtlCol="0">
            <a:spAutoFit/>
          </a:bodyPr>
          <a:lstStyle/>
          <a:p>
            <a:pPr marL="290830" marR="5080" indent="-278765">
              <a:lnSpc>
                <a:spcPct val="102600"/>
              </a:lnSpc>
              <a:spcBef>
                <a:spcPts val="15"/>
              </a:spcBef>
            </a:pPr>
            <a:r>
              <a:rPr sz="2600" spc="-55" dirty="0">
                <a:latin typeface="Tahoma"/>
                <a:cs typeface="Tahoma"/>
              </a:rPr>
              <a:t>qu</a:t>
            </a:r>
            <a:r>
              <a:rPr sz="2600" spc="35" dirty="0">
                <a:latin typeface="Tahoma"/>
                <a:cs typeface="Tahoma"/>
              </a:rPr>
              <a:t>a</a:t>
            </a:r>
            <a:r>
              <a:rPr sz="2600" spc="60" dirty="0">
                <a:latin typeface="Tahoma"/>
                <a:cs typeface="Tahoma"/>
              </a:rPr>
              <a:t>d</a:t>
            </a:r>
            <a:r>
              <a:rPr sz="2600" spc="100" dirty="0">
                <a:latin typeface="Tahoma"/>
                <a:cs typeface="Tahoma"/>
              </a:rPr>
              <a:t>r</a:t>
            </a:r>
            <a:r>
              <a:rPr sz="2600" spc="-10" dirty="0">
                <a:latin typeface="Tahoma"/>
                <a:cs typeface="Tahoma"/>
              </a:rPr>
              <a:t>i</a:t>
            </a:r>
            <a:r>
              <a:rPr sz="2600" spc="15" dirty="0">
                <a:latin typeface="Tahoma"/>
                <a:cs typeface="Tahoma"/>
              </a:rPr>
              <a:t>c</a:t>
            </a:r>
            <a:r>
              <a:rPr sz="2600" spc="35" dirty="0">
                <a:latin typeface="Tahoma"/>
                <a:cs typeface="Tahoma"/>
              </a:rPr>
              <a:t>e</a:t>
            </a:r>
            <a:r>
              <a:rPr sz="2600" spc="-50" dirty="0">
                <a:latin typeface="Tahoma"/>
                <a:cs typeface="Tahoma"/>
              </a:rPr>
              <a:t>ps  </a:t>
            </a:r>
            <a:r>
              <a:rPr sz="2600" spc="-114" dirty="0">
                <a:latin typeface="Tahoma"/>
                <a:cs typeface="Tahoma"/>
              </a:rPr>
              <a:t>(quads)</a:t>
            </a:r>
            <a:endParaRPr sz="2600">
              <a:latin typeface="Tahoma"/>
              <a:cs typeface="Tahoma"/>
            </a:endParaRPr>
          </a:p>
        </p:txBody>
      </p:sp>
      <p:grpSp>
        <p:nvGrpSpPr>
          <p:cNvPr id="63" name="object 63"/>
          <p:cNvGrpSpPr/>
          <p:nvPr/>
        </p:nvGrpSpPr>
        <p:grpSpPr>
          <a:xfrm>
            <a:off x="1797524" y="3350714"/>
            <a:ext cx="1791335" cy="951865"/>
            <a:chOff x="1797524" y="3350714"/>
            <a:chExt cx="1791335" cy="951865"/>
          </a:xfrm>
        </p:grpSpPr>
        <p:sp>
          <p:nvSpPr>
            <p:cNvPr id="64" name="object 64"/>
            <p:cNvSpPr/>
            <p:nvPr/>
          </p:nvSpPr>
          <p:spPr>
            <a:xfrm>
              <a:off x="1867454" y="3418834"/>
              <a:ext cx="1636395" cy="847725"/>
            </a:xfrm>
            <a:custGeom>
              <a:avLst/>
              <a:gdLst/>
              <a:ahLst/>
              <a:cxnLst/>
              <a:rect l="l" t="t" r="r" b="b"/>
              <a:pathLst>
                <a:path w="1636395" h="847725">
                  <a:moveTo>
                    <a:pt x="0" y="847166"/>
                  </a:moveTo>
                  <a:lnTo>
                    <a:pt x="11277" y="841324"/>
                  </a:lnTo>
                  <a:lnTo>
                    <a:pt x="1625092" y="5842"/>
                  </a:lnTo>
                  <a:lnTo>
                    <a:pt x="1636395" y="0"/>
                  </a:lnTo>
                </a:path>
              </a:pathLst>
            </a:custGeom>
            <a:ln w="25400">
              <a:solidFill>
                <a:srgbClr val="0042AA"/>
              </a:solidFill>
            </a:ln>
          </p:spPr>
          <p:txBody>
            <a:bodyPr wrap="square" lIns="0" tIns="0" rIns="0" bIns="0" rtlCol="0"/>
            <a:lstStyle/>
            <a:p>
              <a:endParaRPr/>
            </a:p>
          </p:txBody>
        </p:sp>
        <p:sp>
          <p:nvSpPr>
            <p:cNvPr id="65" name="object 65"/>
            <p:cNvSpPr/>
            <p:nvPr/>
          </p:nvSpPr>
          <p:spPr>
            <a:xfrm>
              <a:off x="1797524" y="4192013"/>
              <a:ext cx="136525" cy="110489"/>
            </a:xfrm>
            <a:custGeom>
              <a:avLst/>
              <a:gdLst/>
              <a:ahLst/>
              <a:cxnLst/>
              <a:rect l="l" t="t" r="r" b="b"/>
              <a:pathLst>
                <a:path w="136525" h="110489">
                  <a:moveTo>
                    <a:pt x="80251" y="0"/>
                  </a:moveTo>
                  <a:lnTo>
                    <a:pt x="0" y="110185"/>
                  </a:lnTo>
                  <a:lnTo>
                    <a:pt x="136296" y="108267"/>
                  </a:lnTo>
                  <a:lnTo>
                    <a:pt x="81203" y="68148"/>
                  </a:lnTo>
                  <a:lnTo>
                    <a:pt x="80251" y="0"/>
                  </a:lnTo>
                  <a:close/>
                </a:path>
              </a:pathLst>
            </a:custGeom>
            <a:solidFill>
              <a:srgbClr val="0042AA"/>
            </a:solidFill>
          </p:spPr>
          <p:txBody>
            <a:bodyPr wrap="square" lIns="0" tIns="0" rIns="0" bIns="0" rtlCol="0"/>
            <a:lstStyle/>
            <a:p>
              <a:endParaRPr/>
            </a:p>
          </p:txBody>
        </p:sp>
        <p:sp>
          <p:nvSpPr>
            <p:cNvPr id="66" name="object 66"/>
            <p:cNvSpPr/>
            <p:nvPr/>
          </p:nvSpPr>
          <p:spPr>
            <a:xfrm>
              <a:off x="3487081" y="3350714"/>
              <a:ext cx="101193" cy="101202"/>
            </a:xfrm>
            <a:prstGeom prst="rect">
              <a:avLst/>
            </a:prstGeom>
            <a:blipFill>
              <a:blip r:embed="rId25" cstate="print"/>
              <a:stretch>
                <a:fillRect/>
              </a:stretch>
            </a:blipFill>
          </p:spPr>
          <p:txBody>
            <a:bodyPr wrap="square" lIns="0" tIns="0" rIns="0" bIns="0" rtlCol="0"/>
            <a:lstStyle/>
            <a:p>
              <a:endParaRPr/>
            </a:p>
          </p:txBody>
        </p:sp>
      </p:grpSp>
      <p:sp>
        <p:nvSpPr>
          <p:cNvPr id="67" name="object 67"/>
          <p:cNvSpPr txBox="1"/>
          <p:nvPr/>
        </p:nvSpPr>
        <p:spPr>
          <a:xfrm>
            <a:off x="258947" y="3860800"/>
            <a:ext cx="1472565" cy="1235075"/>
          </a:xfrm>
          <a:prstGeom prst="rect">
            <a:avLst/>
          </a:prstGeom>
        </p:spPr>
        <p:txBody>
          <a:bodyPr vert="horz" wrap="square" lIns="0" tIns="1905" rIns="0" bIns="0" rtlCol="0">
            <a:spAutoFit/>
          </a:bodyPr>
          <a:lstStyle/>
          <a:p>
            <a:pPr marL="12700" marR="5080" indent="-635" algn="ctr">
              <a:lnSpc>
                <a:spcPct val="102600"/>
              </a:lnSpc>
              <a:spcBef>
                <a:spcPts val="15"/>
              </a:spcBef>
            </a:pPr>
            <a:r>
              <a:rPr sz="2600" spc="70" dirty="0">
                <a:latin typeface="Tahoma"/>
                <a:cs typeface="Tahoma"/>
              </a:rPr>
              <a:t>rectus  </a:t>
            </a:r>
            <a:r>
              <a:rPr sz="2600" spc="20" dirty="0">
                <a:latin typeface="Tahoma"/>
                <a:cs typeface="Tahoma"/>
              </a:rPr>
              <a:t>a</a:t>
            </a:r>
            <a:r>
              <a:rPr sz="2600" spc="125" dirty="0">
                <a:latin typeface="Tahoma"/>
                <a:cs typeface="Tahoma"/>
              </a:rPr>
              <a:t>b</a:t>
            </a:r>
            <a:r>
              <a:rPr sz="2600" spc="-105" dirty="0">
                <a:latin typeface="Tahoma"/>
                <a:cs typeface="Tahoma"/>
              </a:rPr>
              <a:t>d</a:t>
            </a:r>
            <a:r>
              <a:rPr sz="2600" spc="-70" dirty="0">
                <a:latin typeface="Tahoma"/>
                <a:cs typeface="Tahoma"/>
              </a:rPr>
              <a:t>o</a:t>
            </a:r>
            <a:r>
              <a:rPr sz="2600" spc="-229" dirty="0">
                <a:latin typeface="Tahoma"/>
                <a:cs typeface="Tahoma"/>
              </a:rPr>
              <a:t>m</a:t>
            </a:r>
            <a:r>
              <a:rPr sz="2600" spc="55" dirty="0">
                <a:latin typeface="Tahoma"/>
                <a:cs typeface="Tahoma"/>
              </a:rPr>
              <a:t>i</a:t>
            </a:r>
            <a:r>
              <a:rPr sz="2600" spc="-80" dirty="0">
                <a:latin typeface="Tahoma"/>
                <a:cs typeface="Tahoma"/>
              </a:rPr>
              <a:t>n</a:t>
            </a:r>
            <a:r>
              <a:rPr sz="2600" spc="55" dirty="0">
                <a:latin typeface="Tahoma"/>
                <a:cs typeface="Tahoma"/>
              </a:rPr>
              <a:t>i</a:t>
            </a:r>
            <a:r>
              <a:rPr sz="2600" spc="-35" dirty="0">
                <a:latin typeface="Tahoma"/>
                <a:cs typeface="Tahoma"/>
              </a:rPr>
              <a:t>s  </a:t>
            </a:r>
            <a:r>
              <a:rPr sz="2600" spc="-145" dirty="0">
                <a:latin typeface="Tahoma"/>
                <a:cs typeface="Tahoma"/>
              </a:rPr>
              <a:t>(abs)</a:t>
            </a:r>
            <a:endParaRPr sz="2600">
              <a:latin typeface="Tahoma"/>
              <a:cs typeface="Tahoma"/>
            </a:endParaRPr>
          </a:p>
        </p:txBody>
      </p:sp>
      <p:grpSp>
        <p:nvGrpSpPr>
          <p:cNvPr id="68" name="object 68"/>
          <p:cNvGrpSpPr/>
          <p:nvPr/>
        </p:nvGrpSpPr>
        <p:grpSpPr>
          <a:xfrm>
            <a:off x="9354437" y="5751190"/>
            <a:ext cx="1059180" cy="570865"/>
            <a:chOff x="9354437" y="5751190"/>
            <a:chExt cx="1059180" cy="570865"/>
          </a:xfrm>
        </p:grpSpPr>
        <p:sp>
          <p:nvSpPr>
            <p:cNvPr id="69" name="object 69"/>
            <p:cNvSpPr/>
            <p:nvPr/>
          </p:nvSpPr>
          <p:spPr>
            <a:xfrm>
              <a:off x="9438897" y="5819269"/>
              <a:ext cx="904875" cy="466725"/>
            </a:xfrm>
            <a:custGeom>
              <a:avLst/>
              <a:gdLst/>
              <a:ahLst/>
              <a:cxnLst/>
              <a:rect l="l" t="t" r="r" b="b"/>
              <a:pathLst>
                <a:path w="904875" h="466725">
                  <a:moveTo>
                    <a:pt x="904290" y="466661"/>
                  </a:moveTo>
                  <a:lnTo>
                    <a:pt x="893000" y="460832"/>
                  </a:lnTo>
                  <a:lnTo>
                    <a:pt x="11315" y="5842"/>
                  </a:lnTo>
                  <a:lnTo>
                    <a:pt x="0" y="0"/>
                  </a:lnTo>
                </a:path>
              </a:pathLst>
            </a:custGeom>
            <a:ln w="25400">
              <a:solidFill>
                <a:srgbClr val="0042AA"/>
              </a:solidFill>
            </a:ln>
          </p:spPr>
          <p:txBody>
            <a:bodyPr wrap="square" lIns="0" tIns="0" rIns="0" bIns="0" rtlCol="0"/>
            <a:lstStyle/>
            <a:p>
              <a:endParaRPr/>
            </a:p>
          </p:txBody>
        </p:sp>
        <p:sp>
          <p:nvSpPr>
            <p:cNvPr id="70" name="object 70"/>
            <p:cNvSpPr/>
            <p:nvPr/>
          </p:nvSpPr>
          <p:spPr>
            <a:xfrm>
              <a:off x="10276861" y="6211958"/>
              <a:ext cx="136525" cy="110489"/>
            </a:xfrm>
            <a:custGeom>
              <a:avLst/>
              <a:gdLst/>
              <a:ahLst/>
              <a:cxnLst/>
              <a:rect l="l" t="t" r="r" b="b"/>
              <a:pathLst>
                <a:path w="136525" h="110489">
                  <a:moveTo>
                    <a:pt x="55905" y="0"/>
                  </a:moveTo>
                  <a:lnTo>
                    <a:pt x="55041" y="68148"/>
                  </a:lnTo>
                  <a:lnTo>
                    <a:pt x="0" y="108343"/>
                  </a:lnTo>
                  <a:lnTo>
                    <a:pt x="136296" y="110083"/>
                  </a:lnTo>
                  <a:lnTo>
                    <a:pt x="55905" y="0"/>
                  </a:lnTo>
                  <a:close/>
                </a:path>
              </a:pathLst>
            </a:custGeom>
            <a:solidFill>
              <a:srgbClr val="0042AA"/>
            </a:solidFill>
          </p:spPr>
          <p:txBody>
            <a:bodyPr wrap="square" lIns="0" tIns="0" rIns="0" bIns="0" rtlCol="0"/>
            <a:lstStyle/>
            <a:p>
              <a:endParaRPr/>
            </a:p>
          </p:txBody>
        </p:sp>
        <p:sp>
          <p:nvSpPr>
            <p:cNvPr id="71" name="object 71"/>
            <p:cNvSpPr/>
            <p:nvPr/>
          </p:nvSpPr>
          <p:spPr>
            <a:xfrm>
              <a:off x="9354437" y="5751190"/>
              <a:ext cx="101209" cy="101209"/>
            </a:xfrm>
            <a:prstGeom prst="rect">
              <a:avLst/>
            </a:prstGeom>
            <a:blipFill>
              <a:blip r:embed="rId26" cstate="print"/>
              <a:stretch>
                <a:fillRect/>
              </a:stretch>
            </a:blipFill>
          </p:spPr>
          <p:txBody>
            <a:bodyPr wrap="square" lIns="0" tIns="0" rIns="0" bIns="0" rtlCol="0"/>
            <a:lstStyle/>
            <a:p>
              <a:endParaRPr/>
            </a:p>
          </p:txBody>
        </p:sp>
      </p:grpSp>
      <p:sp>
        <p:nvSpPr>
          <p:cNvPr id="72" name="object 72"/>
          <p:cNvSpPr txBox="1"/>
          <p:nvPr/>
        </p:nvSpPr>
        <p:spPr>
          <a:xfrm>
            <a:off x="10467147" y="4978450"/>
            <a:ext cx="2158365" cy="1920875"/>
          </a:xfrm>
          <a:prstGeom prst="rect">
            <a:avLst/>
          </a:prstGeom>
        </p:spPr>
        <p:txBody>
          <a:bodyPr vert="horz" wrap="square" lIns="0" tIns="1905" rIns="0" bIns="0" rtlCol="0">
            <a:spAutoFit/>
          </a:bodyPr>
          <a:lstStyle/>
          <a:p>
            <a:pPr marL="715010" marR="343535" indent="-43815">
              <a:lnSpc>
                <a:spcPct val="102600"/>
              </a:lnSpc>
              <a:spcBef>
                <a:spcPts val="15"/>
              </a:spcBef>
            </a:pPr>
            <a:r>
              <a:rPr sz="2600" spc="-75" dirty="0">
                <a:latin typeface="Tahoma"/>
                <a:cs typeface="Tahoma"/>
              </a:rPr>
              <a:t>g</a:t>
            </a:r>
            <a:r>
              <a:rPr sz="2600" spc="40" dirty="0">
                <a:latin typeface="Tahoma"/>
                <a:cs typeface="Tahoma"/>
              </a:rPr>
              <a:t>l</a:t>
            </a:r>
            <a:r>
              <a:rPr sz="2600" spc="-240" dirty="0">
                <a:latin typeface="Tahoma"/>
                <a:cs typeface="Tahoma"/>
              </a:rPr>
              <a:t>u</a:t>
            </a:r>
            <a:r>
              <a:rPr sz="2600" spc="185" dirty="0">
                <a:latin typeface="Tahoma"/>
                <a:cs typeface="Tahoma"/>
              </a:rPr>
              <a:t>t</a:t>
            </a:r>
            <a:r>
              <a:rPr sz="2600" spc="10" dirty="0">
                <a:latin typeface="Tahoma"/>
                <a:cs typeface="Tahoma"/>
              </a:rPr>
              <a:t>e</a:t>
            </a:r>
            <a:r>
              <a:rPr sz="2600" spc="-15" dirty="0">
                <a:latin typeface="Tahoma"/>
                <a:cs typeface="Tahoma"/>
              </a:rPr>
              <a:t>a</a:t>
            </a:r>
            <a:r>
              <a:rPr sz="2600" spc="70" dirty="0">
                <a:latin typeface="Tahoma"/>
                <a:cs typeface="Tahoma"/>
              </a:rPr>
              <a:t>ls  </a:t>
            </a:r>
            <a:r>
              <a:rPr sz="2600" spc="-80" dirty="0">
                <a:latin typeface="Tahoma"/>
                <a:cs typeface="Tahoma"/>
              </a:rPr>
              <a:t>(glutes)</a:t>
            </a:r>
            <a:endParaRPr sz="2600">
              <a:latin typeface="Tahoma"/>
              <a:cs typeface="Tahoma"/>
            </a:endParaRPr>
          </a:p>
          <a:p>
            <a:pPr marL="175895" marR="5080" indent="-163830">
              <a:lnSpc>
                <a:spcPct val="102600"/>
              </a:lnSpc>
              <a:spcBef>
                <a:spcPts val="2200"/>
              </a:spcBef>
            </a:pPr>
            <a:r>
              <a:rPr sz="2600" spc="-10" dirty="0">
                <a:latin typeface="Tahoma"/>
                <a:cs typeface="Tahoma"/>
              </a:rPr>
              <a:t>biceps </a:t>
            </a:r>
            <a:r>
              <a:rPr sz="2600" spc="15" dirty="0">
                <a:latin typeface="Tahoma"/>
                <a:cs typeface="Tahoma"/>
              </a:rPr>
              <a:t>femoris  </a:t>
            </a:r>
            <a:r>
              <a:rPr sz="2600" spc="-35" dirty="0">
                <a:latin typeface="Tahoma"/>
                <a:cs typeface="Tahoma"/>
              </a:rPr>
              <a:t>(hamstrings)</a:t>
            </a:r>
            <a:endParaRPr sz="2600">
              <a:latin typeface="Tahoma"/>
              <a:cs typeface="Tahoma"/>
            </a:endParaRPr>
          </a:p>
        </p:txBody>
      </p:sp>
      <p:grpSp>
        <p:nvGrpSpPr>
          <p:cNvPr id="73" name="object 73"/>
          <p:cNvGrpSpPr/>
          <p:nvPr/>
        </p:nvGrpSpPr>
        <p:grpSpPr>
          <a:xfrm>
            <a:off x="8012856" y="6834757"/>
            <a:ext cx="714375" cy="273685"/>
            <a:chOff x="8012856" y="6834757"/>
            <a:chExt cx="714375" cy="273685"/>
          </a:xfrm>
        </p:grpSpPr>
        <p:sp>
          <p:nvSpPr>
            <p:cNvPr id="74" name="object 74"/>
            <p:cNvSpPr/>
            <p:nvPr/>
          </p:nvSpPr>
          <p:spPr>
            <a:xfrm>
              <a:off x="8088255" y="6896342"/>
              <a:ext cx="551815" cy="166370"/>
            </a:xfrm>
            <a:custGeom>
              <a:avLst/>
              <a:gdLst/>
              <a:ahLst/>
              <a:cxnLst/>
              <a:rect l="l" t="t" r="r" b="b"/>
              <a:pathLst>
                <a:path w="551815" h="166370">
                  <a:moveTo>
                    <a:pt x="0" y="166154"/>
                  </a:moveTo>
                  <a:lnTo>
                    <a:pt x="12166" y="162496"/>
                  </a:lnTo>
                  <a:lnTo>
                    <a:pt x="539343" y="3670"/>
                  </a:lnTo>
                  <a:lnTo>
                    <a:pt x="551522" y="0"/>
                  </a:lnTo>
                </a:path>
              </a:pathLst>
            </a:custGeom>
            <a:ln w="25400">
              <a:solidFill>
                <a:srgbClr val="0042AA"/>
              </a:solidFill>
            </a:ln>
          </p:spPr>
          <p:txBody>
            <a:bodyPr wrap="square" lIns="0" tIns="0" rIns="0" bIns="0" rtlCol="0"/>
            <a:lstStyle/>
            <a:p>
              <a:endParaRPr/>
            </a:p>
          </p:txBody>
        </p:sp>
        <p:sp>
          <p:nvSpPr>
            <p:cNvPr id="75" name="object 75"/>
            <p:cNvSpPr/>
            <p:nvPr/>
          </p:nvSpPr>
          <p:spPr>
            <a:xfrm>
              <a:off x="8012856" y="6991673"/>
              <a:ext cx="134620" cy="116839"/>
            </a:xfrm>
            <a:custGeom>
              <a:avLst/>
              <a:gdLst/>
              <a:ahLst/>
              <a:cxnLst/>
              <a:rect l="l" t="t" r="r" b="b"/>
              <a:pathLst>
                <a:path w="134620" h="116840">
                  <a:moveTo>
                    <a:pt x="99161" y="0"/>
                  </a:moveTo>
                  <a:lnTo>
                    <a:pt x="0" y="93535"/>
                  </a:lnTo>
                  <a:lnTo>
                    <a:pt x="134327" y="116738"/>
                  </a:lnTo>
                  <a:lnTo>
                    <a:pt x="87566" y="67157"/>
                  </a:lnTo>
                  <a:lnTo>
                    <a:pt x="99161" y="0"/>
                  </a:lnTo>
                  <a:close/>
                </a:path>
              </a:pathLst>
            </a:custGeom>
            <a:solidFill>
              <a:srgbClr val="0042AA"/>
            </a:solidFill>
          </p:spPr>
          <p:txBody>
            <a:bodyPr wrap="square" lIns="0" tIns="0" rIns="0" bIns="0" rtlCol="0"/>
            <a:lstStyle/>
            <a:p>
              <a:endParaRPr/>
            </a:p>
          </p:txBody>
        </p:sp>
        <p:sp>
          <p:nvSpPr>
            <p:cNvPr id="76" name="object 76"/>
            <p:cNvSpPr/>
            <p:nvPr/>
          </p:nvSpPr>
          <p:spPr>
            <a:xfrm>
              <a:off x="8625666" y="6834757"/>
              <a:ext cx="101184" cy="101188"/>
            </a:xfrm>
            <a:prstGeom prst="rect">
              <a:avLst/>
            </a:prstGeom>
            <a:blipFill>
              <a:blip r:embed="rId27" cstate="print"/>
              <a:stretch>
                <a:fillRect/>
              </a:stretch>
            </a:blipFill>
          </p:spPr>
          <p:txBody>
            <a:bodyPr wrap="square" lIns="0" tIns="0" rIns="0" bIns="0" rtlCol="0"/>
            <a:lstStyle/>
            <a:p>
              <a:endParaRPr/>
            </a:p>
          </p:txBody>
        </p:sp>
      </p:grpSp>
      <p:sp>
        <p:nvSpPr>
          <p:cNvPr id="77" name="object 77"/>
          <p:cNvSpPr txBox="1"/>
          <p:nvPr/>
        </p:nvSpPr>
        <p:spPr>
          <a:xfrm>
            <a:off x="5862742" y="6845300"/>
            <a:ext cx="2128520" cy="828675"/>
          </a:xfrm>
          <a:prstGeom prst="rect">
            <a:avLst/>
          </a:prstGeom>
        </p:spPr>
        <p:txBody>
          <a:bodyPr vert="horz" wrap="square" lIns="0" tIns="1905" rIns="0" bIns="0" rtlCol="0">
            <a:spAutoFit/>
          </a:bodyPr>
          <a:lstStyle/>
          <a:p>
            <a:pPr marL="532130" marR="5080" indent="-520065">
              <a:lnSpc>
                <a:spcPct val="102600"/>
              </a:lnSpc>
              <a:spcBef>
                <a:spcPts val="15"/>
              </a:spcBef>
            </a:pPr>
            <a:r>
              <a:rPr sz="2600" spc="-70" dirty="0">
                <a:latin typeface="Tahoma"/>
                <a:cs typeface="Tahoma"/>
              </a:rPr>
              <a:t>g</a:t>
            </a:r>
            <a:r>
              <a:rPr sz="2600" spc="55" dirty="0">
                <a:latin typeface="Tahoma"/>
                <a:cs typeface="Tahoma"/>
              </a:rPr>
              <a:t>a</a:t>
            </a:r>
            <a:r>
              <a:rPr sz="2600" spc="-165" dirty="0">
                <a:latin typeface="Tahoma"/>
                <a:cs typeface="Tahoma"/>
              </a:rPr>
              <a:t>s</a:t>
            </a:r>
            <a:r>
              <a:rPr sz="2600" spc="245" dirty="0">
                <a:latin typeface="Tahoma"/>
                <a:cs typeface="Tahoma"/>
              </a:rPr>
              <a:t>t</a:t>
            </a:r>
            <a:r>
              <a:rPr sz="2600" spc="229" dirty="0">
                <a:latin typeface="Tahoma"/>
                <a:cs typeface="Tahoma"/>
              </a:rPr>
              <a:t>r</a:t>
            </a:r>
            <a:r>
              <a:rPr sz="2600" spc="-105" dirty="0">
                <a:latin typeface="Tahoma"/>
                <a:cs typeface="Tahoma"/>
              </a:rPr>
              <a:t>o</a:t>
            </a:r>
            <a:r>
              <a:rPr sz="2600" spc="50" dirty="0">
                <a:latin typeface="Tahoma"/>
                <a:cs typeface="Tahoma"/>
              </a:rPr>
              <a:t>c</a:t>
            </a:r>
            <a:r>
              <a:rPr sz="2600" spc="-85" dirty="0">
                <a:latin typeface="Tahoma"/>
                <a:cs typeface="Tahoma"/>
              </a:rPr>
              <a:t>n</a:t>
            </a:r>
            <a:r>
              <a:rPr sz="2600" spc="-105" dirty="0">
                <a:latin typeface="Tahoma"/>
                <a:cs typeface="Tahoma"/>
              </a:rPr>
              <a:t>e</a:t>
            </a:r>
            <a:r>
              <a:rPr sz="2600" spc="-125" dirty="0">
                <a:latin typeface="Tahoma"/>
                <a:cs typeface="Tahoma"/>
              </a:rPr>
              <a:t>m</a:t>
            </a:r>
            <a:r>
              <a:rPr sz="2600" spc="-10" dirty="0">
                <a:latin typeface="Tahoma"/>
                <a:cs typeface="Tahoma"/>
              </a:rPr>
              <a:t>i</a:t>
            </a:r>
            <a:r>
              <a:rPr sz="2600" spc="55" dirty="0">
                <a:latin typeface="Tahoma"/>
                <a:cs typeface="Tahoma"/>
              </a:rPr>
              <a:t>u</a:t>
            </a:r>
            <a:r>
              <a:rPr sz="2600" spc="-35" dirty="0">
                <a:latin typeface="Tahoma"/>
                <a:cs typeface="Tahoma"/>
              </a:rPr>
              <a:t>s  </a:t>
            </a:r>
            <a:r>
              <a:rPr sz="2600" spc="-80" dirty="0">
                <a:latin typeface="Tahoma"/>
                <a:cs typeface="Tahoma"/>
              </a:rPr>
              <a:t>(calves)</a:t>
            </a:r>
            <a:endParaRPr sz="2600">
              <a:latin typeface="Tahoma"/>
              <a:cs typeface="Tahoma"/>
            </a:endParaRPr>
          </a:p>
        </p:txBody>
      </p:sp>
      <p:sp>
        <p:nvSpPr>
          <p:cNvPr id="78" name="object 78"/>
          <p:cNvSpPr txBox="1"/>
          <p:nvPr/>
        </p:nvSpPr>
        <p:spPr>
          <a:xfrm>
            <a:off x="69795" y="8714655"/>
            <a:ext cx="1850389" cy="988060"/>
          </a:xfrm>
          <a:prstGeom prst="rect">
            <a:avLst/>
          </a:prstGeom>
        </p:spPr>
        <p:txBody>
          <a:bodyPr vert="horz" wrap="square" lIns="0" tIns="0" rIns="0" bIns="0" rtlCol="0">
            <a:spAutoFit/>
          </a:bodyPr>
          <a:lstStyle/>
          <a:p>
            <a:pPr marL="12700">
              <a:lnSpc>
                <a:spcPts val="7180"/>
              </a:lnSpc>
            </a:pPr>
            <a:r>
              <a:rPr sz="6000" spc="80" dirty="0">
                <a:solidFill>
                  <a:srgbClr val="FFFFFF"/>
                </a:solidFill>
                <a:latin typeface="Tahoma"/>
                <a:cs typeface="Tahoma"/>
                <a:hlinkClick r:id="rId28" action="ppaction://hlinksldjump"/>
              </a:rPr>
              <a:t>B</a:t>
            </a:r>
            <a:r>
              <a:rPr sz="6000" spc="120" dirty="0">
                <a:solidFill>
                  <a:srgbClr val="FFFFFF"/>
                </a:solidFill>
                <a:latin typeface="Tahoma"/>
                <a:cs typeface="Tahoma"/>
                <a:hlinkClick r:id="rId28" action="ppaction://hlinksldjump"/>
              </a:rPr>
              <a:t>A</a:t>
            </a:r>
            <a:r>
              <a:rPr sz="6000" spc="-90" dirty="0">
                <a:solidFill>
                  <a:srgbClr val="FFFFFF"/>
                </a:solidFill>
                <a:latin typeface="Tahoma"/>
                <a:cs typeface="Tahoma"/>
                <a:hlinkClick r:id="rId28" action="ppaction://hlinksldjump"/>
              </a:rPr>
              <a:t>C</a:t>
            </a:r>
            <a:r>
              <a:rPr sz="6000" spc="-25" dirty="0">
                <a:solidFill>
                  <a:srgbClr val="FFFFFF"/>
                </a:solidFill>
                <a:latin typeface="Tahoma"/>
                <a:cs typeface="Tahoma"/>
                <a:hlinkClick r:id="rId28" action="ppaction://hlinksldjump"/>
              </a:rPr>
              <a:t>K</a:t>
            </a:r>
            <a:endParaRPr sz="6000">
              <a:latin typeface="Tahoma"/>
              <a:cs typeface="Tahoma"/>
            </a:endParaRPr>
          </a:p>
        </p:txBody>
      </p:sp>
      <p:sp>
        <p:nvSpPr>
          <p:cNvPr id="79" name="object 79"/>
          <p:cNvSpPr txBox="1"/>
          <p:nvPr/>
        </p:nvSpPr>
        <p:spPr>
          <a:xfrm>
            <a:off x="11045963" y="8708305"/>
            <a:ext cx="1874520" cy="988060"/>
          </a:xfrm>
          <a:prstGeom prst="rect">
            <a:avLst/>
          </a:prstGeom>
        </p:spPr>
        <p:txBody>
          <a:bodyPr vert="horz" wrap="square" lIns="0" tIns="0" rIns="0" bIns="0" rtlCol="0">
            <a:spAutoFit/>
          </a:bodyPr>
          <a:lstStyle/>
          <a:p>
            <a:pPr marL="12700">
              <a:lnSpc>
                <a:spcPts val="7180"/>
              </a:lnSpc>
            </a:pPr>
            <a:r>
              <a:rPr sz="6000" spc="45" dirty="0">
                <a:solidFill>
                  <a:srgbClr val="FFFFFF"/>
                </a:solidFill>
                <a:latin typeface="Tahoma"/>
                <a:cs typeface="Tahoma"/>
                <a:hlinkClick r:id="rId29" action="ppaction://hlinksldjump"/>
              </a:rPr>
              <a:t>NEXT</a:t>
            </a:r>
            <a:endParaRPr sz="6000">
              <a:latin typeface="Tahoma"/>
              <a:cs typeface="Tahoma"/>
            </a:endParaRPr>
          </a:p>
        </p:txBody>
      </p:sp>
      <p:sp>
        <p:nvSpPr>
          <p:cNvPr id="80" name="object 80"/>
          <p:cNvSpPr txBox="1"/>
          <p:nvPr/>
        </p:nvSpPr>
        <p:spPr>
          <a:xfrm>
            <a:off x="5263446" y="9371260"/>
            <a:ext cx="2184400" cy="306070"/>
          </a:xfrm>
          <a:prstGeom prst="rect">
            <a:avLst/>
          </a:prstGeom>
        </p:spPr>
        <p:txBody>
          <a:bodyPr vert="horz" wrap="square" lIns="0" tIns="13970" rIns="0" bIns="0" rtlCol="0">
            <a:spAutoFit/>
          </a:bodyPr>
          <a:lstStyle/>
          <a:p>
            <a:pPr marL="12700">
              <a:lnSpc>
                <a:spcPct val="100000"/>
              </a:lnSpc>
              <a:spcBef>
                <a:spcPts val="110"/>
              </a:spcBef>
            </a:pPr>
            <a:r>
              <a:rPr sz="1800" spc="-5" dirty="0">
                <a:solidFill>
                  <a:srgbClr val="FFFFFF"/>
                </a:solidFill>
                <a:latin typeface="Century Gothic"/>
                <a:cs typeface="Century Gothic"/>
                <a:hlinkClick r:id="rId30"/>
              </a:rPr>
              <a:t>www.planbee.com</a:t>
            </a:r>
            <a:endParaRPr sz="1800">
              <a:latin typeface="Century Gothic"/>
              <a:cs typeface="Century Gothic"/>
            </a:endParaRPr>
          </a:p>
        </p:txBody>
      </p:sp>
      <p:pic>
        <p:nvPicPr>
          <p:cNvPr id="81" name="Recorded Sound">
            <a:hlinkClick r:id="" action="ppaction://media"/>
            <a:extLst>
              <a:ext uri="{FF2B5EF4-FFF2-40B4-BE49-F238E27FC236}">
                <a16:creationId xmlns:a16="http://schemas.microsoft.com/office/drawing/2014/main" id="{28DA09B9-9BEF-4C2F-9611-B70612A0D0AB}"/>
              </a:ext>
            </a:extLst>
          </p:cNvPr>
          <p:cNvPicPr>
            <a:picLocks noChangeAspect="1"/>
          </p:cNvPicPr>
          <p:nvPr>
            <a:audioFile r:link="rId3"/>
            <p:extLst>
              <p:ext uri="{DAA4B4D4-6D71-4841-9C94-3DE7FCFB9230}">
                <p14:media xmlns:p14="http://schemas.microsoft.com/office/powerpoint/2010/main" r:embed="rId2"/>
              </p:ext>
            </p:extLst>
          </p:nvPr>
        </p:nvPicPr>
        <p:blipFill>
          <a:blip r:embed="rId31"/>
          <a:stretch>
            <a:fillRect/>
          </a:stretch>
        </p:blipFill>
        <p:spPr>
          <a:xfrm>
            <a:off x="2374899" y="8947623"/>
            <a:ext cx="609600" cy="609600"/>
          </a:xfrm>
          <a:prstGeom prst="rect">
            <a:avLst/>
          </a:prstGeom>
        </p:spPr>
      </p:pic>
    </p:spTree>
    <p:custDataLst>
      <p:tags r:id="rId1"/>
    </p:custDataLst>
    <p:extLst>
      <p:ext uri="{BB962C8B-B14F-4D97-AF65-F5344CB8AC3E}">
        <p14:creationId xmlns:p14="http://schemas.microsoft.com/office/powerpoint/2010/main" val="19480353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24098" fill="hold"/>
                                        <p:tgtEl>
                                          <p:spTgt spid="81"/>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81"/>
                </p:tgtEl>
              </p:cMediaNode>
            </p:audio>
          </p:childTnLst>
        </p:cTn>
      </p:par>
    </p:tnLst>
  </p:timing>
</p:sld>
</file>

<file path=ppt/tags/tag1.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2.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3.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4.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5.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6.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7.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8.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9.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10.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11.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12.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13.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14.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FFFF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36</TotalTime>
  <Words>730</Words>
  <Application>Microsoft Office PowerPoint</Application>
  <PresentationFormat>Custom</PresentationFormat>
  <Paragraphs>99</Paragraphs>
  <Slides>14</Slides>
  <Notes>0</Notes>
  <HiddenSlides>0</HiddenSlides>
  <MMClips>3</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14</vt:i4>
      </vt:variant>
    </vt:vector>
  </HeadingPairs>
  <TitlesOfParts>
    <vt:vector size="19" baseType="lpstr">
      <vt:lpstr>PMingLiU</vt:lpstr>
      <vt:lpstr>Calibri</vt:lpstr>
      <vt:lpstr>Century Gothic</vt:lpstr>
      <vt:lpstr>Tahoma</vt:lpstr>
      <vt:lpstr>Office Theme</vt:lpstr>
      <vt:lpstr>Healthy Bodies</vt:lpstr>
      <vt:lpstr>PowerPoint Presentation</vt:lpstr>
      <vt:lpstr>Start by watching this video:</vt:lpstr>
      <vt:lpstr>It is our muscles that make us move. We have hundreds of different muscles  in our bodies. Muscles are made of lots  of small stretchy fibres grouped  together. Muscles come in three groups:</vt:lpstr>
      <vt:lpstr>Skeletal muscles are attached to bones so that our bones can move. Muscles work in pairs on either side of the bone. As the muscles  relax and contract, they pull our bones to make them move. Relaxing  the muscles releases the bones again. Muscles cannot push bones.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Healthy Bodies</dc:title>
  <cp:lastModifiedBy>Melissa Gilbert</cp:lastModifiedBy>
  <cp:revision>6</cp:revision>
  <dcterms:created xsi:type="dcterms:W3CDTF">2021-01-12T10:18:54Z</dcterms:created>
  <dcterms:modified xsi:type="dcterms:W3CDTF">2021-01-16T12:24:13Z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reated">
    <vt:filetime>2014-08-20T00:00:00Z</vt:filetime>
  </property>
  <property fmtid="{D5CDD505-2E9C-101B-9397-08002B2CF9AE}" pid="3" name="Creator">
    <vt:lpwstr>Apple Keynote 5.3</vt:lpwstr>
  </property>
  <property fmtid="{D5CDD505-2E9C-101B-9397-08002B2CF9AE}" pid="4" name="LastSaved">
    <vt:filetime>2021-01-12T00:00:00Z</vt:filetime>
  </property>
</Properties>
</file>