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31/08/2019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6203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 </a:t>
            </a:r>
            <a:r>
              <a:rPr lang="en-GB" sz="3600" dirty="0" smtClean="0">
                <a:solidFill>
                  <a:schemeClr val="accent5"/>
                </a:solidFill>
                <a:latin typeface="CCW Cursive Writing 1" panose="03050602040000000000" pitchFamily="66" charset="0"/>
              </a:rPr>
              <a:t>Autumn 1</a:t>
            </a:r>
            <a:endParaRPr lang="en-GB" sz="3600" dirty="0">
              <a:solidFill>
                <a:schemeClr val="accent5"/>
              </a:solidFill>
              <a:latin typeface="CCW Cursive Writing 1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This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is me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25450" y="1597929"/>
            <a:ext cx="6981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Cursive Writing 1" panose="03050602040000000000" pitchFamily="66" charset="0"/>
              </a:rPr>
              <a:t>Some of our focussed books will be </a:t>
            </a:r>
            <a:endParaRPr lang="en-GB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32450" y="4726049"/>
            <a:ext cx="113124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CCW Cursive Writing 1" panose="03050602040000000000" pitchFamily="66" charset="0"/>
              </a:rPr>
              <a:t>Some activities we will be doing:</a:t>
            </a:r>
          </a:p>
          <a:p>
            <a:endParaRPr lang="en-GB" sz="1400" b="1" dirty="0" smtClean="0">
              <a:latin typeface="CCW Cursive Writing 1" panose="03050602040000000000" pitchFamily="66" charset="0"/>
            </a:endParaRPr>
          </a:p>
          <a:p>
            <a:r>
              <a:rPr lang="en-GB" sz="1400" dirty="0" smtClean="0">
                <a:latin typeface="CCW Cursive Writing 1" panose="03050602040000000000" pitchFamily="66" charset="0"/>
              </a:rPr>
              <a:t>Getting to know our new friends       Making class books                                   Writing captions                          Looking at initial sounds </a:t>
            </a:r>
          </a:p>
          <a:p>
            <a:r>
              <a:rPr lang="en-GB" sz="1400" dirty="0" smtClean="0">
                <a:latin typeface="CCW Cursive Writing 1" panose="03050602040000000000" pitchFamily="66" charset="0"/>
              </a:rPr>
              <a:t>Making up our class rules              </a:t>
            </a:r>
            <a:r>
              <a:rPr lang="en-GB" sz="1400" dirty="0">
                <a:latin typeface="CCW Cursive Writing 1" panose="03050602040000000000" pitchFamily="66" charset="0"/>
              </a:rPr>
              <a:t>L</a:t>
            </a:r>
            <a:r>
              <a:rPr lang="en-GB" sz="1400" dirty="0" smtClean="0">
                <a:latin typeface="CCW Cursive Writing 1" panose="03050602040000000000" pitchFamily="66" charset="0"/>
              </a:rPr>
              <a:t>earning about our senses </a:t>
            </a:r>
          </a:p>
          <a:p>
            <a:r>
              <a:rPr lang="en-GB" sz="1400" dirty="0" smtClean="0">
                <a:latin typeface="CCW Cursive Writing 1" panose="03050602040000000000" pitchFamily="66" charset="0"/>
              </a:rPr>
              <a:t>Dressing independently for PE          </a:t>
            </a:r>
            <a:r>
              <a:rPr lang="en-GB" sz="1400" dirty="0">
                <a:latin typeface="CCW Cursive Writing 1" panose="03050602040000000000" pitchFamily="66" charset="0"/>
              </a:rPr>
              <a:t>D</a:t>
            </a:r>
            <a:r>
              <a:rPr lang="en-GB" sz="1400" dirty="0" smtClean="0">
                <a:latin typeface="CCW Cursive Writing 1" panose="03050602040000000000" pitchFamily="66" charset="0"/>
              </a:rPr>
              <a:t>escribing popcorn using our senses         Making Skelton pictures                 Learning about Harvest</a:t>
            </a:r>
          </a:p>
          <a:p>
            <a:r>
              <a:rPr lang="en-GB" sz="1400" dirty="0">
                <a:latin typeface="CCW Cursive Writing 1" panose="03050602040000000000" pitchFamily="66" charset="0"/>
              </a:rPr>
              <a:t>C</a:t>
            </a:r>
            <a:r>
              <a:rPr lang="en-GB" sz="1400" dirty="0" smtClean="0">
                <a:latin typeface="CCW Cursive Writing 1" panose="03050602040000000000" pitchFamily="66" charset="0"/>
              </a:rPr>
              <a:t>ontinue a rhyming string              Visiting the church </a:t>
            </a:r>
            <a:endParaRPr lang="en-GB" sz="1400" dirty="0">
              <a:latin typeface="CCW Cursive Writing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698" y="2166508"/>
            <a:ext cx="1895475" cy="2419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619" y="2052208"/>
            <a:ext cx="1738336" cy="24336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430" y="2492896"/>
            <a:ext cx="1780590" cy="1756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8668" y="1999942"/>
            <a:ext cx="1876425" cy="2438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5373" y="2335276"/>
            <a:ext cx="1711447" cy="20721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17100" y="2260138"/>
            <a:ext cx="1689007" cy="214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68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CCW Cursive Writing 1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18</cp:revision>
  <dcterms:created xsi:type="dcterms:W3CDTF">2016-10-04T11:24:38Z</dcterms:created>
  <dcterms:modified xsi:type="dcterms:W3CDTF">2019-08-31T10:59:30Z</dcterms:modified>
</cp:coreProperties>
</file>