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6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6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5EC1D-8068-41D5-8152-9A47795A9C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F8B077-F538-4212-BB80-2ED562F27C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5AA0B4-C6FA-437E-A8FB-ED95CA9A7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C746A-53F6-4182-A7F9-34AFD1DA9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82875-763B-4205-B2BB-AA733A345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868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F4DD7-1392-45D0-BB71-8E9187049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7AF502-4BBC-483D-AE20-6F2E849B0E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4AEAB-6175-4F1C-9EFF-C00D4CBA1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223091-4D9E-4D8C-A857-1DDA1648B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D12DBB-F245-4CF5-9143-947B82C1E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320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BAE22-439E-4C81-8D09-6C0A6684A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039BA9-3FB3-437A-8008-3AFCA2E07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2790E-F2C9-4E93-A005-6CAA30B27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657FD9-6F41-4E5E-8731-27962B2A4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3BA66B-50C0-4BCB-B589-D1E354107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421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C1AEA-B2C8-40ED-834E-F5109F5A1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6EDFB-56D0-4C09-BDC0-E164FF26F9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FD98E-459C-45BC-A1D2-F27AB54D2C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8EC19E-A1B6-4DB2-96DA-4371D0F89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D31AA1-31A9-4BDA-A195-6BC3D82AA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B8626A-87F7-4339-81B2-9146F3413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93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8476C-2A11-4A5C-91A7-EB93FAE3C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E31E64-C224-42A7-B7B3-4A769F9902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E71648-1FD7-4E85-A73D-B00A2DF6C0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4AB633-F02A-4799-806E-0AED2C9F58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9AB3BC-5438-4851-8B4E-D7133225FB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27FF8F-6DBA-4EE0-A9DB-86CB17A69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51E06B-481C-4A49-BB45-F312E8C40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8FF90B-A3B8-40D2-8C0C-A77BB9F3A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429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869D4-5593-4F71-80D0-D0E5F4355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6C4C81-703B-4B28-A4DA-86DE0856E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508983-218C-4AE3-A1DB-D04F9C32D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054DF8-DB1F-47D7-AECE-3521E3C4D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671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762497-7611-485B-9970-2EE396C00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6B86D7-F340-4F51-A7EA-68FE575F0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AB082E-6A05-4E1C-9D3D-7D3DFDEA8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18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562AD-EF32-479D-84AC-FBFDE90A0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6A15AA-35B1-4884-951F-2A7A4C5913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54960D-0676-41E5-9889-A78FA54B7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630B5E-581B-4A8B-9FF4-7A4207F6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34E292-69FE-4686-BE75-F19A6C3EF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A28A31-ED03-43DB-A39E-36D2B0CD6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024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A7C28-975E-4192-BD59-ACF773089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925037-3358-46B3-9614-3A2158AEF2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B0DF02-9F5F-41C3-85D1-3DE9165B9E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3247B5-5C8C-4BEB-8511-51FDA3A56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FE5AB8-DD7B-49A3-B063-6141350BC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14B93C-42B2-4C7A-80F9-5526B97DA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829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AB15E-FE03-4185-B5D8-D10B0E49E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250BE9-E6FD-4DBB-B6AD-8F4D05BCC3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E65FB-7B91-452B-9A7C-B96E06CCD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B03DAC-B374-4A10-9419-9828943A2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4C8E89-D072-4D80-BD2C-F9C0323D4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012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9472AEC-9B10-4ACD-B620-CDD11DC51A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AE3DE9-ED26-4A57-8EF2-9DEAA5021D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F6CD23-C425-4F97-B641-7FF3B42B2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7CF7EE-72AA-4F26-8113-F1961B238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21DA4F-92FD-4F4C-A9F4-2032AF5B1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2792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4C0FA247-55D5-4D45-8965-EFB98E8975DD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1492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B069A3-765F-4DB7-B5B6-DF2CE0862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67954E-A7CF-41FC-A96D-0635F3F91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94B0FE-FF27-409D-854A-1400335A9B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ADABE-A12D-4B98-BF20-7D8F1D3F192A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658C79-EA20-4E50-9DFF-AD6719FE35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875CE8-93C7-4F76-925E-0FD6F0128D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637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BF3E6-51E9-4FAC-A514-19DD65F4C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08905"/>
            <a:ext cx="9144000" cy="3694113"/>
          </a:xfrm>
        </p:spPr>
        <p:txBody>
          <a:bodyPr>
            <a:normAutofit fontScale="90000"/>
          </a:bodyPr>
          <a:lstStyle/>
          <a:p>
            <a:pPr algn="l"/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We are learning</a:t>
            </a: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To write sentences with a capital letter and a full stop.</a:t>
            </a:r>
            <a:br>
              <a:rPr lang="en-US" dirty="0">
                <a:latin typeface="Comic Sans MS" panose="030F0702030302020204" pitchFamily="66" charset="0"/>
              </a:rPr>
            </a:b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5E4926-6405-4B61-8C91-48EBBFD63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F4FB7B9-12F9-48B3-A4C7-B85F342CD2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471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87"/>
    </mc:Choice>
    <mc:Fallback>
      <p:transition spd="slow" advTm="95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00F3AC07-2D05-4885-BF87-74413EA920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549275"/>
            <a:ext cx="80645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write a sentence underneath each picture in the comic strip, using a </a:t>
            </a:r>
            <a:r>
              <a:rPr lang="en-GB" altLang="en-US" b="1" dirty="0">
                <a:solidFill>
                  <a:schemeClr val="tx1"/>
                </a:solidFill>
              </a:rPr>
              <a:t>full stop</a:t>
            </a:r>
            <a:r>
              <a:rPr lang="en-GB" altLang="en-US" dirty="0">
                <a:solidFill>
                  <a:schemeClr val="tx1"/>
                </a:solidFill>
              </a:rPr>
              <a:t>, to describe what is happening? </a:t>
            </a:r>
          </a:p>
        </p:txBody>
      </p:sp>
      <p:pic>
        <p:nvPicPr>
          <p:cNvPr id="4" name="2">
            <a:extLst>
              <a:ext uri="{FF2B5EF4-FFF2-40B4-BE49-F238E27FC236}">
                <a16:creationId xmlns:a16="http://schemas.microsoft.com/office/drawing/2014/main" id="{76337070-2A92-4937-BBB3-09ACEF1EEE6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1599" r="3603" b="10372"/>
          <a:stretch/>
        </p:blipFill>
        <p:spPr>
          <a:xfrm>
            <a:off x="6557963" y="1235075"/>
            <a:ext cx="2971800" cy="1689100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grpSp>
        <p:nvGrpSpPr>
          <p:cNvPr id="12" name="3">
            <a:extLst>
              <a:ext uri="{FF2B5EF4-FFF2-40B4-BE49-F238E27FC236}">
                <a16:creationId xmlns:a16="http://schemas.microsoft.com/office/drawing/2014/main" id="{EF2AC7A4-5867-4C0F-9325-23270CC26799}"/>
              </a:ext>
            </a:extLst>
          </p:cNvPr>
          <p:cNvGrpSpPr>
            <a:grpSpLocks/>
          </p:cNvGrpSpPr>
          <p:nvPr/>
        </p:nvGrpSpPr>
        <p:grpSpPr bwMode="auto">
          <a:xfrm>
            <a:off x="2727326" y="3630613"/>
            <a:ext cx="3014663" cy="1687512"/>
            <a:chOff x="1178011" y="4069492"/>
            <a:chExt cx="3015048" cy="1688757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B35DEFE-A294-424C-91E2-E314F823C09E}"/>
                </a:ext>
              </a:extLst>
            </p:cNvPr>
            <p:cNvSpPr/>
            <p:nvPr/>
          </p:nvSpPr>
          <p:spPr>
            <a:xfrm>
              <a:off x="1178011" y="4069492"/>
              <a:ext cx="3015048" cy="1688757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0255" name="Picture 7">
              <a:extLst>
                <a:ext uri="{FF2B5EF4-FFF2-40B4-BE49-F238E27FC236}">
                  <a16:creationId xmlns:a16="http://schemas.microsoft.com/office/drawing/2014/main" id="{D5615BCF-5B0A-4F58-9FD6-D5FBE086075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7823" y="4153384"/>
              <a:ext cx="2235423" cy="1520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4">
            <a:extLst>
              <a:ext uri="{FF2B5EF4-FFF2-40B4-BE49-F238E27FC236}">
                <a16:creationId xmlns:a16="http://schemas.microsoft.com/office/drawing/2014/main" id="{1FA817A2-9803-48BB-9E97-7CB122F5738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8886" t="35195" r="3696" b="37982"/>
          <a:stretch/>
        </p:blipFill>
        <p:spPr>
          <a:xfrm>
            <a:off x="6559551" y="3646489"/>
            <a:ext cx="2970213" cy="1671637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grpSp>
        <p:nvGrpSpPr>
          <p:cNvPr id="14" name="1">
            <a:extLst>
              <a:ext uri="{FF2B5EF4-FFF2-40B4-BE49-F238E27FC236}">
                <a16:creationId xmlns:a16="http://schemas.microsoft.com/office/drawing/2014/main" id="{6C7CB2B9-CC07-4495-A37A-75DC1C62FDAF}"/>
              </a:ext>
            </a:extLst>
          </p:cNvPr>
          <p:cNvGrpSpPr>
            <a:grpSpLocks/>
          </p:cNvGrpSpPr>
          <p:nvPr/>
        </p:nvGrpSpPr>
        <p:grpSpPr bwMode="auto">
          <a:xfrm>
            <a:off x="2757488" y="1235076"/>
            <a:ext cx="2971800" cy="1692275"/>
            <a:chOff x="1209430" y="1515762"/>
            <a:chExt cx="2971725" cy="1691457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78852EF1-CC7F-49C4-B4D3-E69F3ECCE9B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t="9612" b="10245"/>
            <a:stretch/>
          </p:blipFill>
          <p:spPr>
            <a:xfrm>
              <a:off x="1209430" y="1515762"/>
              <a:ext cx="2971725" cy="1691457"/>
            </a:xfrm>
            <a:prstGeom prst="rect">
              <a:avLst/>
            </a:prstGeom>
            <a:ln w="38100">
              <a:solidFill>
                <a:schemeClr val="accent4"/>
              </a:solidFill>
            </a:ln>
          </p:spPr>
        </p:pic>
        <p:pic>
          <p:nvPicPr>
            <p:cNvPr id="10253" name="Picture 12">
              <a:extLst>
                <a:ext uri="{FF2B5EF4-FFF2-40B4-BE49-F238E27FC236}">
                  <a16:creationId xmlns:a16="http://schemas.microsoft.com/office/drawing/2014/main" id="{59BEEB2E-4B81-4486-9EA1-5755539C8E1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459"/>
            <a:stretch>
              <a:fillRect/>
            </a:stretch>
          </p:blipFill>
          <p:spPr bwMode="auto">
            <a:xfrm>
              <a:off x="2369344" y="1902321"/>
              <a:ext cx="651896" cy="1302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FB0365DF-68D4-48B6-A3FB-81214F0E059B}"/>
              </a:ext>
            </a:extLst>
          </p:cNvPr>
          <p:cNvSpPr/>
          <p:nvPr/>
        </p:nvSpPr>
        <p:spPr>
          <a:xfrm>
            <a:off x="2173288" y="2924176"/>
            <a:ext cx="3816350" cy="582613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94806ED5-853E-4FDE-83F6-6DDEF00337D2}"/>
              </a:ext>
            </a:extLst>
          </p:cNvPr>
          <p:cNvSpPr/>
          <p:nvPr/>
        </p:nvSpPr>
        <p:spPr>
          <a:xfrm>
            <a:off x="6183313" y="2924176"/>
            <a:ext cx="3816350" cy="582613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37E9E74F-2FEF-4087-A589-C204C13C6B44}"/>
              </a:ext>
            </a:extLst>
          </p:cNvPr>
          <p:cNvSpPr/>
          <p:nvPr/>
        </p:nvSpPr>
        <p:spPr>
          <a:xfrm>
            <a:off x="2173288" y="5297489"/>
            <a:ext cx="3816350" cy="581025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63CB453F-225C-4A21-9228-634AF7FFAC7A}"/>
              </a:ext>
            </a:extLst>
          </p:cNvPr>
          <p:cNvSpPr/>
          <p:nvPr/>
        </p:nvSpPr>
        <p:spPr>
          <a:xfrm>
            <a:off x="6183313" y="5297489"/>
            <a:ext cx="3816350" cy="581025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115DC4A-EEA0-481F-B88C-61ADC38C807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68"/>
    </mc:Choice>
    <mc:Fallback>
      <p:transition spd="slow" advTm="280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5" grpId="0" animBg="1"/>
      <p:bldP spid="22" grpId="0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BF3E6-51E9-4FAC-A514-19DD65F4C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822" y="338666"/>
            <a:ext cx="9144000" cy="1128890"/>
          </a:xfrm>
        </p:spPr>
        <p:txBody>
          <a:bodyPr>
            <a:normAutofit fontScale="90000"/>
          </a:bodyPr>
          <a:lstStyle/>
          <a:p>
            <a:pPr algn="l"/>
            <a:r>
              <a:rPr lang="en-US" sz="4400" dirty="0">
                <a:latin typeface="Comic Sans MS" panose="030F0702030302020204" pitchFamily="66" charset="0"/>
              </a:rPr>
              <a:t>Can you spot where the missing capital letters belong?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E1C3CF-3A8A-4859-84B2-8A20ED81E2D0}"/>
              </a:ext>
            </a:extLst>
          </p:cNvPr>
          <p:cNvSpPr txBox="1"/>
          <p:nvPr/>
        </p:nvSpPr>
        <p:spPr>
          <a:xfrm>
            <a:off x="519289" y="1659467"/>
            <a:ext cx="1075831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2060"/>
                </a:solidFill>
                <a:latin typeface="Comic Sans MS" panose="030F0702030302020204" pitchFamily="66" charset="0"/>
              </a:rPr>
              <a:t>penguins are interesting animals. they belong to the bird family but they can’t fly. penguins have a special layer of feathers which keep them warm. half of their life is spent on land and the other half is spent in the water. </a:t>
            </a:r>
            <a:endParaRPr lang="en-US" sz="4400" dirty="0">
              <a:solidFill>
                <a:srgbClr val="002060"/>
              </a:solidFill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9DC13E0-D3CF-47A7-AFBB-C991D726074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9511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73"/>
    </mc:Choice>
    <mc:Fallback>
      <p:transition spd="slow" advTm="21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BF3E6-51E9-4FAC-A514-19DD65F4C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822" y="338666"/>
            <a:ext cx="9144000" cy="1128890"/>
          </a:xfrm>
        </p:spPr>
        <p:txBody>
          <a:bodyPr>
            <a:normAutofit fontScale="90000"/>
          </a:bodyPr>
          <a:lstStyle/>
          <a:p>
            <a:pPr algn="l"/>
            <a:r>
              <a:rPr lang="en-US" sz="4400" dirty="0">
                <a:latin typeface="Comic Sans MS" panose="030F0702030302020204" pitchFamily="66" charset="0"/>
              </a:rPr>
              <a:t>I would like you to add a sentence to each of the pictures on the sheet.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E0D28B-C5C9-4AE2-95D5-EFBE5161514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500" t="28796" r="33796" b="4917"/>
          <a:stretch/>
        </p:blipFill>
        <p:spPr>
          <a:xfrm>
            <a:off x="3352800" y="1467556"/>
            <a:ext cx="4662311" cy="515544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554AAB1-1F96-4070-B655-3FC0778AD2D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63248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52"/>
    </mc:Choice>
    <mc:Fallback>
      <p:transition spd="slow" advTm="109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119</Words>
  <Application>Microsoft Office PowerPoint</Application>
  <PresentationFormat>Widescreen</PresentationFormat>
  <Paragraphs>5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Sassoon Infant Rg</vt:lpstr>
      <vt:lpstr>Twinkl</vt:lpstr>
      <vt:lpstr>Twinkl SemiBold</vt:lpstr>
      <vt:lpstr>Office Theme</vt:lpstr>
      <vt:lpstr>    We are learning  To write sentences with a capital letter and a full stop. </vt:lpstr>
      <vt:lpstr>PowerPoint Presentation</vt:lpstr>
      <vt:lpstr>Can you spot where the missing capital letters belong?</vt:lpstr>
      <vt:lpstr>I would like you to add a sentence to each of the pictures on the sheet.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are learning  To read a text and answer questions.</dc:title>
  <dc:creator>Christina Weerasekera</dc:creator>
  <cp:lastModifiedBy>Christina Weerasekera</cp:lastModifiedBy>
  <cp:revision>6</cp:revision>
  <dcterms:created xsi:type="dcterms:W3CDTF">2021-01-30T09:43:05Z</dcterms:created>
  <dcterms:modified xsi:type="dcterms:W3CDTF">2021-01-31T10:22:57Z</dcterms:modified>
</cp:coreProperties>
</file>