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2" r:id="rId13"/>
    <p:sldId id="283" r:id="rId14"/>
    <p:sldId id="284" r:id="rId15"/>
    <p:sldId id="285" r:id="rId16"/>
    <p:sldId id="281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634CB4-8ED5-4C43-8256-1E3592A964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1224">
        <p:fade/>
      </p:transition>
    </mc:Choice>
    <mc:Fallback>
      <p:transition advTm="212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0CB5B9-2F07-4AC9-8B49-CFD22DA182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822">
        <p:fade/>
      </p:transition>
    </mc:Choice>
    <mc:Fallback>
      <p:transition advTm="58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182E32-8D1A-4DF7-B824-6532DE68ED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202">
        <p:fade/>
      </p:transition>
    </mc:Choice>
    <mc:Fallback>
      <p:transition advTm="4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3A69B27-BD68-44AD-A098-C3AC0CFC6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502">
        <p:fade/>
      </p:transition>
    </mc:Choice>
    <mc:Fallback>
      <p:transition advTm="55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903E0CE-9BDF-4722-A1AB-07F5D8DF36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414">
        <p:fade/>
      </p:transition>
    </mc:Choice>
    <mc:Fallback>
      <p:transition advTm="54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sty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9986F6-7479-45A0-8BDA-A3C9009C4C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5314">
        <p:fade/>
      </p:transition>
    </mc:Choice>
    <mc:Fallback>
      <p:transition advTm="153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EA41317-E0E0-4515-8C06-2067F2922D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262">
        <p:fade/>
      </p:transition>
    </mc:Choice>
    <mc:Fallback>
      <p:transition advTm="5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1F3E53-D90E-4219-85DB-99E67E01BF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953">
        <p:fade/>
      </p:transition>
    </mc:Choice>
    <mc:Fallback>
      <p:transition advTm="4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A7F8FE-ABB5-4ADF-80EF-2D771841EE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264">
        <p:fade/>
      </p:transition>
    </mc:Choice>
    <mc:Fallback>
      <p:transition advTm="62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5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teen</a:t>
            </a:r>
            <a:endParaRPr lang="en-GB" sz="15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BCF254-810E-4E87-B636-66B2C50CF8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437">
        <p:fade/>
      </p:transition>
    </mc:Choice>
    <mc:Fallback>
      <p:transition advTm="84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sk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3BDCC8-2BDF-4637-9801-4F0BBC7335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034">
        <p:fade/>
      </p:transition>
    </mc:Choice>
    <mc:Fallback>
      <p:transition advTm="60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8C94D02-F014-4C8E-B9C7-AEB5BDAF1F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801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8637">
        <p:fade/>
      </p:transition>
    </mc:Choice>
    <mc:Fallback>
      <p:transition advTm="386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  <a:t>The girl came third in the race.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518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336C6C-3ADD-4C14-86CA-6AB5061AC5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399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0479">
        <p:fade/>
      </p:transition>
    </mc:Choice>
    <mc:Fallback>
      <p:transition advTm="204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  <a:t>The bird was </a:t>
            </a:r>
            <a:r>
              <a:rPr lang="en-GB" sz="7200" b="0">
                <a:ln w="28575">
                  <a:noFill/>
                </a:ln>
                <a:solidFill>
                  <a:srgbClr val="18A0DB"/>
                </a:solidFill>
              </a:rPr>
              <a:t>feeling thirsty.</a:t>
            </a:r>
            <a:endParaRPr lang="en-GB" sz="7200" b="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057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24</Words>
  <Application>Microsoft Office PowerPoint</Application>
  <PresentationFormat>On-screen Show (4:3)</PresentationFormat>
  <Paragraphs>12</Paragraphs>
  <Slides>16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girl</vt:lpstr>
      <vt:lpstr>sir</vt:lpstr>
      <vt:lpstr>bird</vt:lpstr>
      <vt:lpstr>shirt</vt:lpstr>
      <vt:lpstr>thirsty</vt:lpstr>
      <vt:lpstr>birth</vt:lpstr>
      <vt:lpstr>third</vt:lpstr>
      <vt:lpstr>first</vt:lpstr>
      <vt:lpstr>thirteen</vt:lpstr>
      <vt:lpstr>skirt</vt:lpstr>
      <vt:lpstr>PowerPoint Presentation</vt:lpstr>
      <vt:lpstr>The girl came third in the race.</vt:lpstr>
      <vt:lpstr>PowerPoint Presentation</vt:lpstr>
      <vt:lpstr>The bird was feeling thirsty.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9</cp:revision>
  <dcterms:created xsi:type="dcterms:W3CDTF">2020-06-12T09:48:05Z</dcterms:created>
  <dcterms:modified xsi:type="dcterms:W3CDTF">2021-02-19T15:31:40Z</dcterms:modified>
</cp:coreProperties>
</file>