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A6630-C371-42A7-9D71-D594BE1596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3512F1-7C1F-4B84-9A0F-DC22FFD065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87AC7A-F8BB-48F9-A98D-C9B2FC750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58AAA-5486-4FD7-9F09-B50923C45C9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3401B1-A399-4891-8A09-45CFFB266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DDF9FA-08D6-4A15-99CB-3CE34C08D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683F-0C63-436F-A129-2C93700EBB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93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789EA-1DB3-41CB-B275-5E0DD6ACF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AFEFA2-FA0B-4248-AD90-717D8911A0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C3588-EC20-462E-AA00-E1EE68195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58AAA-5486-4FD7-9F09-B50923C45C9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E38541-CBD8-4F89-B3BB-F8968C9EB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FED82E-F742-444A-89CA-893131683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683F-0C63-436F-A129-2C93700EBB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520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6BAF9-F9BA-40C7-B358-180302796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E74F0D-E197-441D-830E-8D1525CDDA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7FEA43-B1E3-48A8-9AF6-290A3750B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58AAA-5486-4FD7-9F09-B50923C45C9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5931A-76A8-46C2-81C9-E7CDF070B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E7AB0F-1380-48C7-BC13-B89ADB076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683F-0C63-436F-A129-2C93700EBB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393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75391-48F9-469C-93BD-68A0CA275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FCFE80-2E57-45E0-85E9-9F216E062A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B8C1B8-8C2A-43E9-B3A9-685876B4C4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FF1853-0DA3-439F-AD79-F0833B303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58AAA-5486-4FD7-9F09-B50923C45C9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B84F11-292C-4BD8-8396-E7B7E50AC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DB2682-7194-4CA5-AAAD-35A4D2BA1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683F-0C63-436F-A129-2C93700EBB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253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FC9A7B-22F6-40F7-A76F-2569973A4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8DAE33-BB6E-45F0-B782-B2A7821863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6D0CCC-70EE-4F95-9CBA-0743310E62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89367C-6D26-4F35-87EC-53399DCA37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4434BA-E65A-4D4E-851C-B6C9EC440E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D5EE49-A18D-42AC-8807-D6EE809F3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58AAA-5486-4FD7-9F09-B50923C45C9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54B62B-C6D9-41AF-AA4D-AADA85149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F15241-5B8C-408D-AC21-B3BE8B295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683F-0C63-436F-A129-2C93700EBB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571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86DCB-417A-443E-B15A-D30026143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D75175-ACEF-4595-B631-FCB46A1D5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58AAA-5486-4FD7-9F09-B50923C45C9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C575FE-E804-4DDC-9375-C3E8EE0BA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FDE441-C203-4614-A777-ECD47E040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683F-0C63-436F-A129-2C93700EBB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066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5A69C0-1843-4A9F-A06E-F45D3FAF0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58AAA-5486-4FD7-9F09-B50923C45C9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2D152D-0BE2-4BB7-AACE-32360DCFD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9D1E02-B689-4F07-B192-4E842167A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683F-0C63-436F-A129-2C93700EBB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107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602F2-E476-4EE9-8257-1653058C1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F2FDA8-E40A-49D1-A659-0E6A4DC724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736992-03A8-4562-970A-1A4E45C758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F86E4-BBD0-4966-8B6D-061A64F26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58AAA-5486-4FD7-9F09-B50923C45C9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BCEC8E-CEF2-46EF-ADC2-A5FB402A9D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450EF5-A508-473F-B71D-62B5E6910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683F-0C63-436F-A129-2C93700EBB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080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0CA0F-B826-41BA-A4FD-60EAFA0FC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CEFBA0-A40E-452B-B37F-BE3DBC1600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E6BE1C-D72E-4C5C-B73E-F7508DC26D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31B30A-E7FB-4C45-A3F8-18E5B08EF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58AAA-5486-4FD7-9F09-B50923C45C9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973E34-FB59-4501-A522-186EE6ED6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41D0E2-7658-4485-97C2-2335B08C2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683F-0C63-436F-A129-2C93700EBB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17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279A7-7DF5-4393-90EE-C0F07C2BE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5C8F90-895A-4177-9761-368F58960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11C37-3B8A-46ED-81C4-6761C6E8BF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58AAA-5486-4FD7-9F09-B50923C45C9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EDB7C-FBD9-44E2-9713-A9D695AC6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4CB057-17C1-4BE0-8F9F-783746468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683F-0C63-436F-A129-2C93700EBB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779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550E1A-CE07-4F52-A7B2-C6CDC4C2D3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412E47-E899-4B68-8187-8033BEB3D4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3124B-4CCD-4179-BFAE-0C374C043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58AAA-5486-4FD7-9F09-B50923C45C9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859E6-9E45-4CE9-B8C4-35CA52BC6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7138E-FD23-4B0D-A0D5-17C325611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683F-0C63-436F-A129-2C93700EBB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677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E638F0-BF5F-48FF-AF29-D9D1729D5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CBA95-BC5D-4AF0-B3FA-9A9D372E1B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248C8-768B-4076-8C1A-A3CB252B5D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D58AAA-5486-4FD7-9F09-B50923C45C95}" type="datetimeFigureOut">
              <a:rPr lang="en-US" smtClean="0"/>
              <a:t>2/24/2021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2E9914-4B51-44E4-BA4A-E1C184368B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23DAA-C66E-4994-BB5C-B46CC60534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683F-0C63-436F-A129-2C93700EBB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644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DF29FF-8736-4BF8-BC32-C4D6664E3701}"/>
              </a:ext>
            </a:extLst>
          </p:cNvPr>
          <p:cNvSpPr txBox="1"/>
          <p:nvPr/>
        </p:nvSpPr>
        <p:spPr>
          <a:xfrm>
            <a:off x="605481" y="370703"/>
            <a:ext cx="1060209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We are learning</a:t>
            </a:r>
          </a:p>
          <a:p>
            <a:r>
              <a:rPr lang="en-GB" sz="7200" dirty="0">
                <a:latin typeface="Comic Sans MS" panose="030F0702030302020204" pitchFamily="66" charset="0"/>
              </a:rPr>
              <a:t>To think about what I would like to be when I am older</a:t>
            </a:r>
            <a:r>
              <a:rPr lang="en-GB" dirty="0"/>
              <a:t>.</a:t>
            </a:r>
            <a:endParaRPr lang="en-US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F89DEC7-4F1D-47A0-A3A8-9BA117F880D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7391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45"/>
    </mc:Choice>
    <mc:Fallback>
      <p:transition spd="slow" advTm="99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DF29FF-8736-4BF8-BC32-C4D6664E3701}"/>
              </a:ext>
            </a:extLst>
          </p:cNvPr>
          <p:cNvSpPr txBox="1"/>
          <p:nvPr/>
        </p:nvSpPr>
        <p:spPr>
          <a:xfrm>
            <a:off x="605481" y="370703"/>
            <a:ext cx="1060209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On Monday’s lesson, you told me about yourself and what your favourite things are.</a:t>
            </a:r>
          </a:p>
          <a:p>
            <a:r>
              <a:rPr lang="en-GB" sz="6000" dirty="0">
                <a:latin typeface="Comic Sans MS" panose="030F0702030302020204" pitchFamily="66" charset="0"/>
              </a:rPr>
              <a:t>Today, I would like you to think about what you would like to do when you are older. </a:t>
            </a:r>
            <a:endParaRPr lang="en-US" sz="6000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87B24A2-4664-4FFB-8D02-26ED7EEEB8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580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45"/>
    </mc:Choice>
    <mc:Fallback>
      <p:transition spd="slow" advTm="96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DF29FF-8736-4BF8-BC32-C4D6664E3701}"/>
              </a:ext>
            </a:extLst>
          </p:cNvPr>
          <p:cNvSpPr txBox="1"/>
          <p:nvPr/>
        </p:nvSpPr>
        <p:spPr>
          <a:xfrm>
            <a:off x="605481" y="370703"/>
            <a:ext cx="1060209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Perhaps you already know. On the next few slides are some ideas for you. </a:t>
            </a:r>
          </a:p>
          <a:p>
            <a:r>
              <a:rPr lang="en-GB" sz="6000" dirty="0">
                <a:latin typeface="Comic Sans MS" panose="030F0702030302020204" pitchFamily="66" charset="0"/>
              </a:rPr>
              <a:t>See if you can guess what job each person has. </a:t>
            </a:r>
            <a:endParaRPr lang="en-US" sz="6000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AC3A50D-A685-48CF-B9F2-E38E2350F7F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4123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15"/>
    </mc:Choice>
    <mc:Fallback>
      <p:transition spd="slow" advTm="85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1B1B3A-13B2-4814-A26D-D8D196CE4D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3885" t="25424" r="32269" b="19985"/>
          <a:stretch/>
        </p:blipFill>
        <p:spPr>
          <a:xfrm>
            <a:off x="0" y="310662"/>
            <a:ext cx="2813538" cy="62366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FA4E779-FC0C-4207-A85F-86E9F2144CF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654" t="24808" r="26539" b="21422"/>
          <a:stretch/>
        </p:blipFill>
        <p:spPr>
          <a:xfrm>
            <a:off x="3160543" y="337624"/>
            <a:ext cx="5324189" cy="62366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4B25EA-C1F8-465E-874F-BF135532DC9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2154" t="25835" r="31346" b="20806"/>
          <a:stretch/>
        </p:blipFill>
        <p:spPr>
          <a:xfrm>
            <a:off x="8605794" y="337624"/>
            <a:ext cx="3586206" cy="65203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706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141A21E-119B-4104-BFED-DBCC766E11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654" t="25630" r="26269" b="21215"/>
          <a:stretch/>
        </p:blipFill>
        <p:spPr>
          <a:xfrm>
            <a:off x="168812" y="140676"/>
            <a:ext cx="5695731" cy="652740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F0A01FB-E795-44DC-A817-460A6DF5A81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615" t="25219" r="26500" b="21627"/>
          <a:stretch/>
        </p:blipFill>
        <p:spPr>
          <a:xfrm>
            <a:off x="5991152" y="140676"/>
            <a:ext cx="5867912" cy="65227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849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317477-B431-4EA4-8B6F-999B31C502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115" t="25835" r="27423" b="21217"/>
          <a:stretch/>
        </p:blipFill>
        <p:spPr>
          <a:xfrm>
            <a:off x="126609" y="126609"/>
            <a:ext cx="5328927" cy="6485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9DDCBB-6CC3-44CF-84F9-25E6E7B9B11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000" t="25014" r="30769" b="22243"/>
          <a:stretch/>
        </p:blipFill>
        <p:spPr>
          <a:xfrm>
            <a:off x="6548897" y="115541"/>
            <a:ext cx="4212888" cy="64962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4526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AE5C5E1-A4A0-4BAE-B9F3-D903E5BD4A5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25424" r="28808" b="20601"/>
          <a:stretch/>
        </p:blipFill>
        <p:spPr>
          <a:xfrm>
            <a:off x="271975" y="94957"/>
            <a:ext cx="4609514" cy="66005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B56EA63-0A82-4CB9-9628-B5BD185799B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385" t="18856" r="25693" b="12802"/>
          <a:stretch/>
        </p:blipFill>
        <p:spPr>
          <a:xfrm>
            <a:off x="6096000" y="94957"/>
            <a:ext cx="4825219" cy="663965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0734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DAF96B-828E-4B99-9A39-E295C9FDC6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885" t="25219" r="27423" b="22038"/>
          <a:stretch/>
        </p:blipFill>
        <p:spPr>
          <a:xfrm>
            <a:off x="225083" y="168813"/>
            <a:ext cx="5294706" cy="63585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D1A15CC-14A8-48E2-A6AE-70F72394CC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192" t="25424" r="26615" b="21422"/>
          <a:stretch/>
        </p:blipFill>
        <p:spPr>
          <a:xfrm>
            <a:off x="5627076" y="168812"/>
            <a:ext cx="5572977" cy="63585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37562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B48621-3D18-48F4-87B9-B4C04EE1CA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039" t="25014" r="28692" b="21011"/>
          <a:stretch/>
        </p:blipFill>
        <p:spPr>
          <a:xfrm>
            <a:off x="182880" y="126608"/>
            <a:ext cx="4853354" cy="66136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9C47FA-D689-43D4-91A4-72EB1719BF9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693" t="21935" r="27077" b="21422"/>
          <a:stretch/>
        </p:blipFill>
        <p:spPr>
          <a:xfrm>
            <a:off x="5387925" y="126608"/>
            <a:ext cx="5008099" cy="6582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8717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045929-D462-41BF-A5BC-0FEEF09187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654" t="18447" r="26269" b="14238"/>
          <a:stretch/>
        </p:blipFill>
        <p:spPr>
          <a:xfrm>
            <a:off x="211015" y="154744"/>
            <a:ext cx="4501662" cy="65333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4B51C6B-2640-4EB4-A8EF-F33EFD31E58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501" t="27066" r="25807" b="27989"/>
          <a:stretch/>
        </p:blipFill>
        <p:spPr>
          <a:xfrm>
            <a:off x="4994029" y="154744"/>
            <a:ext cx="6829575" cy="62319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23991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DC3C6D6-F212-412F-ACD7-75B7EEDA0E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962" t="18651" r="26269" b="13622"/>
          <a:stretch/>
        </p:blipFill>
        <p:spPr>
          <a:xfrm>
            <a:off x="182880" y="117331"/>
            <a:ext cx="4656406" cy="66233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D1732E-0350-476D-ABE7-E435D0577FE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000" t="21319" r="29961" b="19985"/>
          <a:stretch/>
        </p:blipFill>
        <p:spPr>
          <a:xfrm>
            <a:off x="5083126" y="117330"/>
            <a:ext cx="4018671" cy="66180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481771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8317F8A-EE83-46DF-BC54-E36BEC0E4E6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423" t="13522" r="32731" b="7671"/>
          <a:stretch/>
        </p:blipFill>
        <p:spPr>
          <a:xfrm>
            <a:off x="3584917" y="236100"/>
            <a:ext cx="5022165" cy="63858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E840F55-3FDE-4B7C-8470-0237CFEA8DF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9646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744"/>
    </mc:Choice>
    <mc:Fallback>
      <p:transition spd="slow" advTm="417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80</Words>
  <Application>Microsoft Office PowerPoint</Application>
  <PresentationFormat>Widescreen</PresentationFormat>
  <Paragraphs>6</Paragraphs>
  <Slides>12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3</cp:revision>
  <dcterms:created xsi:type="dcterms:W3CDTF">2021-02-24T14:34:12Z</dcterms:created>
  <dcterms:modified xsi:type="dcterms:W3CDTF">2021-02-24T14:42:10Z</dcterms:modified>
</cp:coreProperties>
</file>