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61" r:id="rId7"/>
    <p:sldId id="262" r:id="rId8"/>
    <p:sldId id="263" r:id="rId9"/>
    <p:sldId id="264" r:id="rId10"/>
    <p:sldId id="26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zanne Phillips" userId="2ebb4245-c1bb-4f5a-9396-757d13a1d94d" providerId="ADAL" clId="{67F78E65-078A-491A-943A-A8602E6DB3D2}"/>
    <pc:docChg chg="custSel addSld modSld">
      <pc:chgData name="Suzanne Phillips" userId="2ebb4245-c1bb-4f5a-9396-757d13a1d94d" providerId="ADAL" clId="{67F78E65-078A-491A-943A-A8602E6DB3D2}" dt="2021-01-11T11:17:03.318" v="164" actId="1076"/>
      <pc:docMkLst>
        <pc:docMk/>
      </pc:docMkLst>
      <pc:sldChg chg="addSp modSp">
        <pc:chgData name="Suzanne Phillips" userId="2ebb4245-c1bb-4f5a-9396-757d13a1d94d" providerId="ADAL" clId="{67F78E65-078A-491A-943A-A8602E6DB3D2}" dt="2021-01-11T11:04:38.800" v="152"/>
        <pc:sldMkLst>
          <pc:docMk/>
          <pc:sldMk cId="284445337" sldId="256"/>
        </pc:sldMkLst>
        <pc:picChg chg="add mod">
          <ac:chgData name="Suzanne Phillips" userId="2ebb4245-c1bb-4f5a-9396-757d13a1d94d" providerId="ADAL" clId="{67F78E65-078A-491A-943A-A8602E6DB3D2}" dt="2021-01-11T11:04:38.800" v="152"/>
          <ac:picMkLst>
            <pc:docMk/>
            <pc:sldMk cId="284445337" sldId="256"/>
            <ac:picMk id="4" creationId="{CE3BC0CA-0CD1-40BF-A07C-F47510756ED0}"/>
          </ac:picMkLst>
        </pc:picChg>
      </pc:sldChg>
      <pc:sldChg chg="addSp delSp modSp modTransition modAnim">
        <pc:chgData name="Suzanne Phillips" userId="2ebb4245-c1bb-4f5a-9396-757d13a1d94d" providerId="ADAL" clId="{67F78E65-078A-491A-943A-A8602E6DB3D2}" dt="2021-01-11T11:16:56.720" v="163"/>
        <pc:sldMkLst>
          <pc:docMk/>
          <pc:sldMk cId="1218459934" sldId="257"/>
        </pc:sldMkLst>
        <pc:picChg chg="add del mod">
          <ac:chgData name="Suzanne Phillips" userId="2ebb4245-c1bb-4f5a-9396-757d13a1d94d" providerId="ADAL" clId="{67F78E65-078A-491A-943A-A8602E6DB3D2}" dt="2021-01-11T11:06:14.023" v="154"/>
          <ac:picMkLst>
            <pc:docMk/>
            <pc:sldMk cId="1218459934" sldId="257"/>
            <ac:picMk id="4" creationId="{2A62CF3E-3063-41DF-9AE1-B7577FC6FCFB}"/>
          </ac:picMkLst>
        </pc:picChg>
        <pc:picChg chg="add del mod">
          <ac:chgData name="Suzanne Phillips" userId="2ebb4245-c1bb-4f5a-9396-757d13a1d94d" providerId="ADAL" clId="{67F78E65-078A-491A-943A-A8602E6DB3D2}" dt="2021-01-11T11:08:01.774" v="156"/>
          <ac:picMkLst>
            <pc:docMk/>
            <pc:sldMk cId="1218459934" sldId="257"/>
            <ac:picMk id="5" creationId="{850E8F8A-E5B7-4500-8EA2-578500290934}"/>
          </ac:picMkLst>
        </pc:picChg>
        <pc:picChg chg="add del mod">
          <ac:chgData name="Suzanne Phillips" userId="2ebb4245-c1bb-4f5a-9396-757d13a1d94d" providerId="ADAL" clId="{67F78E65-078A-491A-943A-A8602E6DB3D2}" dt="2021-01-11T11:10:46.178" v="159"/>
          <ac:picMkLst>
            <pc:docMk/>
            <pc:sldMk cId="1218459934" sldId="257"/>
            <ac:picMk id="6" creationId="{0F600A90-6369-43E3-96DA-FB1676CEDD3E}"/>
          </ac:picMkLst>
        </pc:picChg>
        <pc:picChg chg="add mod">
          <ac:chgData name="Suzanne Phillips" userId="2ebb4245-c1bb-4f5a-9396-757d13a1d94d" providerId="ADAL" clId="{67F78E65-078A-491A-943A-A8602E6DB3D2}" dt="2021-01-11T11:10:46.178" v="159"/>
          <ac:picMkLst>
            <pc:docMk/>
            <pc:sldMk cId="1218459934" sldId="257"/>
            <ac:picMk id="7" creationId="{E64B04AC-0AEA-427B-9558-B2C28973298D}"/>
          </ac:picMkLst>
        </pc:picChg>
      </pc:sldChg>
      <pc:sldChg chg="addSp modSp">
        <pc:chgData name="Suzanne Phillips" userId="2ebb4245-c1bb-4f5a-9396-757d13a1d94d" providerId="ADAL" clId="{67F78E65-078A-491A-943A-A8602E6DB3D2}" dt="2021-01-11T11:17:03.318" v="164" actId="1076"/>
        <pc:sldMkLst>
          <pc:docMk/>
          <pc:sldMk cId="598082695" sldId="258"/>
        </pc:sldMkLst>
        <pc:picChg chg="mod">
          <ac:chgData name="Suzanne Phillips" userId="2ebb4245-c1bb-4f5a-9396-757d13a1d94d" providerId="ADAL" clId="{67F78E65-078A-491A-943A-A8602E6DB3D2}" dt="2021-01-11T11:17:03.318" v="164" actId="1076"/>
          <ac:picMkLst>
            <pc:docMk/>
            <pc:sldMk cId="598082695" sldId="258"/>
            <ac:picMk id="11" creationId="{A0BD4B9E-AF1F-4FD8-B83B-6FBFEF4AC716}"/>
          </ac:picMkLst>
        </pc:picChg>
        <pc:picChg chg="add mod">
          <ac:chgData name="Suzanne Phillips" userId="2ebb4245-c1bb-4f5a-9396-757d13a1d94d" providerId="ADAL" clId="{67F78E65-078A-491A-943A-A8602E6DB3D2}" dt="2021-01-11T11:12:53.623" v="160"/>
          <ac:picMkLst>
            <pc:docMk/>
            <pc:sldMk cId="598082695" sldId="258"/>
            <ac:picMk id="12" creationId="{3E0762A7-B261-4316-8B5C-379FE4BF3B04}"/>
          </ac:picMkLst>
        </pc:picChg>
      </pc:sldChg>
      <pc:sldChg chg="addSp delSp modSp">
        <pc:chgData name="Suzanne Phillips" userId="2ebb4245-c1bb-4f5a-9396-757d13a1d94d" providerId="ADAL" clId="{67F78E65-078A-491A-943A-A8602E6DB3D2}" dt="2021-01-11T11:14:03.109" v="161"/>
        <pc:sldMkLst>
          <pc:docMk/>
          <pc:sldMk cId="2034269790" sldId="259"/>
        </pc:sldMkLst>
        <pc:spChg chg="del">
          <ac:chgData name="Suzanne Phillips" userId="2ebb4245-c1bb-4f5a-9396-757d13a1d94d" providerId="ADAL" clId="{67F78E65-078A-491A-943A-A8602E6DB3D2}" dt="2021-01-11T11:00:39.906" v="1"/>
          <ac:spMkLst>
            <pc:docMk/>
            <pc:sldMk cId="2034269790" sldId="259"/>
            <ac:spMk id="3" creationId="{E88FC7C2-0C6D-4191-9A44-F9A0699ADFA6}"/>
          </ac:spMkLst>
        </pc:spChg>
        <pc:picChg chg="add mod">
          <ac:chgData name="Suzanne Phillips" userId="2ebb4245-c1bb-4f5a-9396-757d13a1d94d" providerId="ADAL" clId="{67F78E65-078A-491A-943A-A8602E6DB3D2}" dt="2021-01-11T11:00:45.467" v="2" actId="14100"/>
          <ac:picMkLst>
            <pc:docMk/>
            <pc:sldMk cId="2034269790" sldId="259"/>
            <ac:picMk id="4" creationId="{E7EB8927-8F7C-4681-861D-B5F7F7AEB422}"/>
          </ac:picMkLst>
        </pc:picChg>
        <pc:picChg chg="add mod">
          <ac:chgData name="Suzanne Phillips" userId="2ebb4245-c1bb-4f5a-9396-757d13a1d94d" providerId="ADAL" clId="{67F78E65-078A-491A-943A-A8602E6DB3D2}" dt="2021-01-11T11:14:03.109" v="161"/>
          <ac:picMkLst>
            <pc:docMk/>
            <pc:sldMk cId="2034269790" sldId="259"/>
            <ac:picMk id="5" creationId="{161E5EC4-3F0D-419D-8285-5C9FDF79EC7A}"/>
          </ac:picMkLst>
        </pc:picChg>
      </pc:sldChg>
      <pc:sldChg chg="addSp modSp add">
        <pc:chgData name="Suzanne Phillips" userId="2ebb4245-c1bb-4f5a-9396-757d13a1d94d" providerId="ADAL" clId="{67F78E65-078A-491A-943A-A8602E6DB3D2}" dt="2021-01-11T11:14:34.133" v="162"/>
        <pc:sldMkLst>
          <pc:docMk/>
          <pc:sldMk cId="1958350115" sldId="260"/>
        </pc:sldMkLst>
        <pc:spChg chg="mod">
          <ac:chgData name="Suzanne Phillips" userId="2ebb4245-c1bb-4f5a-9396-757d13a1d94d" providerId="ADAL" clId="{67F78E65-078A-491A-943A-A8602E6DB3D2}" dt="2021-01-11T11:01:11.019" v="13" actId="20577"/>
          <ac:spMkLst>
            <pc:docMk/>
            <pc:sldMk cId="1958350115" sldId="260"/>
            <ac:spMk id="2" creationId="{E7277618-7EC3-4C52-807E-C4C43334266F}"/>
          </ac:spMkLst>
        </pc:spChg>
        <pc:spChg chg="mod">
          <ac:chgData name="Suzanne Phillips" userId="2ebb4245-c1bb-4f5a-9396-757d13a1d94d" providerId="ADAL" clId="{67F78E65-078A-491A-943A-A8602E6DB3D2}" dt="2021-01-11T11:03:00.088" v="151" actId="20577"/>
          <ac:spMkLst>
            <pc:docMk/>
            <pc:sldMk cId="1958350115" sldId="260"/>
            <ac:spMk id="3" creationId="{D881C203-D031-47F8-B770-096D503AB388}"/>
          </ac:spMkLst>
        </pc:spChg>
        <pc:picChg chg="add mod">
          <ac:chgData name="Suzanne Phillips" userId="2ebb4245-c1bb-4f5a-9396-757d13a1d94d" providerId="ADAL" clId="{67F78E65-078A-491A-943A-A8602E6DB3D2}" dt="2021-01-11T11:14:34.133" v="162"/>
          <ac:picMkLst>
            <pc:docMk/>
            <pc:sldMk cId="1958350115" sldId="260"/>
            <ac:picMk id="4" creationId="{D2508028-EBE1-4711-89E8-381DB49D7DC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1DA0D-DA48-4DD0-8D28-9D84E63D89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English comprehension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7A1BF6D-99FF-40DE-9754-B3E0B0317E9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44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342"/>
    </mc:Choice>
    <mc:Fallback>
      <p:transition spd="slow" advTm="83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3F568-14B0-45D0-AE0F-166662C55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the top tips for comprehension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7543B2E-6291-4C20-9FF8-BDDFC7D2632A}"/>
              </a:ext>
            </a:extLst>
          </p:cNvPr>
          <p:cNvSpPr/>
          <p:nvPr/>
        </p:nvSpPr>
        <p:spPr>
          <a:xfrm>
            <a:off x="1989714" y="2170581"/>
            <a:ext cx="851203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0000"/>
                </a:solidFill>
                <a:latin typeface="+mj-lt"/>
              </a:rPr>
              <a:t>1. </a:t>
            </a:r>
            <a:r>
              <a:rPr lang="en-GB" dirty="0"/>
              <a:t>Don’t panic.</a:t>
            </a: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Read the text carefully, underline the key parts.</a:t>
            </a:r>
          </a:p>
          <a:p>
            <a:endParaRPr lang="en-GB" dirty="0">
              <a:solidFill>
                <a:srgbClr val="000000"/>
              </a:solidFill>
              <a:latin typeface="+mj-lt"/>
            </a:endParaRP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2. Read the question carefully and do what it asks you to do, (go to the line of paragraph it tells you to).</a:t>
            </a:r>
          </a:p>
          <a:p>
            <a:endParaRPr lang="en-GB" dirty="0">
              <a:solidFill>
                <a:srgbClr val="000000"/>
              </a:solidFill>
              <a:latin typeface="+mj-lt"/>
            </a:endParaRP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3. Look in the text for the answer and reference or quote the text to support your answer.</a:t>
            </a:r>
          </a:p>
          <a:p>
            <a:endParaRPr lang="en-GB" dirty="0">
              <a:solidFill>
                <a:srgbClr val="000000"/>
              </a:solidFill>
              <a:latin typeface="+mj-lt"/>
            </a:endParaRP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4. DON'T PANIC</a:t>
            </a: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Look back in the text.</a:t>
            </a:r>
          </a:p>
          <a:p>
            <a:endParaRPr lang="en-GB" dirty="0">
              <a:solidFill>
                <a:srgbClr val="000000"/>
              </a:solidFill>
              <a:latin typeface="+mj-lt"/>
            </a:endParaRPr>
          </a:p>
          <a:p>
            <a:r>
              <a:rPr lang="en-GB" dirty="0">
                <a:solidFill>
                  <a:srgbClr val="000000"/>
                </a:solidFill>
                <a:latin typeface="+mj-lt"/>
              </a:rPr>
              <a:t>5. If you cannot find the answer go on to the next question.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CE6AB618-8A94-46BF-B175-9CC49538357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8459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2964"/>
    </mc:Choice>
    <mc:Fallback>
      <p:transition spd="slow" advTm="1029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FCBB892-13EC-469B-921F-A762DA14E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8536" y="156192"/>
            <a:ext cx="10602259" cy="654940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4C603FD-A985-4C04-BFF0-9F7FC17CAF0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9531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628"/>
    </mc:Choice>
    <mc:Fallback>
      <p:transition spd="slow" advTm="546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8428203-9D9C-4393-B083-E241B7FF63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2947" y="198767"/>
            <a:ext cx="9740722" cy="647912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FCDC98-22A2-4B58-9B4B-6537C86BB42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6854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655"/>
    </mc:Choice>
    <mc:Fallback>
      <p:transition spd="slow" advTm="85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A71E47-7E53-424F-8D05-6FFF4E0340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5914" y="221229"/>
            <a:ext cx="10200172" cy="64155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28DAE5A-9483-40DA-BE48-AA587F7CEAD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3231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133"/>
    </mc:Choice>
    <mc:Fallback>
      <p:transition spd="slow" advTm="941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648A2E2-8FE1-41B6-B45F-3EB651AD2F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760" y="329539"/>
            <a:ext cx="11299895" cy="619595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6012F11-E339-44AB-9FA4-4F1B9E6C379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7475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248"/>
    </mc:Choice>
    <mc:Fallback>
      <p:transition spd="slow" advTm="902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77618-7EC3-4C52-807E-C4C433342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Your work</a:t>
            </a:r>
            <a:br>
              <a:rPr lang="en-GB" dirty="0"/>
            </a:br>
            <a:r>
              <a:rPr lang="en-GB" dirty="0" err="1"/>
              <a:t>L.O:To</a:t>
            </a:r>
            <a:r>
              <a:rPr lang="en-GB" dirty="0"/>
              <a:t> answer comprehension questions carefully.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81C203-D031-47F8-B770-096D503AB3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Your turn</a:t>
            </a:r>
          </a:p>
          <a:p>
            <a:endParaRPr lang="en-GB" dirty="0"/>
          </a:p>
          <a:p>
            <a:r>
              <a:rPr lang="en-GB" dirty="0"/>
              <a:t>Choose the questions you would like to do A or B. Answer them either on the sheet or on a piece of paper.</a:t>
            </a:r>
          </a:p>
          <a:p>
            <a:endParaRPr lang="en-GB" dirty="0"/>
          </a:p>
          <a:p>
            <a:r>
              <a:rPr lang="en-GB" dirty="0"/>
              <a:t>Then create your own questions.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AE989EF-E819-451F-9AB1-59B9903BA21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8350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04"/>
    </mc:Choice>
    <mc:Fallback>
      <p:transition spd="slow" advTm="19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2C33DD6170A94E8396739AAD02B95F" ma:contentTypeVersion="13" ma:contentTypeDescription="Create a new document." ma:contentTypeScope="" ma:versionID="14b428dbe874c36f01cf1005a7798b0c">
  <xsd:schema xmlns:xsd="http://www.w3.org/2001/XMLSchema" xmlns:xs="http://www.w3.org/2001/XMLSchema" xmlns:p="http://schemas.microsoft.com/office/2006/metadata/properties" xmlns:ns3="d75e34e4-aa54-41e9-91cb-d2cf73cea0b8" xmlns:ns4="62437322-bad3-419d-8831-0280f3a5551b" targetNamespace="http://schemas.microsoft.com/office/2006/metadata/properties" ma:root="true" ma:fieldsID="9a94771b079b0fbd4b525ff3f69f53b5" ns3:_="" ns4:_="">
    <xsd:import namespace="d75e34e4-aa54-41e9-91cb-d2cf73cea0b8"/>
    <xsd:import namespace="62437322-bad3-419d-8831-0280f3a5551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5e34e4-aa54-41e9-91cb-d2cf73cea0b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437322-bad3-419d-8831-0280f3a555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8D725C-8A3F-4093-8629-31224D7FF405}">
  <ds:schemaRefs>
    <ds:schemaRef ds:uri="http://schemas.microsoft.com/office/2006/documentManagement/types"/>
    <ds:schemaRef ds:uri="http://schemas.microsoft.com/office/2006/metadata/properties"/>
    <ds:schemaRef ds:uri="http://www.w3.org/XML/1998/namespace"/>
    <ds:schemaRef ds:uri="62437322-bad3-419d-8831-0280f3a5551b"/>
    <ds:schemaRef ds:uri="http://purl.org/dc/terms/"/>
    <ds:schemaRef ds:uri="d75e34e4-aa54-41e9-91cb-d2cf73cea0b8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13DD21A-198E-4E2B-A806-AD99D317343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E050EA-3D37-4649-9F79-371283472C2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5e34e4-aa54-41e9-91cb-d2cf73cea0b8"/>
    <ds:schemaRef ds:uri="62437322-bad3-419d-8831-0280f3a555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342</TotalTime>
  <Words>142</Words>
  <Application>Microsoft Office PowerPoint</Application>
  <PresentationFormat>Widescreen</PresentationFormat>
  <Paragraphs>19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Wisp</vt:lpstr>
      <vt:lpstr>English comprehension</vt:lpstr>
      <vt:lpstr>What are the top tips for comprehension</vt:lpstr>
      <vt:lpstr>PowerPoint Presentation</vt:lpstr>
      <vt:lpstr>PowerPoint Presentation</vt:lpstr>
      <vt:lpstr>PowerPoint Presentation</vt:lpstr>
      <vt:lpstr>PowerPoint Presentation</vt:lpstr>
      <vt:lpstr>Your work L.O:To answer comprehension questions carefully.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comprehension</dc:title>
  <dc:creator>Suzanne Phillips</dc:creator>
  <cp:lastModifiedBy>Akien, Naomi</cp:lastModifiedBy>
  <cp:revision>7</cp:revision>
  <dcterms:created xsi:type="dcterms:W3CDTF">2021-01-11T10:46:52Z</dcterms:created>
  <dcterms:modified xsi:type="dcterms:W3CDTF">2021-01-11T22:15:51Z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0x010100452C33DD6170A94E8396739AAD02B95F</vt:lpwstr>
  </property>
</Properties>
</file>