
<file path=[Content_Types].xml><?xml version="1.0" encoding="utf-8"?>
<Types xmlns="http://schemas.openxmlformats.org/package/2006/content-types">
  <Default Extension="jpg" ContentType="image/jp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3004800" cy="9753600"/>
  <p:notesSz cx="13004800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1388" y="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3023616"/>
            <a:ext cx="1105408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966200"/>
            <a:ext cx="13004800" cy="774700"/>
          </a:xfrm>
          <a:custGeom>
            <a:avLst/>
            <a:gdLst/>
            <a:ahLst/>
            <a:cxnLst/>
            <a:rect l="l" t="t" r="r" b="b"/>
            <a:pathLst>
              <a:path w="13004800" h="774700">
                <a:moveTo>
                  <a:pt x="0" y="774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774700"/>
                </a:lnTo>
                <a:lnTo>
                  <a:pt x="0" y="774700"/>
                </a:lnTo>
                <a:close/>
              </a:path>
            </a:pathLst>
          </a:custGeom>
          <a:solidFill>
            <a:srgbClr val="EB2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8953499"/>
            <a:ext cx="13004800" cy="800100"/>
          </a:xfrm>
          <a:custGeom>
            <a:avLst/>
            <a:gdLst/>
            <a:ahLst/>
            <a:cxnLst/>
            <a:rect l="l" t="t" r="r" b="b"/>
            <a:pathLst>
              <a:path w="13004800" h="800100">
                <a:moveTo>
                  <a:pt x="13004800" y="774700"/>
                </a:moveTo>
                <a:lnTo>
                  <a:pt x="0" y="774700"/>
                </a:lnTo>
                <a:lnTo>
                  <a:pt x="0" y="800100"/>
                </a:lnTo>
                <a:lnTo>
                  <a:pt x="13004800" y="800100"/>
                </a:lnTo>
                <a:lnTo>
                  <a:pt x="13004800" y="774700"/>
                </a:lnTo>
                <a:close/>
              </a:path>
              <a:path w="13004800" h="800100">
                <a:moveTo>
                  <a:pt x="13004800" y="0"/>
                </a:moveTo>
                <a:lnTo>
                  <a:pt x="0" y="0"/>
                </a:lnTo>
                <a:lnTo>
                  <a:pt x="0" y="25400"/>
                </a:lnTo>
                <a:lnTo>
                  <a:pt x="13004800" y="254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1658593" y="9029703"/>
            <a:ext cx="1270000" cy="622300"/>
          </a:xfrm>
          <a:custGeom>
            <a:avLst/>
            <a:gdLst/>
            <a:ahLst/>
            <a:cxnLst/>
            <a:rect l="l" t="t" r="r" b="b"/>
            <a:pathLst>
              <a:path w="1270000" h="622300">
                <a:moveTo>
                  <a:pt x="730084" y="0"/>
                </a:moveTo>
                <a:lnTo>
                  <a:pt x="730084" y="157378"/>
                </a:lnTo>
                <a:lnTo>
                  <a:pt x="0" y="157378"/>
                </a:lnTo>
                <a:lnTo>
                  <a:pt x="0" y="464908"/>
                </a:lnTo>
                <a:lnTo>
                  <a:pt x="730084" y="464908"/>
                </a:lnTo>
                <a:lnTo>
                  <a:pt x="730084" y="622299"/>
                </a:lnTo>
                <a:lnTo>
                  <a:pt x="1269999" y="311149"/>
                </a:lnTo>
                <a:lnTo>
                  <a:pt x="73008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1658593" y="9029703"/>
            <a:ext cx="1270000" cy="622300"/>
          </a:xfrm>
          <a:custGeom>
            <a:avLst/>
            <a:gdLst/>
            <a:ahLst/>
            <a:cxnLst/>
            <a:rect l="l" t="t" r="r" b="b"/>
            <a:pathLst>
              <a:path w="1270000" h="622300">
                <a:moveTo>
                  <a:pt x="730084" y="464908"/>
                </a:moveTo>
                <a:lnTo>
                  <a:pt x="730084" y="622299"/>
                </a:lnTo>
                <a:lnTo>
                  <a:pt x="1269999" y="311149"/>
                </a:lnTo>
                <a:lnTo>
                  <a:pt x="730084" y="0"/>
                </a:lnTo>
                <a:lnTo>
                  <a:pt x="730084" y="157378"/>
                </a:lnTo>
                <a:lnTo>
                  <a:pt x="0" y="157378"/>
                </a:lnTo>
                <a:lnTo>
                  <a:pt x="0" y="464908"/>
                </a:lnTo>
                <a:lnTo>
                  <a:pt x="730084" y="464908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0"/>
            <a:ext cx="13004800" cy="101600"/>
          </a:xfrm>
          <a:custGeom>
            <a:avLst/>
            <a:gdLst/>
            <a:ahLst/>
            <a:cxnLst/>
            <a:rect l="l" t="t" r="r" b="b"/>
            <a:pathLst>
              <a:path w="13004800" h="101600">
                <a:moveTo>
                  <a:pt x="13004800" y="0"/>
                </a:moveTo>
                <a:lnTo>
                  <a:pt x="0" y="0"/>
                </a:lnTo>
                <a:lnTo>
                  <a:pt x="0" y="101600"/>
                </a:lnTo>
                <a:lnTo>
                  <a:pt x="13004800" y="1016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EB2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0" y="88900"/>
            <a:ext cx="13004800" cy="25400"/>
          </a:xfrm>
          <a:custGeom>
            <a:avLst/>
            <a:gdLst/>
            <a:ahLst/>
            <a:cxnLst/>
            <a:rect l="l" t="t" r="r" b="b"/>
            <a:pathLst>
              <a:path w="13004800" h="25400">
                <a:moveTo>
                  <a:pt x="0" y="0"/>
                </a:moveTo>
                <a:lnTo>
                  <a:pt x="13004800" y="0"/>
                </a:lnTo>
                <a:lnTo>
                  <a:pt x="13004800" y="25400"/>
                </a:lnTo>
                <a:lnTo>
                  <a:pt x="0" y="254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3506" y="9042403"/>
            <a:ext cx="1270000" cy="622300"/>
          </a:xfrm>
          <a:custGeom>
            <a:avLst/>
            <a:gdLst/>
            <a:ahLst/>
            <a:cxnLst/>
            <a:rect l="l" t="t" r="r" b="b"/>
            <a:pathLst>
              <a:path w="1270000" h="622300">
                <a:moveTo>
                  <a:pt x="539915" y="0"/>
                </a:moveTo>
                <a:lnTo>
                  <a:pt x="0" y="311149"/>
                </a:lnTo>
                <a:lnTo>
                  <a:pt x="539915" y="622299"/>
                </a:lnTo>
                <a:lnTo>
                  <a:pt x="539915" y="464908"/>
                </a:lnTo>
                <a:lnTo>
                  <a:pt x="1270000" y="464908"/>
                </a:lnTo>
                <a:lnTo>
                  <a:pt x="1270000" y="157378"/>
                </a:lnTo>
                <a:lnTo>
                  <a:pt x="539915" y="157378"/>
                </a:lnTo>
                <a:lnTo>
                  <a:pt x="5399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3506" y="9042403"/>
            <a:ext cx="1270000" cy="622300"/>
          </a:xfrm>
          <a:custGeom>
            <a:avLst/>
            <a:gdLst/>
            <a:ahLst/>
            <a:cxnLst/>
            <a:rect l="l" t="t" r="r" b="b"/>
            <a:pathLst>
              <a:path w="1270000" h="622300">
                <a:moveTo>
                  <a:pt x="539915" y="464908"/>
                </a:moveTo>
                <a:lnTo>
                  <a:pt x="539915" y="622299"/>
                </a:lnTo>
                <a:lnTo>
                  <a:pt x="0" y="311149"/>
                </a:lnTo>
                <a:lnTo>
                  <a:pt x="539915" y="0"/>
                </a:lnTo>
                <a:lnTo>
                  <a:pt x="539915" y="157378"/>
                </a:lnTo>
                <a:lnTo>
                  <a:pt x="1270000" y="157378"/>
                </a:lnTo>
                <a:lnTo>
                  <a:pt x="1270000" y="464908"/>
                </a:lnTo>
                <a:lnTo>
                  <a:pt x="539915" y="464908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59790" y="571500"/>
            <a:ext cx="11285219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39274" y="2882900"/>
            <a:ext cx="11726250" cy="2966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21632" y="9070848"/>
            <a:ext cx="416153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audio" Target="../media/media2.m4a"/><Relationship Id="rId16" Type="http://schemas.openxmlformats.org/officeDocument/2006/relationships/image" Target="../media/image15.png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7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audio" Target="../media/media4.m4a"/><Relationship Id="rId16" Type="http://schemas.openxmlformats.org/officeDocument/2006/relationships/image" Target="../media/image2.png"/><Relationship Id="rId1" Type="http://schemas.microsoft.com/office/2007/relationships/media" Target="../media/media4.m4a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51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png"/><Relationship Id="rId25" Type="http://schemas.openxmlformats.org/officeDocument/2006/relationships/image" Target="../media/image55.png"/><Relationship Id="rId2" Type="http://schemas.openxmlformats.org/officeDocument/2006/relationships/audio" Target="../media/media6.m4a"/><Relationship Id="rId16" Type="http://schemas.openxmlformats.org/officeDocument/2006/relationships/image" Target="../media/image46.png"/><Relationship Id="rId20" Type="http://schemas.openxmlformats.org/officeDocument/2006/relationships/image" Target="../media/image50.png"/><Relationship Id="rId1" Type="http://schemas.microsoft.com/office/2007/relationships/media" Target="../media/media6.m4a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24" Type="http://schemas.openxmlformats.org/officeDocument/2006/relationships/image" Target="../media/image54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23" Type="http://schemas.openxmlformats.org/officeDocument/2006/relationships/image" Target="../media/image53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Relationship Id="rId22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g"/><Relationship Id="rId13" Type="http://schemas.openxmlformats.org/officeDocument/2006/relationships/image" Target="../media/image65.jp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9.jpg"/><Relationship Id="rId12" Type="http://schemas.openxmlformats.org/officeDocument/2006/relationships/image" Target="../media/image6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8.jpg"/><Relationship Id="rId11" Type="http://schemas.openxmlformats.org/officeDocument/2006/relationships/image" Target="../media/image63.jpg"/><Relationship Id="rId5" Type="http://schemas.openxmlformats.org/officeDocument/2006/relationships/image" Target="../media/image57.jp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jpg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57.jpg"/><Relationship Id="rId18" Type="http://schemas.openxmlformats.org/officeDocument/2006/relationships/image" Target="../media/image75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2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17" Type="http://schemas.openxmlformats.org/officeDocument/2006/relationships/image" Target="../media/image60.jpg"/><Relationship Id="rId2" Type="http://schemas.openxmlformats.org/officeDocument/2006/relationships/audio" Target="../media/media8.m4a"/><Relationship Id="rId16" Type="http://schemas.openxmlformats.org/officeDocument/2006/relationships/image" Target="../media/image63.jpg"/><Relationship Id="rId20" Type="http://schemas.openxmlformats.org/officeDocument/2006/relationships/image" Target="../media/image65.jpg"/><Relationship Id="rId1" Type="http://schemas.microsoft.com/office/2007/relationships/media" Target="../media/media8.m4a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5" Type="http://schemas.openxmlformats.org/officeDocument/2006/relationships/image" Target="../media/image59.jpg"/><Relationship Id="rId10" Type="http://schemas.openxmlformats.org/officeDocument/2006/relationships/image" Target="../media/image72.png"/><Relationship Id="rId19" Type="http://schemas.openxmlformats.org/officeDocument/2006/relationships/image" Target="../media/image76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Relationship Id="rId14" Type="http://schemas.openxmlformats.org/officeDocument/2006/relationships/image" Target="../media/image58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8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17" Type="http://schemas.openxmlformats.org/officeDocument/2006/relationships/image" Target="../media/image92.png"/><Relationship Id="rId2" Type="http://schemas.openxmlformats.org/officeDocument/2006/relationships/image" Target="../media/image77.png"/><Relationship Id="rId16" Type="http://schemas.openxmlformats.org/officeDocument/2006/relationships/image" Target="../media/image9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5" Type="http://schemas.openxmlformats.org/officeDocument/2006/relationships/image" Target="../media/image90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Relationship Id="rId14" Type="http://schemas.openxmlformats.org/officeDocument/2006/relationships/image" Target="../media/image8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102.jp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96.png"/><Relationship Id="rId12" Type="http://schemas.openxmlformats.org/officeDocument/2006/relationships/image" Target="../media/image101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5.png"/><Relationship Id="rId11" Type="http://schemas.openxmlformats.org/officeDocument/2006/relationships/image" Target="../media/image100.jpg"/><Relationship Id="rId5" Type="http://schemas.openxmlformats.org/officeDocument/2006/relationships/image" Target="../media/image94.png"/><Relationship Id="rId15" Type="http://schemas.openxmlformats.org/officeDocument/2006/relationships/image" Target="../media/image2.png"/><Relationship Id="rId10" Type="http://schemas.openxmlformats.org/officeDocument/2006/relationships/image" Target="../media/image99.png"/><Relationship Id="rId4" Type="http://schemas.openxmlformats.org/officeDocument/2006/relationships/image" Target="../media/image93.jpg"/><Relationship Id="rId9" Type="http://schemas.openxmlformats.org/officeDocument/2006/relationships/image" Target="../media/image98.jpg"/><Relationship Id="rId14" Type="http://schemas.openxmlformats.org/officeDocument/2006/relationships/image" Target="../media/image103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3.png"/><Relationship Id="rId18" Type="http://schemas.openxmlformats.org/officeDocument/2006/relationships/image" Target="../media/image118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66.png"/><Relationship Id="rId7" Type="http://schemas.openxmlformats.org/officeDocument/2006/relationships/image" Target="../media/image107.png"/><Relationship Id="rId12" Type="http://schemas.openxmlformats.org/officeDocument/2006/relationships/image" Target="../media/image112.png"/><Relationship Id="rId17" Type="http://schemas.openxmlformats.org/officeDocument/2006/relationships/image" Target="../media/image117.png"/><Relationship Id="rId2" Type="http://schemas.openxmlformats.org/officeDocument/2006/relationships/audio" Target="../media/media10.m4a"/><Relationship Id="rId16" Type="http://schemas.openxmlformats.org/officeDocument/2006/relationships/image" Target="../media/image116.png"/><Relationship Id="rId20" Type="http://schemas.openxmlformats.org/officeDocument/2006/relationships/image" Target="../media/image120.png"/><Relationship Id="rId1" Type="http://schemas.microsoft.com/office/2007/relationships/media" Target="../media/media10.m4a"/><Relationship Id="rId6" Type="http://schemas.openxmlformats.org/officeDocument/2006/relationships/image" Target="../media/image106.png"/><Relationship Id="rId11" Type="http://schemas.openxmlformats.org/officeDocument/2006/relationships/image" Target="../media/image111.png"/><Relationship Id="rId5" Type="http://schemas.openxmlformats.org/officeDocument/2006/relationships/image" Target="../media/image105.png"/><Relationship Id="rId15" Type="http://schemas.openxmlformats.org/officeDocument/2006/relationships/image" Target="../media/image115.png"/><Relationship Id="rId10" Type="http://schemas.openxmlformats.org/officeDocument/2006/relationships/image" Target="../media/image110.jpg"/><Relationship Id="rId19" Type="http://schemas.openxmlformats.org/officeDocument/2006/relationships/image" Target="../media/image119.png"/><Relationship Id="rId4" Type="http://schemas.openxmlformats.org/officeDocument/2006/relationships/image" Target="../media/image104.png"/><Relationship Id="rId9" Type="http://schemas.openxmlformats.org/officeDocument/2006/relationships/image" Target="../media/image109.png"/><Relationship Id="rId14" Type="http://schemas.openxmlformats.org/officeDocument/2006/relationships/image" Target="../media/image114.png"/><Relationship Id="rId22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image" Target="../media/image110.jpg"/><Relationship Id="rId18" Type="http://schemas.openxmlformats.org/officeDocument/2006/relationships/image" Target="../media/image135.png"/><Relationship Id="rId3" Type="http://schemas.openxmlformats.org/officeDocument/2006/relationships/image" Target="../media/image122.png"/><Relationship Id="rId21" Type="http://schemas.openxmlformats.org/officeDocument/2006/relationships/image" Target="../media/image118.png"/><Relationship Id="rId7" Type="http://schemas.openxmlformats.org/officeDocument/2006/relationships/image" Target="../media/image126.png"/><Relationship Id="rId12" Type="http://schemas.openxmlformats.org/officeDocument/2006/relationships/image" Target="../media/image131.png"/><Relationship Id="rId17" Type="http://schemas.openxmlformats.org/officeDocument/2006/relationships/image" Target="../media/image114.png"/><Relationship Id="rId2" Type="http://schemas.openxmlformats.org/officeDocument/2006/relationships/image" Target="../media/image121.png"/><Relationship Id="rId16" Type="http://schemas.openxmlformats.org/officeDocument/2006/relationships/image" Target="../media/image134.png"/><Relationship Id="rId20" Type="http://schemas.openxmlformats.org/officeDocument/2006/relationships/image" Target="../media/image1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png"/><Relationship Id="rId11" Type="http://schemas.openxmlformats.org/officeDocument/2006/relationships/image" Target="../media/image130.png"/><Relationship Id="rId5" Type="http://schemas.openxmlformats.org/officeDocument/2006/relationships/image" Target="../media/image124.png"/><Relationship Id="rId15" Type="http://schemas.openxmlformats.org/officeDocument/2006/relationships/image" Target="../media/image133.png"/><Relationship Id="rId23" Type="http://schemas.openxmlformats.org/officeDocument/2006/relationships/image" Target="../media/image139.png"/><Relationship Id="rId10" Type="http://schemas.openxmlformats.org/officeDocument/2006/relationships/image" Target="../media/image129.png"/><Relationship Id="rId19" Type="http://schemas.openxmlformats.org/officeDocument/2006/relationships/image" Target="../media/image136.png"/><Relationship Id="rId4" Type="http://schemas.openxmlformats.org/officeDocument/2006/relationships/image" Target="../media/image123.png"/><Relationship Id="rId9" Type="http://schemas.openxmlformats.org/officeDocument/2006/relationships/image" Target="../media/image128.png"/><Relationship Id="rId14" Type="http://schemas.openxmlformats.org/officeDocument/2006/relationships/image" Target="../media/image132.png"/><Relationship Id="rId22" Type="http://schemas.openxmlformats.org/officeDocument/2006/relationships/image" Target="../media/image1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42.png"/><Relationship Id="rId5" Type="http://schemas.openxmlformats.org/officeDocument/2006/relationships/image" Target="../media/image141.png"/><Relationship Id="rId4" Type="http://schemas.openxmlformats.org/officeDocument/2006/relationships/image" Target="../media/image1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08000" y="469900"/>
            <a:ext cx="11988800" cy="2247900"/>
            <a:chOff x="508000" y="469900"/>
            <a:chExt cx="11988800" cy="2247900"/>
          </a:xfrm>
        </p:grpSpPr>
        <p:sp>
          <p:nvSpPr>
            <p:cNvPr id="3" name="object 3"/>
            <p:cNvSpPr/>
            <p:nvPr/>
          </p:nvSpPr>
          <p:spPr>
            <a:xfrm>
              <a:off x="520700" y="482600"/>
              <a:ext cx="11963400" cy="2222500"/>
            </a:xfrm>
            <a:custGeom>
              <a:avLst/>
              <a:gdLst/>
              <a:ahLst/>
              <a:cxnLst/>
              <a:rect l="l" t="t" r="r" b="b"/>
              <a:pathLst>
                <a:path w="11963400" h="2222500">
                  <a:moveTo>
                    <a:pt x="117729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2032000"/>
                  </a:lnTo>
                  <a:lnTo>
                    <a:pt x="5031" y="2075678"/>
                  </a:lnTo>
                  <a:lnTo>
                    <a:pt x="19363" y="2115775"/>
                  </a:lnTo>
                  <a:lnTo>
                    <a:pt x="41851" y="2151146"/>
                  </a:lnTo>
                  <a:lnTo>
                    <a:pt x="71353" y="2180648"/>
                  </a:lnTo>
                  <a:lnTo>
                    <a:pt x="106724" y="2203136"/>
                  </a:lnTo>
                  <a:lnTo>
                    <a:pt x="146821" y="2217468"/>
                  </a:lnTo>
                  <a:lnTo>
                    <a:pt x="190500" y="2222500"/>
                  </a:lnTo>
                  <a:lnTo>
                    <a:pt x="11772900" y="2222500"/>
                  </a:lnTo>
                  <a:lnTo>
                    <a:pt x="11816578" y="2217468"/>
                  </a:lnTo>
                  <a:lnTo>
                    <a:pt x="11856675" y="2203136"/>
                  </a:lnTo>
                  <a:lnTo>
                    <a:pt x="11892046" y="2180648"/>
                  </a:lnTo>
                  <a:lnTo>
                    <a:pt x="11921548" y="2151146"/>
                  </a:lnTo>
                  <a:lnTo>
                    <a:pt x="11944036" y="2115775"/>
                  </a:lnTo>
                  <a:lnTo>
                    <a:pt x="11958368" y="2075678"/>
                  </a:lnTo>
                  <a:lnTo>
                    <a:pt x="11963400" y="2032000"/>
                  </a:lnTo>
                  <a:lnTo>
                    <a:pt x="11963400" y="190500"/>
                  </a:lnTo>
                  <a:lnTo>
                    <a:pt x="11958368" y="146821"/>
                  </a:lnTo>
                  <a:lnTo>
                    <a:pt x="11944036" y="106724"/>
                  </a:lnTo>
                  <a:lnTo>
                    <a:pt x="11921548" y="71353"/>
                  </a:lnTo>
                  <a:lnTo>
                    <a:pt x="11892046" y="41851"/>
                  </a:lnTo>
                  <a:lnTo>
                    <a:pt x="11856675" y="19363"/>
                  </a:lnTo>
                  <a:lnTo>
                    <a:pt x="11816578" y="5031"/>
                  </a:lnTo>
                  <a:lnTo>
                    <a:pt x="11772900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20700" y="482600"/>
              <a:ext cx="11963400" cy="2222500"/>
            </a:xfrm>
            <a:custGeom>
              <a:avLst/>
              <a:gdLst/>
              <a:ahLst/>
              <a:cxnLst/>
              <a:rect l="l" t="t" r="r" b="b"/>
              <a:pathLst>
                <a:path w="11963400" h="2222500">
                  <a:moveTo>
                    <a:pt x="0" y="20320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1772900" y="0"/>
                  </a:lnTo>
                  <a:lnTo>
                    <a:pt x="11816578" y="5031"/>
                  </a:lnTo>
                  <a:lnTo>
                    <a:pt x="11856675" y="19363"/>
                  </a:lnTo>
                  <a:lnTo>
                    <a:pt x="11892046" y="41851"/>
                  </a:lnTo>
                  <a:lnTo>
                    <a:pt x="11921548" y="71353"/>
                  </a:lnTo>
                  <a:lnTo>
                    <a:pt x="11944036" y="106724"/>
                  </a:lnTo>
                  <a:lnTo>
                    <a:pt x="11958368" y="146821"/>
                  </a:lnTo>
                  <a:lnTo>
                    <a:pt x="11963400" y="190500"/>
                  </a:lnTo>
                  <a:lnTo>
                    <a:pt x="11963400" y="2032000"/>
                  </a:lnTo>
                  <a:lnTo>
                    <a:pt x="11958368" y="2075678"/>
                  </a:lnTo>
                  <a:lnTo>
                    <a:pt x="11944036" y="2115775"/>
                  </a:lnTo>
                  <a:lnTo>
                    <a:pt x="11921548" y="2151146"/>
                  </a:lnTo>
                  <a:lnTo>
                    <a:pt x="11892046" y="2180648"/>
                  </a:lnTo>
                  <a:lnTo>
                    <a:pt x="11856675" y="2203136"/>
                  </a:lnTo>
                  <a:lnTo>
                    <a:pt x="11816578" y="2217468"/>
                  </a:lnTo>
                  <a:lnTo>
                    <a:pt x="11772900" y="2222500"/>
                  </a:lnTo>
                  <a:lnTo>
                    <a:pt x="190500" y="2222500"/>
                  </a:lnTo>
                  <a:lnTo>
                    <a:pt x="146821" y="2217468"/>
                  </a:lnTo>
                  <a:lnTo>
                    <a:pt x="106724" y="2203136"/>
                  </a:lnTo>
                  <a:lnTo>
                    <a:pt x="71353" y="2180648"/>
                  </a:lnTo>
                  <a:lnTo>
                    <a:pt x="41851" y="2151146"/>
                  </a:lnTo>
                  <a:lnTo>
                    <a:pt x="19363" y="2115775"/>
                  </a:lnTo>
                  <a:lnTo>
                    <a:pt x="5031" y="2075678"/>
                  </a:lnTo>
                  <a:lnTo>
                    <a:pt x="0" y="203200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95400" y="990600"/>
              <a:ext cx="10490200" cy="100330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49274" y="641350"/>
            <a:ext cx="10506710" cy="1534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900" spc="-420" dirty="0"/>
              <a:t>Growth</a:t>
            </a:r>
            <a:r>
              <a:rPr sz="9900" spc="265" dirty="0"/>
              <a:t> and </a:t>
            </a:r>
            <a:r>
              <a:rPr sz="9900" spc="145" dirty="0"/>
              <a:t>Survival</a:t>
            </a:r>
            <a:endParaRPr sz="9900" dirty="0"/>
          </a:p>
        </p:txBody>
      </p:sp>
      <p:grpSp>
        <p:nvGrpSpPr>
          <p:cNvPr id="7" name="object 7"/>
          <p:cNvGrpSpPr/>
          <p:nvPr/>
        </p:nvGrpSpPr>
        <p:grpSpPr>
          <a:xfrm>
            <a:off x="0" y="8953500"/>
            <a:ext cx="13004800" cy="800100"/>
            <a:chOff x="0" y="8953500"/>
            <a:chExt cx="13004800" cy="800100"/>
          </a:xfrm>
        </p:grpSpPr>
        <p:sp>
          <p:nvSpPr>
            <p:cNvPr id="8" name="object 8"/>
            <p:cNvSpPr/>
            <p:nvPr/>
          </p:nvSpPr>
          <p:spPr>
            <a:xfrm>
              <a:off x="0" y="8966200"/>
              <a:ext cx="13004800" cy="774700"/>
            </a:xfrm>
            <a:custGeom>
              <a:avLst/>
              <a:gdLst/>
              <a:ahLst/>
              <a:cxnLst/>
              <a:rect l="l" t="t" r="r" b="b"/>
              <a:pathLst>
                <a:path w="13004800" h="774700">
                  <a:moveTo>
                    <a:pt x="0" y="7747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774700"/>
                  </a:lnTo>
                  <a:lnTo>
                    <a:pt x="0" y="77470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8953499"/>
              <a:ext cx="13004800" cy="800100"/>
            </a:xfrm>
            <a:custGeom>
              <a:avLst/>
              <a:gdLst/>
              <a:ahLst/>
              <a:cxnLst/>
              <a:rect l="l" t="t" r="r" b="b"/>
              <a:pathLst>
                <a:path w="13004800" h="800100">
                  <a:moveTo>
                    <a:pt x="13004800" y="774700"/>
                  </a:moveTo>
                  <a:lnTo>
                    <a:pt x="0" y="774700"/>
                  </a:lnTo>
                  <a:lnTo>
                    <a:pt x="0" y="800100"/>
                  </a:lnTo>
                  <a:lnTo>
                    <a:pt x="13004800" y="800100"/>
                  </a:lnTo>
                  <a:lnTo>
                    <a:pt x="13004800" y="774700"/>
                  </a:lnTo>
                  <a:close/>
                </a:path>
                <a:path w="13004800" h="800100">
                  <a:moveTo>
                    <a:pt x="13004800" y="0"/>
                  </a:moveTo>
                  <a:lnTo>
                    <a:pt x="0" y="0"/>
                  </a:lnTo>
                  <a:lnTo>
                    <a:pt x="0" y="25400"/>
                  </a:lnTo>
                  <a:lnTo>
                    <a:pt x="13004800" y="254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1658593" y="9029703"/>
              <a:ext cx="1270000" cy="622300"/>
            </a:xfrm>
            <a:custGeom>
              <a:avLst/>
              <a:gdLst/>
              <a:ahLst/>
              <a:cxnLst/>
              <a:rect l="l" t="t" r="r" b="b"/>
              <a:pathLst>
                <a:path w="1270000" h="622300">
                  <a:moveTo>
                    <a:pt x="730084" y="0"/>
                  </a:moveTo>
                  <a:lnTo>
                    <a:pt x="730084" y="157378"/>
                  </a:lnTo>
                  <a:lnTo>
                    <a:pt x="0" y="157378"/>
                  </a:lnTo>
                  <a:lnTo>
                    <a:pt x="0" y="464908"/>
                  </a:lnTo>
                  <a:lnTo>
                    <a:pt x="730084" y="464908"/>
                  </a:lnTo>
                  <a:lnTo>
                    <a:pt x="730084" y="622299"/>
                  </a:lnTo>
                  <a:lnTo>
                    <a:pt x="1269999" y="311149"/>
                  </a:lnTo>
                  <a:lnTo>
                    <a:pt x="7300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658593" y="9029703"/>
              <a:ext cx="1270000" cy="622300"/>
            </a:xfrm>
            <a:custGeom>
              <a:avLst/>
              <a:gdLst/>
              <a:ahLst/>
              <a:cxnLst/>
              <a:rect l="l" t="t" r="r" b="b"/>
              <a:pathLst>
                <a:path w="1270000" h="622300">
                  <a:moveTo>
                    <a:pt x="730084" y="464908"/>
                  </a:moveTo>
                  <a:lnTo>
                    <a:pt x="730084" y="622299"/>
                  </a:lnTo>
                  <a:lnTo>
                    <a:pt x="1269999" y="311149"/>
                  </a:lnTo>
                  <a:lnTo>
                    <a:pt x="730084" y="0"/>
                  </a:lnTo>
                  <a:lnTo>
                    <a:pt x="730084" y="157378"/>
                  </a:lnTo>
                  <a:lnTo>
                    <a:pt x="0" y="157378"/>
                  </a:lnTo>
                  <a:lnTo>
                    <a:pt x="0" y="464908"/>
                  </a:lnTo>
                  <a:lnTo>
                    <a:pt x="730084" y="464908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0" y="0"/>
            <a:ext cx="13004800" cy="114300"/>
            <a:chOff x="0" y="0"/>
            <a:chExt cx="13004800" cy="114300"/>
          </a:xfrm>
        </p:grpSpPr>
        <p:sp>
          <p:nvSpPr>
            <p:cNvPr id="13" name="object 13"/>
            <p:cNvSpPr/>
            <p:nvPr/>
          </p:nvSpPr>
          <p:spPr>
            <a:xfrm>
              <a:off x="0" y="0"/>
              <a:ext cx="13004800" cy="101600"/>
            </a:xfrm>
            <a:custGeom>
              <a:avLst/>
              <a:gdLst/>
              <a:ahLst/>
              <a:cxnLst/>
              <a:rect l="l" t="t" r="r" b="b"/>
              <a:pathLst>
                <a:path w="13004800" h="101600">
                  <a:moveTo>
                    <a:pt x="13004800" y="0"/>
                  </a:moveTo>
                  <a:lnTo>
                    <a:pt x="0" y="0"/>
                  </a:lnTo>
                  <a:lnTo>
                    <a:pt x="0" y="101600"/>
                  </a:lnTo>
                  <a:lnTo>
                    <a:pt x="13004800" y="1016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0" y="88900"/>
              <a:ext cx="13004800" cy="25400"/>
            </a:xfrm>
            <a:custGeom>
              <a:avLst/>
              <a:gdLst/>
              <a:ahLst/>
              <a:cxnLst/>
              <a:rect l="l" t="t" r="r" b="b"/>
              <a:pathLst>
                <a:path w="13004800" h="25400">
                  <a:moveTo>
                    <a:pt x="0" y="0"/>
                  </a:moveTo>
                  <a:lnTo>
                    <a:pt x="13004800" y="0"/>
                  </a:lnTo>
                  <a:lnTo>
                    <a:pt x="13004800" y="25400"/>
                  </a:lnTo>
                  <a:lnTo>
                    <a:pt x="0" y="25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930400" y="3242935"/>
            <a:ext cx="9499926" cy="43216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r>
              <a:rPr lang="en-GB" sz="2800" b="1" dirty="0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Learning Objective:</a:t>
            </a:r>
            <a:r>
              <a:rPr lang="en-GB" sz="2800" dirty="0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To find out about the offspring of a variety of different animals.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2800" b="1" dirty="0">
              <a:effectLst/>
              <a:latin typeface="Tahoma" panose="020B0604030504040204" pitchFamily="34" charset="0"/>
              <a:ea typeface="Times New Roman" panose="02020603050405020304" pitchFamily="18" charset="0"/>
            </a:endParaRPr>
          </a:p>
          <a:p>
            <a:r>
              <a:rPr lang="en-GB" sz="2800" b="1" dirty="0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Success Criteria: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dirty="0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 I know that all animals, including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800" dirty="0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humans, have offspring that grow into adults?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dirty="0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I can match a variety of adult animals to their offspring?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800" dirty="0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• I know that growth from offspring to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800" dirty="0">
                <a:effectLst/>
                <a:latin typeface="Tahoma" panose="020B0604030504040204" pitchFamily="34" charset="0"/>
                <a:ea typeface="Times New Roman" panose="02020603050405020304" pitchFamily="18" charset="0"/>
              </a:rPr>
              <a:t>adult is a gradual process?</a:t>
            </a:r>
            <a:endParaRPr sz="5400" dirty="0">
              <a:latin typeface="Gill Sans MT"/>
              <a:cs typeface="Gill Sans MT"/>
            </a:endParaRP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6BB562A2-9B25-47A3-B49E-26B4A5E408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699"/>
    </mc:Choice>
    <mc:Fallback xmlns="">
      <p:transition spd="slow" advTm="51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963593" y="609600"/>
            <a:ext cx="7924165" cy="1625600"/>
            <a:chOff x="3963593" y="609600"/>
            <a:chExt cx="7924165" cy="1625600"/>
          </a:xfrm>
        </p:grpSpPr>
        <p:sp>
          <p:nvSpPr>
            <p:cNvPr id="3" name="object 3"/>
            <p:cNvSpPr/>
            <p:nvPr/>
          </p:nvSpPr>
          <p:spPr>
            <a:xfrm>
              <a:off x="3976293" y="622300"/>
              <a:ext cx="7898765" cy="1600200"/>
            </a:xfrm>
            <a:custGeom>
              <a:avLst/>
              <a:gdLst/>
              <a:ahLst/>
              <a:cxnLst/>
              <a:rect l="l" t="t" r="r" b="b"/>
              <a:pathLst>
                <a:path w="7898765" h="1600200">
                  <a:moveTo>
                    <a:pt x="7541018" y="0"/>
                  </a:moveTo>
                  <a:lnTo>
                    <a:pt x="1206893" y="0"/>
                  </a:lnTo>
                  <a:lnTo>
                    <a:pt x="1158446" y="3262"/>
                  </a:lnTo>
                  <a:lnTo>
                    <a:pt x="1111974" y="12766"/>
                  </a:lnTo>
                  <a:lnTo>
                    <a:pt x="1067903" y="28083"/>
                  </a:lnTo>
                  <a:lnTo>
                    <a:pt x="1026659" y="48789"/>
                  </a:lnTo>
                  <a:lnTo>
                    <a:pt x="988670" y="74455"/>
                  </a:lnTo>
                  <a:lnTo>
                    <a:pt x="954362" y="104655"/>
                  </a:lnTo>
                  <a:lnTo>
                    <a:pt x="924161" y="138964"/>
                  </a:lnTo>
                  <a:lnTo>
                    <a:pt x="898495" y="176953"/>
                  </a:lnTo>
                  <a:lnTo>
                    <a:pt x="877790" y="218196"/>
                  </a:lnTo>
                  <a:lnTo>
                    <a:pt x="862472" y="262268"/>
                  </a:lnTo>
                  <a:lnTo>
                    <a:pt x="852968" y="308740"/>
                  </a:lnTo>
                  <a:lnTo>
                    <a:pt x="849706" y="357187"/>
                  </a:lnTo>
                  <a:lnTo>
                    <a:pt x="849706" y="979881"/>
                  </a:lnTo>
                  <a:lnTo>
                    <a:pt x="0" y="1183487"/>
                  </a:lnTo>
                  <a:lnTo>
                    <a:pt x="849706" y="1235075"/>
                  </a:lnTo>
                  <a:lnTo>
                    <a:pt x="849706" y="1243012"/>
                  </a:lnTo>
                  <a:lnTo>
                    <a:pt x="852968" y="1291459"/>
                  </a:lnTo>
                  <a:lnTo>
                    <a:pt x="862472" y="1337931"/>
                  </a:lnTo>
                  <a:lnTo>
                    <a:pt x="877790" y="1382003"/>
                  </a:lnTo>
                  <a:lnTo>
                    <a:pt x="898495" y="1423246"/>
                  </a:lnTo>
                  <a:lnTo>
                    <a:pt x="924161" y="1461235"/>
                  </a:lnTo>
                  <a:lnTo>
                    <a:pt x="954362" y="1495544"/>
                  </a:lnTo>
                  <a:lnTo>
                    <a:pt x="988670" y="1525744"/>
                  </a:lnTo>
                  <a:lnTo>
                    <a:pt x="1026659" y="1551410"/>
                  </a:lnTo>
                  <a:lnTo>
                    <a:pt x="1067903" y="1572116"/>
                  </a:lnTo>
                  <a:lnTo>
                    <a:pt x="1111974" y="1587433"/>
                  </a:lnTo>
                  <a:lnTo>
                    <a:pt x="1158446" y="1596937"/>
                  </a:lnTo>
                  <a:lnTo>
                    <a:pt x="1206893" y="1600200"/>
                  </a:lnTo>
                  <a:lnTo>
                    <a:pt x="7541018" y="1600200"/>
                  </a:lnTo>
                  <a:lnTo>
                    <a:pt x="7589465" y="1596937"/>
                  </a:lnTo>
                  <a:lnTo>
                    <a:pt x="7635937" y="1587433"/>
                  </a:lnTo>
                  <a:lnTo>
                    <a:pt x="7680009" y="1572116"/>
                  </a:lnTo>
                  <a:lnTo>
                    <a:pt x="7721252" y="1551410"/>
                  </a:lnTo>
                  <a:lnTo>
                    <a:pt x="7759242" y="1525744"/>
                  </a:lnTo>
                  <a:lnTo>
                    <a:pt x="7793550" y="1495544"/>
                  </a:lnTo>
                  <a:lnTo>
                    <a:pt x="7823750" y="1461235"/>
                  </a:lnTo>
                  <a:lnTo>
                    <a:pt x="7849417" y="1423246"/>
                  </a:lnTo>
                  <a:lnTo>
                    <a:pt x="7870122" y="1382003"/>
                  </a:lnTo>
                  <a:lnTo>
                    <a:pt x="7885440" y="1337931"/>
                  </a:lnTo>
                  <a:lnTo>
                    <a:pt x="7894943" y="1291459"/>
                  </a:lnTo>
                  <a:lnTo>
                    <a:pt x="7898206" y="1243012"/>
                  </a:lnTo>
                  <a:lnTo>
                    <a:pt x="7898206" y="357187"/>
                  </a:lnTo>
                  <a:lnTo>
                    <a:pt x="7894943" y="308740"/>
                  </a:lnTo>
                  <a:lnTo>
                    <a:pt x="7885440" y="262268"/>
                  </a:lnTo>
                  <a:lnTo>
                    <a:pt x="7870122" y="218196"/>
                  </a:lnTo>
                  <a:lnTo>
                    <a:pt x="7849417" y="176953"/>
                  </a:lnTo>
                  <a:lnTo>
                    <a:pt x="7823750" y="138964"/>
                  </a:lnTo>
                  <a:lnTo>
                    <a:pt x="7793550" y="104655"/>
                  </a:lnTo>
                  <a:lnTo>
                    <a:pt x="7759242" y="74455"/>
                  </a:lnTo>
                  <a:lnTo>
                    <a:pt x="7721252" y="48789"/>
                  </a:lnTo>
                  <a:lnTo>
                    <a:pt x="7680009" y="28083"/>
                  </a:lnTo>
                  <a:lnTo>
                    <a:pt x="7635937" y="12766"/>
                  </a:lnTo>
                  <a:lnTo>
                    <a:pt x="7589465" y="3262"/>
                  </a:lnTo>
                  <a:lnTo>
                    <a:pt x="7541018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976293" y="622300"/>
              <a:ext cx="7898765" cy="1600200"/>
            </a:xfrm>
            <a:custGeom>
              <a:avLst/>
              <a:gdLst/>
              <a:ahLst/>
              <a:cxnLst/>
              <a:rect l="l" t="t" r="r" b="b"/>
              <a:pathLst>
                <a:path w="7898765" h="1600200">
                  <a:moveTo>
                    <a:pt x="1206893" y="0"/>
                  </a:moveTo>
                  <a:lnTo>
                    <a:pt x="1158446" y="3262"/>
                  </a:lnTo>
                  <a:lnTo>
                    <a:pt x="1111974" y="12766"/>
                  </a:lnTo>
                  <a:lnTo>
                    <a:pt x="1067903" y="28083"/>
                  </a:lnTo>
                  <a:lnTo>
                    <a:pt x="1026659" y="48789"/>
                  </a:lnTo>
                  <a:lnTo>
                    <a:pt x="988670" y="74455"/>
                  </a:lnTo>
                  <a:lnTo>
                    <a:pt x="954362" y="104655"/>
                  </a:lnTo>
                  <a:lnTo>
                    <a:pt x="924161" y="138964"/>
                  </a:lnTo>
                  <a:lnTo>
                    <a:pt x="898495" y="176953"/>
                  </a:lnTo>
                  <a:lnTo>
                    <a:pt x="877790" y="218196"/>
                  </a:lnTo>
                  <a:lnTo>
                    <a:pt x="862472" y="262268"/>
                  </a:lnTo>
                  <a:lnTo>
                    <a:pt x="852968" y="308740"/>
                  </a:lnTo>
                  <a:lnTo>
                    <a:pt x="849706" y="357187"/>
                  </a:lnTo>
                  <a:lnTo>
                    <a:pt x="849706" y="979881"/>
                  </a:lnTo>
                  <a:lnTo>
                    <a:pt x="0" y="1183487"/>
                  </a:lnTo>
                  <a:lnTo>
                    <a:pt x="849706" y="1235075"/>
                  </a:lnTo>
                  <a:lnTo>
                    <a:pt x="849706" y="1243012"/>
                  </a:lnTo>
                  <a:lnTo>
                    <a:pt x="852968" y="1291459"/>
                  </a:lnTo>
                  <a:lnTo>
                    <a:pt x="862472" y="1337931"/>
                  </a:lnTo>
                  <a:lnTo>
                    <a:pt x="877790" y="1382003"/>
                  </a:lnTo>
                  <a:lnTo>
                    <a:pt x="898495" y="1423246"/>
                  </a:lnTo>
                  <a:lnTo>
                    <a:pt x="924161" y="1461235"/>
                  </a:lnTo>
                  <a:lnTo>
                    <a:pt x="954362" y="1495544"/>
                  </a:lnTo>
                  <a:lnTo>
                    <a:pt x="988670" y="1525744"/>
                  </a:lnTo>
                  <a:lnTo>
                    <a:pt x="1026659" y="1551410"/>
                  </a:lnTo>
                  <a:lnTo>
                    <a:pt x="1067903" y="1572116"/>
                  </a:lnTo>
                  <a:lnTo>
                    <a:pt x="1111974" y="1587433"/>
                  </a:lnTo>
                  <a:lnTo>
                    <a:pt x="1158446" y="1596937"/>
                  </a:lnTo>
                  <a:lnTo>
                    <a:pt x="1206893" y="1600200"/>
                  </a:lnTo>
                  <a:lnTo>
                    <a:pt x="7541018" y="1600200"/>
                  </a:lnTo>
                  <a:lnTo>
                    <a:pt x="7589465" y="1596937"/>
                  </a:lnTo>
                  <a:lnTo>
                    <a:pt x="7635937" y="1587433"/>
                  </a:lnTo>
                  <a:lnTo>
                    <a:pt x="7680009" y="1572116"/>
                  </a:lnTo>
                  <a:lnTo>
                    <a:pt x="7721252" y="1551410"/>
                  </a:lnTo>
                  <a:lnTo>
                    <a:pt x="7759242" y="1525744"/>
                  </a:lnTo>
                  <a:lnTo>
                    <a:pt x="7793550" y="1495544"/>
                  </a:lnTo>
                  <a:lnTo>
                    <a:pt x="7823750" y="1461235"/>
                  </a:lnTo>
                  <a:lnTo>
                    <a:pt x="7849417" y="1423246"/>
                  </a:lnTo>
                  <a:lnTo>
                    <a:pt x="7870122" y="1382003"/>
                  </a:lnTo>
                  <a:lnTo>
                    <a:pt x="7885440" y="1337931"/>
                  </a:lnTo>
                  <a:lnTo>
                    <a:pt x="7894943" y="1291459"/>
                  </a:lnTo>
                  <a:lnTo>
                    <a:pt x="7898206" y="1243012"/>
                  </a:lnTo>
                  <a:lnTo>
                    <a:pt x="7898206" y="357187"/>
                  </a:lnTo>
                  <a:lnTo>
                    <a:pt x="7894943" y="308740"/>
                  </a:lnTo>
                  <a:lnTo>
                    <a:pt x="7885440" y="262268"/>
                  </a:lnTo>
                  <a:lnTo>
                    <a:pt x="7870122" y="218196"/>
                  </a:lnTo>
                  <a:lnTo>
                    <a:pt x="7849417" y="176953"/>
                  </a:lnTo>
                  <a:lnTo>
                    <a:pt x="7823750" y="138964"/>
                  </a:lnTo>
                  <a:lnTo>
                    <a:pt x="7793550" y="104655"/>
                  </a:lnTo>
                  <a:lnTo>
                    <a:pt x="7759242" y="74455"/>
                  </a:lnTo>
                  <a:lnTo>
                    <a:pt x="7721252" y="48789"/>
                  </a:lnTo>
                  <a:lnTo>
                    <a:pt x="7680009" y="28083"/>
                  </a:lnTo>
                  <a:lnTo>
                    <a:pt x="7635937" y="12766"/>
                  </a:lnTo>
                  <a:lnTo>
                    <a:pt x="7589465" y="3262"/>
                  </a:lnTo>
                  <a:lnTo>
                    <a:pt x="7541018" y="0"/>
                  </a:lnTo>
                  <a:lnTo>
                    <a:pt x="1206893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21400" y="660400"/>
              <a:ext cx="4445000" cy="5207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56199" y="1384300"/>
              <a:ext cx="6375400" cy="533400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165496" y="495300"/>
            <a:ext cx="6369685" cy="14935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979169">
              <a:lnSpc>
                <a:spcPct val="100699"/>
              </a:lnSpc>
              <a:spcBef>
                <a:spcPts val="60"/>
              </a:spcBef>
            </a:pPr>
            <a:r>
              <a:rPr spc="-85" dirty="0"/>
              <a:t>What</a:t>
            </a:r>
            <a:r>
              <a:rPr spc="130" dirty="0"/>
              <a:t> </a:t>
            </a:r>
            <a:r>
              <a:rPr spc="-110" dirty="0"/>
              <a:t>do</a:t>
            </a:r>
            <a:r>
              <a:rPr spc="130" dirty="0"/>
              <a:t> </a:t>
            </a:r>
            <a:r>
              <a:rPr spc="140" dirty="0"/>
              <a:t>all</a:t>
            </a:r>
            <a:r>
              <a:rPr spc="130" dirty="0"/>
              <a:t> </a:t>
            </a:r>
            <a:r>
              <a:rPr spc="-105" dirty="0"/>
              <a:t>these </a:t>
            </a:r>
            <a:r>
              <a:rPr spc="-100" dirty="0"/>
              <a:t> </a:t>
            </a:r>
            <a:r>
              <a:rPr spc="80" dirty="0"/>
              <a:t>animals</a:t>
            </a:r>
            <a:r>
              <a:rPr spc="114" dirty="0"/>
              <a:t> </a:t>
            </a:r>
            <a:r>
              <a:rPr spc="20" dirty="0"/>
              <a:t>have</a:t>
            </a:r>
            <a:r>
              <a:rPr spc="120" dirty="0"/>
              <a:t> </a:t>
            </a:r>
            <a:r>
              <a:rPr spc="10" dirty="0"/>
              <a:t>in</a:t>
            </a:r>
            <a:r>
              <a:rPr spc="120" dirty="0"/>
              <a:t> </a:t>
            </a:r>
            <a:r>
              <a:rPr spc="-60" dirty="0"/>
              <a:t>common?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336372" y="239459"/>
            <a:ext cx="2882900" cy="2882900"/>
            <a:chOff x="336372" y="239459"/>
            <a:chExt cx="2882900" cy="2882900"/>
          </a:xfrm>
        </p:grpSpPr>
        <p:pic>
          <p:nvPicPr>
            <p:cNvPr id="9" name="object 9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372" y="239459"/>
              <a:ext cx="2882468" cy="28828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2381" y="272935"/>
              <a:ext cx="2123211" cy="144231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2803" y="908876"/>
              <a:ext cx="828547" cy="83005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884669" y="805027"/>
              <a:ext cx="1773555" cy="160655"/>
            </a:xfrm>
            <a:custGeom>
              <a:avLst/>
              <a:gdLst/>
              <a:ahLst/>
              <a:cxnLst/>
              <a:rect l="l" t="t" r="r" b="b"/>
              <a:pathLst>
                <a:path w="1773555" h="160655">
                  <a:moveTo>
                    <a:pt x="630428" y="160172"/>
                  </a:moveTo>
                  <a:lnTo>
                    <a:pt x="593534" y="120065"/>
                  </a:lnTo>
                  <a:lnTo>
                    <a:pt x="553415" y="85039"/>
                  </a:lnTo>
                  <a:lnTo>
                    <a:pt x="510387" y="55486"/>
                  </a:lnTo>
                  <a:lnTo>
                    <a:pt x="464743" y="31813"/>
                  </a:lnTo>
                  <a:lnTo>
                    <a:pt x="416788" y="14401"/>
                  </a:lnTo>
                  <a:lnTo>
                    <a:pt x="366852" y="3670"/>
                  </a:lnTo>
                  <a:lnTo>
                    <a:pt x="315214" y="0"/>
                  </a:lnTo>
                  <a:lnTo>
                    <a:pt x="263588" y="3670"/>
                  </a:lnTo>
                  <a:lnTo>
                    <a:pt x="213639" y="14401"/>
                  </a:lnTo>
                  <a:lnTo>
                    <a:pt x="165696" y="31813"/>
                  </a:lnTo>
                  <a:lnTo>
                    <a:pt x="120053" y="55486"/>
                  </a:lnTo>
                  <a:lnTo>
                    <a:pt x="77012" y="85039"/>
                  </a:lnTo>
                  <a:lnTo>
                    <a:pt x="36893" y="120065"/>
                  </a:lnTo>
                  <a:lnTo>
                    <a:pt x="0" y="160172"/>
                  </a:lnTo>
                  <a:lnTo>
                    <a:pt x="39878" y="129806"/>
                  </a:lnTo>
                  <a:lnTo>
                    <a:pt x="81749" y="103517"/>
                  </a:lnTo>
                  <a:lnTo>
                    <a:pt x="125450" y="81508"/>
                  </a:lnTo>
                  <a:lnTo>
                    <a:pt x="170815" y="64008"/>
                  </a:lnTo>
                  <a:lnTo>
                    <a:pt x="217678" y="51231"/>
                  </a:lnTo>
                  <a:lnTo>
                    <a:pt x="265861" y="43408"/>
                  </a:lnTo>
                  <a:lnTo>
                    <a:pt x="315214" y="40754"/>
                  </a:lnTo>
                  <a:lnTo>
                    <a:pt x="364566" y="43408"/>
                  </a:lnTo>
                  <a:lnTo>
                    <a:pt x="412762" y="51231"/>
                  </a:lnTo>
                  <a:lnTo>
                    <a:pt x="459625" y="64008"/>
                  </a:lnTo>
                  <a:lnTo>
                    <a:pt x="504990" y="81508"/>
                  </a:lnTo>
                  <a:lnTo>
                    <a:pt x="548690" y="103517"/>
                  </a:lnTo>
                  <a:lnTo>
                    <a:pt x="590550" y="129806"/>
                  </a:lnTo>
                  <a:lnTo>
                    <a:pt x="630428" y="160172"/>
                  </a:lnTo>
                  <a:close/>
                </a:path>
                <a:path w="1773555" h="160655">
                  <a:moveTo>
                    <a:pt x="1773389" y="160172"/>
                  </a:moveTo>
                  <a:lnTo>
                    <a:pt x="1736496" y="120065"/>
                  </a:lnTo>
                  <a:lnTo>
                    <a:pt x="1696377" y="85039"/>
                  </a:lnTo>
                  <a:lnTo>
                    <a:pt x="1653336" y="55486"/>
                  </a:lnTo>
                  <a:lnTo>
                    <a:pt x="1607693" y="31813"/>
                  </a:lnTo>
                  <a:lnTo>
                    <a:pt x="1559750" y="14401"/>
                  </a:lnTo>
                  <a:lnTo>
                    <a:pt x="1509814" y="3670"/>
                  </a:lnTo>
                  <a:lnTo>
                    <a:pt x="1458175" y="0"/>
                  </a:lnTo>
                  <a:lnTo>
                    <a:pt x="1406550" y="3670"/>
                  </a:lnTo>
                  <a:lnTo>
                    <a:pt x="1356601" y="14401"/>
                  </a:lnTo>
                  <a:lnTo>
                    <a:pt x="1308658" y="31813"/>
                  </a:lnTo>
                  <a:lnTo>
                    <a:pt x="1263015" y="55486"/>
                  </a:lnTo>
                  <a:lnTo>
                    <a:pt x="1219974" y="85039"/>
                  </a:lnTo>
                  <a:lnTo>
                    <a:pt x="1179855" y="120065"/>
                  </a:lnTo>
                  <a:lnTo>
                    <a:pt x="1142949" y="160172"/>
                  </a:lnTo>
                  <a:lnTo>
                    <a:pt x="1182827" y="129806"/>
                  </a:lnTo>
                  <a:lnTo>
                    <a:pt x="1224699" y="103517"/>
                  </a:lnTo>
                  <a:lnTo>
                    <a:pt x="1268399" y="81508"/>
                  </a:lnTo>
                  <a:lnTo>
                    <a:pt x="1313764" y="64008"/>
                  </a:lnTo>
                  <a:lnTo>
                    <a:pt x="1360627" y="51231"/>
                  </a:lnTo>
                  <a:lnTo>
                    <a:pt x="1408823" y="43408"/>
                  </a:lnTo>
                  <a:lnTo>
                    <a:pt x="1458175" y="40754"/>
                  </a:lnTo>
                  <a:lnTo>
                    <a:pt x="1507528" y="43408"/>
                  </a:lnTo>
                  <a:lnTo>
                    <a:pt x="1555711" y="51231"/>
                  </a:lnTo>
                  <a:lnTo>
                    <a:pt x="1602574" y="64008"/>
                  </a:lnTo>
                  <a:lnTo>
                    <a:pt x="1647939" y="81508"/>
                  </a:lnTo>
                  <a:lnTo>
                    <a:pt x="1691640" y="103517"/>
                  </a:lnTo>
                  <a:lnTo>
                    <a:pt x="1733511" y="129806"/>
                  </a:lnTo>
                  <a:lnTo>
                    <a:pt x="1773389" y="160172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69132" y="1128947"/>
              <a:ext cx="418465" cy="419734"/>
            </a:xfrm>
            <a:custGeom>
              <a:avLst/>
              <a:gdLst/>
              <a:ahLst/>
              <a:cxnLst/>
              <a:rect l="l" t="t" r="r" b="b"/>
              <a:pathLst>
                <a:path w="418465" h="419734">
                  <a:moveTo>
                    <a:pt x="209181" y="0"/>
                  </a:moveTo>
                  <a:lnTo>
                    <a:pt x="161216" y="5534"/>
                  </a:lnTo>
                  <a:lnTo>
                    <a:pt x="117187" y="21298"/>
                  </a:lnTo>
                  <a:lnTo>
                    <a:pt x="78347" y="46034"/>
                  </a:lnTo>
                  <a:lnTo>
                    <a:pt x="45953" y="78485"/>
                  </a:lnTo>
                  <a:lnTo>
                    <a:pt x="21260" y="117393"/>
                  </a:lnTo>
                  <a:lnTo>
                    <a:pt x="5524" y="161500"/>
                  </a:lnTo>
                  <a:lnTo>
                    <a:pt x="0" y="209550"/>
                  </a:lnTo>
                  <a:lnTo>
                    <a:pt x="5524" y="257599"/>
                  </a:lnTo>
                  <a:lnTo>
                    <a:pt x="21260" y="301708"/>
                  </a:lnTo>
                  <a:lnTo>
                    <a:pt x="45953" y="340619"/>
                  </a:lnTo>
                  <a:lnTo>
                    <a:pt x="78347" y="373073"/>
                  </a:lnTo>
                  <a:lnTo>
                    <a:pt x="117187" y="397811"/>
                  </a:lnTo>
                  <a:lnTo>
                    <a:pt x="161216" y="413577"/>
                  </a:lnTo>
                  <a:lnTo>
                    <a:pt x="209181" y="419112"/>
                  </a:lnTo>
                  <a:lnTo>
                    <a:pt x="257151" y="413577"/>
                  </a:lnTo>
                  <a:lnTo>
                    <a:pt x="301184" y="397811"/>
                  </a:lnTo>
                  <a:lnTo>
                    <a:pt x="340026" y="373073"/>
                  </a:lnTo>
                  <a:lnTo>
                    <a:pt x="372421" y="340619"/>
                  </a:lnTo>
                  <a:lnTo>
                    <a:pt x="397115" y="301708"/>
                  </a:lnTo>
                  <a:lnTo>
                    <a:pt x="412851" y="257599"/>
                  </a:lnTo>
                  <a:lnTo>
                    <a:pt x="418376" y="209550"/>
                  </a:lnTo>
                  <a:lnTo>
                    <a:pt x="412851" y="161500"/>
                  </a:lnTo>
                  <a:lnTo>
                    <a:pt x="397115" y="117393"/>
                  </a:lnTo>
                  <a:lnTo>
                    <a:pt x="372421" y="78485"/>
                  </a:lnTo>
                  <a:lnTo>
                    <a:pt x="340026" y="46034"/>
                  </a:lnTo>
                  <a:lnTo>
                    <a:pt x="301184" y="21298"/>
                  </a:lnTo>
                  <a:lnTo>
                    <a:pt x="257151" y="5534"/>
                  </a:lnTo>
                  <a:lnTo>
                    <a:pt x="20918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19535" y="1214362"/>
              <a:ext cx="131610" cy="13959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58228" y="1381180"/>
              <a:ext cx="65862" cy="6986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38356" y="908876"/>
              <a:ext cx="828547" cy="830059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2291848" y="1128947"/>
              <a:ext cx="418465" cy="419734"/>
            </a:xfrm>
            <a:custGeom>
              <a:avLst/>
              <a:gdLst/>
              <a:ahLst/>
              <a:cxnLst/>
              <a:rect l="l" t="t" r="r" b="b"/>
              <a:pathLst>
                <a:path w="418464" h="419734">
                  <a:moveTo>
                    <a:pt x="209181" y="0"/>
                  </a:moveTo>
                  <a:lnTo>
                    <a:pt x="161224" y="5534"/>
                  </a:lnTo>
                  <a:lnTo>
                    <a:pt x="117198" y="21300"/>
                  </a:lnTo>
                  <a:lnTo>
                    <a:pt x="78358" y="46038"/>
                  </a:lnTo>
                  <a:lnTo>
                    <a:pt x="45961" y="78490"/>
                  </a:lnTo>
                  <a:lnTo>
                    <a:pt x="21265" y="117399"/>
                  </a:lnTo>
                  <a:lnTo>
                    <a:pt x="5525" y="161504"/>
                  </a:lnTo>
                  <a:lnTo>
                    <a:pt x="0" y="209550"/>
                  </a:lnTo>
                  <a:lnTo>
                    <a:pt x="5525" y="257599"/>
                  </a:lnTo>
                  <a:lnTo>
                    <a:pt x="21265" y="301708"/>
                  </a:lnTo>
                  <a:lnTo>
                    <a:pt x="45961" y="340619"/>
                  </a:lnTo>
                  <a:lnTo>
                    <a:pt x="78358" y="373073"/>
                  </a:lnTo>
                  <a:lnTo>
                    <a:pt x="117198" y="397811"/>
                  </a:lnTo>
                  <a:lnTo>
                    <a:pt x="161224" y="413577"/>
                  </a:lnTo>
                  <a:lnTo>
                    <a:pt x="209181" y="419112"/>
                  </a:lnTo>
                  <a:lnTo>
                    <a:pt x="257146" y="413577"/>
                  </a:lnTo>
                  <a:lnTo>
                    <a:pt x="301176" y="397811"/>
                  </a:lnTo>
                  <a:lnTo>
                    <a:pt x="340015" y="373073"/>
                  </a:lnTo>
                  <a:lnTo>
                    <a:pt x="372409" y="340619"/>
                  </a:lnTo>
                  <a:lnTo>
                    <a:pt x="397102" y="301708"/>
                  </a:lnTo>
                  <a:lnTo>
                    <a:pt x="412838" y="257599"/>
                  </a:lnTo>
                  <a:lnTo>
                    <a:pt x="418363" y="209550"/>
                  </a:lnTo>
                  <a:lnTo>
                    <a:pt x="412838" y="161504"/>
                  </a:lnTo>
                  <a:lnTo>
                    <a:pt x="397102" y="117399"/>
                  </a:lnTo>
                  <a:lnTo>
                    <a:pt x="372409" y="78490"/>
                  </a:lnTo>
                  <a:lnTo>
                    <a:pt x="340015" y="46038"/>
                  </a:lnTo>
                  <a:lnTo>
                    <a:pt x="301176" y="21300"/>
                  </a:lnTo>
                  <a:lnTo>
                    <a:pt x="257146" y="5534"/>
                  </a:lnTo>
                  <a:lnTo>
                    <a:pt x="20918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42244" y="1214362"/>
              <a:ext cx="131635" cy="13959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80951" y="1381180"/>
              <a:ext cx="65849" cy="69862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208713" y="2351764"/>
              <a:ext cx="1137920" cy="357505"/>
            </a:xfrm>
            <a:custGeom>
              <a:avLst/>
              <a:gdLst/>
              <a:ahLst/>
              <a:cxnLst/>
              <a:rect l="l" t="t" r="r" b="b"/>
              <a:pathLst>
                <a:path w="1137920" h="357505">
                  <a:moveTo>
                    <a:pt x="1113664" y="0"/>
                  </a:moveTo>
                  <a:lnTo>
                    <a:pt x="1107886" y="0"/>
                  </a:lnTo>
                  <a:lnTo>
                    <a:pt x="1100641" y="877"/>
                  </a:lnTo>
                  <a:lnTo>
                    <a:pt x="1093800" y="3463"/>
                  </a:lnTo>
                  <a:lnTo>
                    <a:pt x="1087699" y="7693"/>
                  </a:lnTo>
                  <a:lnTo>
                    <a:pt x="1082676" y="13500"/>
                  </a:lnTo>
                  <a:lnTo>
                    <a:pt x="1053629" y="53809"/>
                  </a:lnTo>
                  <a:lnTo>
                    <a:pt x="1022131" y="91258"/>
                  </a:lnTo>
                  <a:lnTo>
                    <a:pt x="988371" y="125782"/>
                  </a:lnTo>
                  <a:lnTo>
                    <a:pt x="952542" y="157317"/>
                  </a:lnTo>
                  <a:lnTo>
                    <a:pt x="914833" y="185802"/>
                  </a:lnTo>
                  <a:lnTo>
                    <a:pt x="875437" y="211173"/>
                  </a:lnTo>
                  <a:lnTo>
                    <a:pt x="834543" y="233365"/>
                  </a:lnTo>
                  <a:lnTo>
                    <a:pt x="792343" y="252317"/>
                  </a:lnTo>
                  <a:lnTo>
                    <a:pt x="749027" y="267965"/>
                  </a:lnTo>
                  <a:lnTo>
                    <a:pt x="704787" y="280246"/>
                  </a:lnTo>
                  <a:lnTo>
                    <a:pt x="659813" y="289096"/>
                  </a:lnTo>
                  <a:lnTo>
                    <a:pt x="614296" y="294453"/>
                  </a:lnTo>
                  <a:lnTo>
                    <a:pt x="568428" y="296252"/>
                  </a:lnTo>
                  <a:lnTo>
                    <a:pt x="522233" y="294378"/>
                  </a:lnTo>
                  <a:lnTo>
                    <a:pt x="476048" y="288830"/>
                  </a:lnTo>
                  <a:lnTo>
                    <a:pt x="430052" y="279526"/>
                  </a:lnTo>
                  <a:lnTo>
                    <a:pt x="384428" y="266379"/>
                  </a:lnTo>
                  <a:lnTo>
                    <a:pt x="339356" y="249306"/>
                  </a:lnTo>
                  <a:lnTo>
                    <a:pt x="295016" y="228220"/>
                  </a:lnTo>
                  <a:lnTo>
                    <a:pt x="251589" y="203038"/>
                  </a:lnTo>
                  <a:lnTo>
                    <a:pt x="209257" y="173675"/>
                  </a:lnTo>
                  <a:lnTo>
                    <a:pt x="168199" y="140045"/>
                  </a:lnTo>
                  <a:lnTo>
                    <a:pt x="128597" y="102065"/>
                  </a:lnTo>
                  <a:lnTo>
                    <a:pt x="90632" y="59649"/>
                  </a:lnTo>
                  <a:lnTo>
                    <a:pt x="54484" y="12712"/>
                  </a:lnTo>
                  <a:lnTo>
                    <a:pt x="45715" y="4492"/>
                  </a:lnTo>
                  <a:lnTo>
                    <a:pt x="34848" y="425"/>
                  </a:lnTo>
                  <a:lnTo>
                    <a:pt x="23246" y="739"/>
                  </a:lnTo>
                  <a:lnTo>
                    <a:pt x="12269" y="5664"/>
                  </a:lnTo>
                  <a:lnTo>
                    <a:pt x="4063" y="14456"/>
                  </a:lnTo>
                  <a:lnTo>
                    <a:pt x="0" y="25347"/>
                  </a:lnTo>
                  <a:lnTo>
                    <a:pt x="305" y="36969"/>
                  </a:lnTo>
                  <a:lnTo>
                    <a:pt x="38334" y="91578"/>
                  </a:lnTo>
                  <a:lnTo>
                    <a:pt x="73109" y="131722"/>
                  </a:lnTo>
                  <a:lnTo>
                    <a:pt x="109396" y="168448"/>
                  </a:lnTo>
                  <a:lnTo>
                    <a:pt x="147054" y="201791"/>
                  </a:lnTo>
                  <a:lnTo>
                    <a:pt x="185943" y="231786"/>
                  </a:lnTo>
                  <a:lnTo>
                    <a:pt x="225926" y="258470"/>
                  </a:lnTo>
                  <a:lnTo>
                    <a:pt x="266863" y="281876"/>
                  </a:lnTo>
                  <a:lnTo>
                    <a:pt x="308614" y="302041"/>
                  </a:lnTo>
                  <a:lnTo>
                    <a:pt x="351040" y="318999"/>
                  </a:lnTo>
                  <a:lnTo>
                    <a:pt x="394003" y="332786"/>
                  </a:lnTo>
                  <a:lnTo>
                    <a:pt x="437362" y="343438"/>
                  </a:lnTo>
                  <a:lnTo>
                    <a:pt x="480979" y="350990"/>
                  </a:lnTo>
                  <a:lnTo>
                    <a:pt x="524714" y="355476"/>
                  </a:lnTo>
                  <a:lnTo>
                    <a:pt x="568428" y="356933"/>
                  </a:lnTo>
                  <a:lnTo>
                    <a:pt x="615424" y="355221"/>
                  </a:lnTo>
                  <a:lnTo>
                    <a:pt x="662059" y="350126"/>
                  </a:lnTo>
                  <a:lnTo>
                    <a:pt x="708167" y="341709"/>
                  </a:lnTo>
                  <a:lnTo>
                    <a:pt x="753581" y="330030"/>
                  </a:lnTo>
                  <a:lnTo>
                    <a:pt x="798137" y="315149"/>
                  </a:lnTo>
                  <a:lnTo>
                    <a:pt x="841667" y="297128"/>
                  </a:lnTo>
                  <a:lnTo>
                    <a:pt x="884005" y="276028"/>
                  </a:lnTo>
                  <a:lnTo>
                    <a:pt x="924986" y="251908"/>
                  </a:lnTo>
                  <a:lnTo>
                    <a:pt x="964444" y="224829"/>
                  </a:lnTo>
                  <a:lnTo>
                    <a:pt x="1002212" y="194852"/>
                  </a:lnTo>
                  <a:lnTo>
                    <a:pt x="1038125" y="162039"/>
                  </a:lnTo>
                  <a:lnTo>
                    <a:pt x="1072016" y="126448"/>
                  </a:lnTo>
                  <a:lnTo>
                    <a:pt x="1103720" y="88142"/>
                  </a:lnTo>
                  <a:lnTo>
                    <a:pt x="1133070" y="47180"/>
                  </a:lnTo>
                  <a:lnTo>
                    <a:pt x="1137637" y="36023"/>
                  </a:lnTo>
                  <a:lnTo>
                    <a:pt x="1137578" y="24390"/>
                  </a:lnTo>
                  <a:lnTo>
                    <a:pt x="1133166" y="13633"/>
                  </a:lnTo>
                  <a:lnTo>
                    <a:pt x="1124675" y="5105"/>
                  </a:lnTo>
                  <a:lnTo>
                    <a:pt x="1119506" y="1651"/>
                  </a:lnTo>
                  <a:lnTo>
                    <a:pt x="1113664" y="0"/>
                  </a:lnTo>
                  <a:close/>
                </a:path>
              </a:pathLst>
            </a:custGeom>
            <a:solidFill>
              <a:srgbClr val="7233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518155" y="2708701"/>
              <a:ext cx="519430" cy="88900"/>
            </a:xfrm>
            <a:custGeom>
              <a:avLst/>
              <a:gdLst/>
              <a:ahLst/>
              <a:cxnLst/>
              <a:rect l="l" t="t" r="r" b="b"/>
              <a:pathLst>
                <a:path w="519430" h="88900">
                  <a:moveTo>
                    <a:pt x="518871" y="0"/>
                  </a:moveTo>
                  <a:lnTo>
                    <a:pt x="474264" y="26853"/>
                  </a:lnTo>
                  <a:lnTo>
                    <a:pt x="425458" y="48561"/>
                  </a:lnTo>
                  <a:lnTo>
                    <a:pt x="373014" y="64652"/>
                  </a:lnTo>
                  <a:lnTo>
                    <a:pt x="317491" y="74653"/>
                  </a:lnTo>
                  <a:lnTo>
                    <a:pt x="259448" y="78092"/>
                  </a:lnTo>
                  <a:lnTo>
                    <a:pt x="201398" y="74653"/>
                  </a:lnTo>
                  <a:lnTo>
                    <a:pt x="145867" y="64652"/>
                  </a:lnTo>
                  <a:lnTo>
                    <a:pt x="93417" y="48561"/>
                  </a:lnTo>
                  <a:lnTo>
                    <a:pt x="44608" y="26853"/>
                  </a:lnTo>
                  <a:lnTo>
                    <a:pt x="0" y="0"/>
                  </a:lnTo>
                  <a:lnTo>
                    <a:pt x="35469" y="25585"/>
                  </a:lnTo>
                  <a:lnTo>
                    <a:pt x="74607" y="47315"/>
                  </a:lnTo>
                  <a:lnTo>
                    <a:pt x="116993" y="64836"/>
                  </a:lnTo>
                  <a:lnTo>
                    <a:pt x="162209" y="77791"/>
                  </a:lnTo>
                  <a:lnTo>
                    <a:pt x="209833" y="85825"/>
                  </a:lnTo>
                  <a:lnTo>
                    <a:pt x="259448" y="88582"/>
                  </a:lnTo>
                  <a:lnTo>
                    <a:pt x="309057" y="85825"/>
                  </a:lnTo>
                  <a:lnTo>
                    <a:pt x="356678" y="77791"/>
                  </a:lnTo>
                  <a:lnTo>
                    <a:pt x="401889" y="64836"/>
                  </a:lnTo>
                  <a:lnTo>
                    <a:pt x="444272" y="47315"/>
                  </a:lnTo>
                  <a:lnTo>
                    <a:pt x="483406" y="25585"/>
                  </a:lnTo>
                  <a:lnTo>
                    <a:pt x="518871" y="0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object 22"/>
          <p:cNvPicPr/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83" y="6478663"/>
            <a:ext cx="4272826" cy="229870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7848" y="5255026"/>
            <a:ext cx="2095076" cy="2374900"/>
          </a:xfrm>
          <a:prstGeom prst="rect">
            <a:avLst/>
          </a:prstGeom>
        </p:spPr>
      </p:pic>
      <p:grpSp>
        <p:nvGrpSpPr>
          <p:cNvPr id="24" name="object 24"/>
          <p:cNvGrpSpPr/>
          <p:nvPr/>
        </p:nvGrpSpPr>
        <p:grpSpPr>
          <a:xfrm>
            <a:off x="5851439" y="2736024"/>
            <a:ext cx="6958330" cy="6170930"/>
            <a:chOff x="5851439" y="2736024"/>
            <a:chExt cx="6958330" cy="6170930"/>
          </a:xfrm>
        </p:grpSpPr>
        <p:pic>
          <p:nvPicPr>
            <p:cNvPr id="25" name="object 25"/>
            <p:cNvPicPr/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1439" y="2736024"/>
              <a:ext cx="3441290" cy="185420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71774" y="3103033"/>
              <a:ext cx="4037842" cy="5803900"/>
            </a:xfrm>
            <a:prstGeom prst="rect">
              <a:avLst/>
            </a:prstGeom>
          </p:spPr>
        </p:pic>
      </p:grpSp>
      <p:pic>
        <p:nvPicPr>
          <p:cNvPr id="27" name="object 27"/>
          <p:cNvPicPr/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544" y="3670131"/>
            <a:ext cx="4552068" cy="1473200"/>
          </a:xfrm>
          <a:prstGeom prst="rect">
            <a:avLst/>
          </a:prstGeom>
        </p:spPr>
      </p:pic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BCAA7A13-08F7-4E2D-9C0D-771051E950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22"/>
    </mc:Choice>
    <mc:Fallback xmlns="">
      <p:transition spd="slow" advTm="20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7379" y="203200"/>
            <a:ext cx="12781280" cy="22301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391160" marR="184785" indent="-204470">
              <a:lnSpc>
                <a:spcPct val="100699"/>
              </a:lnSpc>
              <a:spcBef>
                <a:spcPts val="60"/>
              </a:spcBef>
            </a:pPr>
            <a:r>
              <a:rPr spc="-160" dirty="0">
                <a:solidFill>
                  <a:srgbClr val="000000"/>
                </a:solidFill>
              </a:rPr>
              <a:t>These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80" dirty="0">
                <a:solidFill>
                  <a:srgbClr val="000000"/>
                </a:solidFill>
              </a:rPr>
              <a:t>animals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-80" dirty="0">
                <a:solidFill>
                  <a:srgbClr val="000000"/>
                </a:solidFill>
              </a:rPr>
              <a:t>are</a:t>
            </a:r>
            <a:r>
              <a:rPr spc="140" dirty="0">
                <a:solidFill>
                  <a:srgbClr val="000000"/>
                </a:solidFill>
              </a:rPr>
              <a:t> all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20" dirty="0">
                <a:solidFill>
                  <a:srgbClr val="000000"/>
                </a:solidFill>
              </a:rPr>
              <a:t>babies.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-95" dirty="0">
                <a:solidFill>
                  <a:srgbClr val="000000"/>
                </a:solidFill>
              </a:rPr>
              <a:t>This</a:t>
            </a:r>
            <a:r>
              <a:rPr spc="140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means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60" dirty="0">
                <a:solidFill>
                  <a:srgbClr val="000000"/>
                </a:solidFill>
              </a:rPr>
              <a:t>that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they </a:t>
            </a:r>
            <a:r>
              <a:rPr spc="-1315" dirty="0">
                <a:solidFill>
                  <a:srgbClr val="000000"/>
                </a:solidFill>
              </a:rPr>
              <a:t> </a:t>
            </a:r>
            <a:r>
              <a:rPr spc="-80" dirty="0">
                <a:solidFill>
                  <a:srgbClr val="000000"/>
                </a:solidFill>
              </a:rPr>
              <a:t>are</a:t>
            </a:r>
            <a:r>
              <a:rPr spc="140" dirty="0">
                <a:solidFill>
                  <a:srgbClr val="000000"/>
                </a:solidFill>
              </a:rPr>
              <a:t> </a:t>
            </a:r>
            <a:r>
              <a:rPr spc="60" dirty="0">
                <a:solidFill>
                  <a:srgbClr val="000000"/>
                </a:solidFill>
              </a:rPr>
              <a:t>young</a:t>
            </a:r>
            <a:r>
              <a:rPr spc="145" dirty="0">
                <a:solidFill>
                  <a:srgbClr val="000000"/>
                </a:solidFill>
              </a:rPr>
              <a:t> </a:t>
            </a:r>
            <a:r>
              <a:rPr spc="130" dirty="0">
                <a:solidFill>
                  <a:srgbClr val="000000"/>
                </a:solidFill>
              </a:rPr>
              <a:t>and</a:t>
            </a:r>
            <a:r>
              <a:rPr spc="140" dirty="0">
                <a:solidFill>
                  <a:srgbClr val="000000"/>
                </a:solidFill>
              </a:rPr>
              <a:t> </a:t>
            </a:r>
            <a:r>
              <a:rPr spc="60" dirty="0">
                <a:solidFill>
                  <a:srgbClr val="000000"/>
                </a:solidFill>
              </a:rPr>
              <a:t>that</a:t>
            </a:r>
            <a:r>
              <a:rPr spc="14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they</a:t>
            </a:r>
            <a:r>
              <a:rPr spc="140" dirty="0">
                <a:solidFill>
                  <a:srgbClr val="000000"/>
                </a:solidFill>
              </a:rPr>
              <a:t> </a:t>
            </a:r>
            <a:r>
              <a:rPr spc="-80" dirty="0">
                <a:solidFill>
                  <a:srgbClr val="000000"/>
                </a:solidFill>
              </a:rPr>
              <a:t>are</a:t>
            </a:r>
            <a:r>
              <a:rPr spc="145" dirty="0">
                <a:solidFill>
                  <a:srgbClr val="000000"/>
                </a:solidFill>
              </a:rPr>
              <a:t> </a:t>
            </a:r>
            <a:r>
              <a:rPr spc="-105" dirty="0">
                <a:solidFill>
                  <a:srgbClr val="000000"/>
                </a:solidFill>
              </a:rPr>
              <a:t>not</a:t>
            </a:r>
            <a:r>
              <a:rPr spc="140" dirty="0">
                <a:solidFill>
                  <a:srgbClr val="000000"/>
                </a:solidFill>
              </a:rPr>
              <a:t> </a:t>
            </a:r>
            <a:r>
              <a:rPr spc="100" dirty="0">
                <a:solidFill>
                  <a:srgbClr val="000000"/>
                </a:solidFill>
              </a:rPr>
              <a:t>fully</a:t>
            </a:r>
            <a:r>
              <a:rPr spc="145" dirty="0">
                <a:solidFill>
                  <a:srgbClr val="000000"/>
                </a:solidFill>
              </a:rPr>
              <a:t> </a:t>
            </a:r>
            <a:r>
              <a:rPr spc="-105" dirty="0">
                <a:solidFill>
                  <a:srgbClr val="000000"/>
                </a:solidFill>
              </a:rPr>
              <a:t>grown</a:t>
            </a:r>
            <a:r>
              <a:rPr spc="140" dirty="0">
                <a:solidFill>
                  <a:srgbClr val="000000"/>
                </a:solidFill>
              </a:rPr>
              <a:t> </a:t>
            </a:r>
            <a:r>
              <a:rPr spc="-5" dirty="0">
                <a:solidFill>
                  <a:srgbClr val="000000"/>
                </a:solidFill>
              </a:rPr>
              <a:t>yet.</a:t>
            </a: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pc="-270" dirty="0">
                <a:solidFill>
                  <a:srgbClr val="000000"/>
                </a:solidFill>
              </a:rPr>
              <a:t>One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145" dirty="0">
                <a:solidFill>
                  <a:srgbClr val="000000"/>
                </a:solidFill>
              </a:rPr>
              <a:t>day,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140" dirty="0">
                <a:solidFill>
                  <a:srgbClr val="000000"/>
                </a:solidFill>
              </a:rPr>
              <a:t>all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-105" dirty="0">
                <a:solidFill>
                  <a:srgbClr val="000000"/>
                </a:solidFill>
              </a:rPr>
              <a:t>these</a:t>
            </a:r>
            <a:r>
              <a:rPr spc="135" dirty="0">
                <a:solidFill>
                  <a:srgbClr val="000000"/>
                </a:solidFill>
              </a:rPr>
              <a:t> baby </a:t>
            </a:r>
            <a:r>
              <a:rPr spc="80" dirty="0">
                <a:solidFill>
                  <a:srgbClr val="000000"/>
                </a:solidFill>
              </a:rPr>
              <a:t>animals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will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-160" dirty="0">
                <a:solidFill>
                  <a:srgbClr val="000000"/>
                </a:solidFill>
              </a:rPr>
              <a:t>become</a:t>
            </a:r>
            <a:r>
              <a:rPr spc="135" dirty="0">
                <a:solidFill>
                  <a:srgbClr val="000000"/>
                </a:solidFill>
              </a:rPr>
              <a:t> </a:t>
            </a:r>
            <a:r>
              <a:rPr spc="45" dirty="0">
                <a:solidFill>
                  <a:srgbClr val="000000"/>
                </a:solidFill>
              </a:rPr>
              <a:t>adults.</a:t>
            </a:r>
          </a:p>
        </p:txBody>
      </p:sp>
      <p:pic>
        <p:nvPicPr>
          <p:cNvPr id="3" name="object 3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83" y="6478663"/>
            <a:ext cx="4272826" cy="22987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7848" y="5255026"/>
            <a:ext cx="2095076" cy="2374900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5851439" y="2736024"/>
            <a:ext cx="6958330" cy="6170930"/>
            <a:chOff x="5851439" y="2736024"/>
            <a:chExt cx="6958330" cy="6170930"/>
          </a:xfrm>
        </p:grpSpPr>
        <p:pic>
          <p:nvPicPr>
            <p:cNvPr id="6" name="object 6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1439" y="2736024"/>
              <a:ext cx="3441290" cy="18542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71774" y="3103033"/>
              <a:ext cx="4037842" cy="5803900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544" y="3670131"/>
            <a:ext cx="4552068" cy="14732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2198B0D-7539-4F8E-A326-AA2EC1F3C4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96"/>
    </mc:Choice>
    <mc:Fallback xmlns="">
      <p:transition spd="slow" advTm="14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82510" y="95250"/>
            <a:ext cx="11292205" cy="197866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940050" marR="5080" indent="-2927985">
              <a:lnSpc>
                <a:spcPct val="100299"/>
              </a:lnSpc>
              <a:spcBef>
                <a:spcPts val="75"/>
              </a:spcBef>
            </a:pPr>
            <a:r>
              <a:rPr sz="6400" spc="-40" dirty="0">
                <a:solidFill>
                  <a:srgbClr val="000000"/>
                </a:solidFill>
              </a:rPr>
              <a:t>All</a:t>
            </a:r>
            <a:r>
              <a:rPr sz="6400" spc="185" dirty="0">
                <a:solidFill>
                  <a:srgbClr val="000000"/>
                </a:solidFill>
              </a:rPr>
              <a:t> </a:t>
            </a:r>
            <a:r>
              <a:rPr sz="6400" spc="-130" dirty="0">
                <a:solidFill>
                  <a:srgbClr val="000000"/>
                </a:solidFill>
              </a:rPr>
              <a:t>species</a:t>
            </a:r>
            <a:r>
              <a:rPr sz="6400" spc="185" dirty="0">
                <a:solidFill>
                  <a:srgbClr val="000000"/>
                </a:solidFill>
              </a:rPr>
              <a:t> </a:t>
            </a:r>
            <a:r>
              <a:rPr sz="6400" spc="-15" dirty="0">
                <a:solidFill>
                  <a:srgbClr val="000000"/>
                </a:solidFill>
              </a:rPr>
              <a:t>of</a:t>
            </a:r>
            <a:r>
              <a:rPr sz="6400" spc="190" dirty="0">
                <a:solidFill>
                  <a:srgbClr val="000000"/>
                </a:solidFill>
              </a:rPr>
              <a:t> </a:t>
            </a:r>
            <a:r>
              <a:rPr sz="6400" spc="105" dirty="0">
                <a:solidFill>
                  <a:srgbClr val="000000"/>
                </a:solidFill>
              </a:rPr>
              <a:t>animals</a:t>
            </a:r>
            <a:r>
              <a:rPr sz="6400" spc="185" dirty="0">
                <a:solidFill>
                  <a:srgbClr val="000000"/>
                </a:solidFill>
              </a:rPr>
              <a:t> </a:t>
            </a:r>
            <a:r>
              <a:rPr sz="6400" spc="30" dirty="0">
                <a:solidFill>
                  <a:srgbClr val="000000"/>
                </a:solidFill>
              </a:rPr>
              <a:t>have</a:t>
            </a:r>
            <a:r>
              <a:rPr sz="6400" spc="185" dirty="0">
                <a:solidFill>
                  <a:srgbClr val="000000"/>
                </a:solidFill>
              </a:rPr>
              <a:t> </a:t>
            </a:r>
            <a:r>
              <a:rPr sz="6400" spc="25" dirty="0">
                <a:solidFill>
                  <a:srgbClr val="000000"/>
                </a:solidFill>
              </a:rPr>
              <a:t>babies, </a:t>
            </a:r>
            <a:r>
              <a:rPr sz="6400" spc="-1760" dirty="0">
                <a:solidFill>
                  <a:srgbClr val="000000"/>
                </a:solidFill>
              </a:rPr>
              <a:t> </a:t>
            </a:r>
            <a:r>
              <a:rPr sz="6400" spc="-60" dirty="0">
                <a:solidFill>
                  <a:srgbClr val="000000"/>
                </a:solidFill>
              </a:rPr>
              <a:t>just</a:t>
            </a:r>
            <a:r>
              <a:rPr sz="6400" spc="180" dirty="0">
                <a:solidFill>
                  <a:srgbClr val="000000"/>
                </a:solidFill>
              </a:rPr>
              <a:t> </a:t>
            </a:r>
            <a:r>
              <a:rPr sz="6400" spc="-155" dirty="0">
                <a:solidFill>
                  <a:srgbClr val="000000"/>
                </a:solidFill>
              </a:rPr>
              <a:t>like</a:t>
            </a:r>
            <a:r>
              <a:rPr sz="6400" spc="180" dirty="0">
                <a:solidFill>
                  <a:srgbClr val="000000"/>
                </a:solidFill>
              </a:rPr>
              <a:t> </a:t>
            </a:r>
            <a:r>
              <a:rPr sz="6400" spc="30" dirty="0">
                <a:solidFill>
                  <a:srgbClr val="000000"/>
                </a:solidFill>
              </a:rPr>
              <a:t>humans.</a:t>
            </a:r>
            <a:endParaRPr sz="6400"/>
          </a:p>
        </p:txBody>
      </p:sp>
      <p:grpSp>
        <p:nvGrpSpPr>
          <p:cNvPr id="3" name="object 3"/>
          <p:cNvGrpSpPr/>
          <p:nvPr/>
        </p:nvGrpSpPr>
        <p:grpSpPr>
          <a:xfrm>
            <a:off x="4917675" y="2806700"/>
            <a:ext cx="7820659" cy="4380865"/>
            <a:chOff x="4917675" y="2806700"/>
            <a:chExt cx="7820659" cy="4380865"/>
          </a:xfrm>
        </p:grpSpPr>
        <p:sp>
          <p:nvSpPr>
            <p:cNvPr id="4" name="object 4"/>
            <p:cNvSpPr/>
            <p:nvPr/>
          </p:nvSpPr>
          <p:spPr>
            <a:xfrm>
              <a:off x="4930375" y="2819400"/>
              <a:ext cx="7795259" cy="4355465"/>
            </a:xfrm>
            <a:custGeom>
              <a:avLst/>
              <a:gdLst/>
              <a:ahLst/>
              <a:cxnLst/>
              <a:rect l="l" t="t" r="r" b="b"/>
              <a:pathLst>
                <a:path w="7795259" h="4355465">
                  <a:moveTo>
                    <a:pt x="6254356" y="0"/>
                  </a:moveTo>
                  <a:lnTo>
                    <a:pt x="1982393" y="0"/>
                  </a:lnTo>
                  <a:lnTo>
                    <a:pt x="1934411" y="733"/>
                  </a:lnTo>
                  <a:lnTo>
                    <a:pt x="1886794" y="2918"/>
                  </a:lnTo>
                  <a:lnTo>
                    <a:pt x="1839563" y="6535"/>
                  </a:lnTo>
                  <a:lnTo>
                    <a:pt x="1792739" y="11561"/>
                  </a:lnTo>
                  <a:lnTo>
                    <a:pt x="1746345" y="17975"/>
                  </a:lnTo>
                  <a:lnTo>
                    <a:pt x="1700401" y="25757"/>
                  </a:lnTo>
                  <a:lnTo>
                    <a:pt x="1654928" y="34884"/>
                  </a:lnTo>
                  <a:lnTo>
                    <a:pt x="1609949" y="45335"/>
                  </a:lnTo>
                  <a:lnTo>
                    <a:pt x="1565483" y="57090"/>
                  </a:lnTo>
                  <a:lnTo>
                    <a:pt x="1521553" y="70126"/>
                  </a:lnTo>
                  <a:lnTo>
                    <a:pt x="1478180" y="84423"/>
                  </a:lnTo>
                  <a:lnTo>
                    <a:pt x="1435386" y="99959"/>
                  </a:lnTo>
                  <a:lnTo>
                    <a:pt x="1393190" y="116712"/>
                  </a:lnTo>
                  <a:lnTo>
                    <a:pt x="1351616" y="134662"/>
                  </a:lnTo>
                  <a:lnTo>
                    <a:pt x="1310683" y="153787"/>
                  </a:lnTo>
                  <a:lnTo>
                    <a:pt x="1270415" y="174066"/>
                  </a:lnTo>
                  <a:lnTo>
                    <a:pt x="1230830" y="195477"/>
                  </a:lnTo>
                  <a:lnTo>
                    <a:pt x="1191952" y="218000"/>
                  </a:lnTo>
                  <a:lnTo>
                    <a:pt x="1153802" y="241612"/>
                  </a:lnTo>
                  <a:lnTo>
                    <a:pt x="1116400" y="266293"/>
                  </a:lnTo>
                  <a:lnTo>
                    <a:pt x="1079768" y="292021"/>
                  </a:lnTo>
                  <a:lnTo>
                    <a:pt x="1043928" y="318775"/>
                  </a:lnTo>
                  <a:lnTo>
                    <a:pt x="1008900" y="346534"/>
                  </a:lnTo>
                  <a:lnTo>
                    <a:pt x="974707" y="375276"/>
                  </a:lnTo>
                  <a:lnTo>
                    <a:pt x="941368" y="404980"/>
                  </a:lnTo>
                  <a:lnTo>
                    <a:pt x="908907" y="435624"/>
                  </a:lnTo>
                  <a:lnTo>
                    <a:pt x="877343" y="467188"/>
                  </a:lnTo>
                  <a:lnTo>
                    <a:pt x="846698" y="499650"/>
                  </a:lnTo>
                  <a:lnTo>
                    <a:pt x="816995" y="532988"/>
                  </a:lnTo>
                  <a:lnTo>
                    <a:pt x="788253" y="567182"/>
                  </a:lnTo>
                  <a:lnTo>
                    <a:pt x="760494" y="602209"/>
                  </a:lnTo>
                  <a:lnTo>
                    <a:pt x="733740" y="638050"/>
                  </a:lnTo>
                  <a:lnTo>
                    <a:pt x="708012" y="674681"/>
                  </a:lnTo>
                  <a:lnTo>
                    <a:pt x="683331" y="712083"/>
                  </a:lnTo>
                  <a:lnTo>
                    <a:pt x="659719" y="750234"/>
                  </a:lnTo>
                  <a:lnTo>
                    <a:pt x="637196" y="789112"/>
                  </a:lnTo>
                  <a:lnTo>
                    <a:pt x="615785" y="828696"/>
                  </a:lnTo>
                  <a:lnTo>
                    <a:pt x="595506" y="868965"/>
                  </a:lnTo>
                  <a:lnTo>
                    <a:pt x="576381" y="909897"/>
                  </a:lnTo>
                  <a:lnTo>
                    <a:pt x="558431" y="951472"/>
                  </a:lnTo>
                  <a:lnTo>
                    <a:pt x="541677" y="993667"/>
                  </a:lnTo>
                  <a:lnTo>
                    <a:pt x="526142" y="1036462"/>
                  </a:lnTo>
                  <a:lnTo>
                    <a:pt x="511845" y="1079835"/>
                  </a:lnTo>
                  <a:lnTo>
                    <a:pt x="498809" y="1123765"/>
                  </a:lnTo>
                  <a:lnTo>
                    <a:pt x="487054" y="1168230"/>
                  </a:lnTo>
                  <a:lnTo>
                    <a:pt x="476603" y="1213210"/>
                  </a:lnTo>
                  <a:lnTo>
                    <a:pt x="467475" y="1258682"/>
                  </a:lnTo>
                  <a:lnTo>
                    <a:pt x="459694" y="1304626"/>
                  </a:lnTo>
                  <a:lnTo>
                    <a:pt x="453280" y="1351021"/>
                  </a:lnTo>
                  <a:lnTo>
                    <a:pt x="448253" y="1397844"/>
                  </a:lnTo>
                  <a:lnTo>
                    <a:pt x="444637" y="1445075"/>
                  </a:lnTo>
                  <a:lnTo>
                    <a:pt x="442451" y="1492692"/>
                  </a:lnTo>
                  <a:lnTo>
                    <a:pt x="441718" y="1540675"/>
                  </a:lnTo>
                  <a:lnTo>
                    <a:pt x="441718" y="1926424"/>
                  </a:lnTo>
                  <a:lnTo>
                    <a:pt x="442585" y="1978461"/>
                  </a:lnTo>
                  <a:lnTo>
                    <a:pt x="445166" y="2030060"/>
                  </a:lnTo>
                  <a:lnTo>
                    <a:pt x="449433" y="2081194"/>
                  </a:lnTo>
                  <a:lnTo>
                    <a:pt x="455360" y="2131836"/>
                  </a:lnTo>
                  <a:lnTo>
                    <a:pt x="462917" y="2181960"/>
                  </a:lnTo>
                  <a:lnTo>
                    <a:pt x="472077" y="2231539"/>
                  </a:lnTo>
                  <a:lnTo>
                    <a:pt x="482812" y="2280546"/>
                  </a:lnTo>
                  <a:lnTo>
                    <a:pt x="495095" y="2328955"/>
                  </a:lnTo>
                  <a:lnTo>
                    <a:pt x="508897" y="2376738"/>
                  </a:lnTo>
                  <a:lnTo>
                    <a:pt x="524190" y="2423870"/>
                  </a:lnTo>
                  <a:lnTo>
                    <a:pt x="540947" y="2470324"/>
                  </a:lnTo>
                  <a:lnTo>
                    <a:pt x="559140" y="2516072"/>
                  </a:lnTo>
                  <a:lnTo>
                    <a:pt x="578740" y="2561089"/>
                  </a:lnTo>
                  <a:lnTo>
                    <a:pt x="599721" y="2605347"/>
                  </a:lnTo>
                  <a:lnTo>
                    <a:pt x="622053" y="2648821"/>
                  </a:lnTo>
                  <a:lnTo>
                    <a:pt x="645710" y="2691482"/>
                  </a:lnTo>
                  <a:lnTo>
                    <a:pt x="670663" y="2733305"/>
                  </a:lnTo>
                  <a:lnTo>
                    <a:pt x="696885" y="2774262"/>
                  </a:lnTo>
                  <a:lnTo>
                    <a:pt x="724347" y="2814328"/>
                  </a:lnTo>
                  <a:lnTo>
                    <a:pt x="753022" y="2853475"/>
                  </a:lnTo>
                  <a:lnTo>
                    <a:pt x="782882" y="2891677"/>
                  </a:lnTo>
                  <a:lnTo>
                    <a:pt x="813899" y="2928907"/>
                  </a:lnTo>
                  <a:lnTo>
                    <a:pt x="846045" y="2965139"/>
                  </a:lnTo>
                  <a:lnTo>
                    <a:pt x="879292" y="3000345"/>
                  </a:lnTo>
                  <a:lnTo>
                    <a:pt x="913612" y="3034499"/>
                  </a:lnTo>
                  <a:lnTo>
                    <a:pt x="0" y="4354906"/>
                  </a:lnTo>
                  <a:lnTo>
                    <a:pt x="1110462" y="3196031"/>
                  </a:lnTo>
                  <a:lnTo>
                    <a:pt x="1150043" y="3222380"/>
                  </a:lnTo>
                  <a:lnTo>
                    <a:pt x="1190468" y="3247538"/>
                  </a:lnTo>
                  <a:lnTo>
                    <a:pt x="1231712" y="3271476"/>
                  </a:lnTo>
                  <a:lnTo>
                    <a:pt x="1273750" y="3294170"/>
                  </a:lnTo>
                  <a:lnTo>
                    <a:pt x="1316556" y="3315591"/>
                  </a:lnTo>
                  <a:lnTo>
                    <a:pt x="1360105" y="3335715"/>
                  </a:lnTo>
                  <a:lnTo>
                    <a:pt x="1404372" y="3354514"/>
                  </a:lnTo>
                  <a:lnTo>
                    <a:pt x="1449332" y="3371961"/>
                  </a:lnTo>
                  <a:lnTo>
                    <a:pt x="1494959" y="3388030"/>
                  </a:lnTo>
                  <a:lnTo>
                    <a:pt x="1541228" y="3402695"/>
                  </a:lnTo>
                  <a:lnTo>
                    <a:pt x="1588114" y="3415929"/>
                  </a:lnTo>
                  <a:lnTo>
                    <a:pt x="1635593" y="3427705"/>
                  </a:lnTo>
                  <a:lnTo>
                    <a:pt x="1683638" y="3437998"/>
                  </a:lnTo>
                  <a:lnTo>
                    <a:pt x="1732224" y="3446779"/>
                  </a:lnTo>
                  <a:lnTo>
                    <a:pt x="1781326" y="3454024"/>
                  </a:lnTo>
                  <a:lnTo>
                    <a:pt x="1830920" y="3459705"/>
                  </a:lnTo>
                  <a:lnTo>
                    <a:pt x="1880979" y="3463795"/>
                  </a:lnTo>
                  <a:lnTo>
                    <a:pt x="1931478" y="3466269"/>
                  </a:lnTo>
                  <a:lnTo>
                    <a:pt x="1982393" y="3467100"/>
                  </a:lnTo>
                  <a:lnTo>
                    <a:pt x="6254356" y="3467100"/>
                  </a:lnTo>
                  <a:lnTo>
                    <a:pt x="6302338" y="3466366"/>
                  </a:lnTo>
                  <a:lnTo>
                    <a:pt x="6349955" y="3464181"/>
                  </a:lnTo>
                  <a:lnTo>
                    <a:pt x="6397186" y="3460564"/>
                  </a:lnTo>
                  <a:lnTo>
                    <a:pt x="6444010" y="3455538"/>
                  </a:lnTo>
                  <a:lnTo>
                    <a:pt x="6490404" y="3449124"/>
                  </a:lnTo>
                  <a:lnTo>
                    <a:pt x="6536348" y="3441342"/>
                  </a:lnTo>
                  <a:lnTo>
                    <a:pt x="6581820" y="3432215"/>
                  </a:lnTo>
                  <a:lnTo>
                    <a:pt x="6626800" y="3421764"/>
                  </a:lnTo>
                  <a:lnTo>
                    <a:pt x="6671265" y="3410009"/>
                  </a:lnTo>
                  <a:lnTo>
                    <a:pt x="6715195" y="3396973"/>
                  </a:lnTo>
                  <a:lnTo>
                    <a:pt x="6758567" y="3382676"/>
                  </a:lnTo>
                  <a:lnTo>
                    <a:pt x="6801362" y="3367140"/>
                  </a:lnTo>
                  <a:lnTo>
                    <a:pt x="6843557" y="3350387"/>
                  </a:lnTo>
                  <a:lnTo>
                    <a:pt x="6885131" y="3332437"/>
                  </a:lnTo>
                  <a:lnTo>
                    <a:pt x="6926063" y="3313312"/>
                  </a:lnTo>
                  <a:lnTo>
                    <a:pt x="6966332" y="3293033"/>
                  </a:lnTo>
                  <a:lnTo>
                    <a:pt x="7005916" y="3271622"/>
                  </a:lnTo>
                  <a:lnTo>
                    <a:pt x="7044793" y="3249099"/>
                  </a:lnTo>
                  <a:lnTo>
                    <a:pt x="7082943" y="3225487"/>
                  </a:lnTo>
                  <a:lnTo>
                    <a:pt x="7120345" y="3200806"/>
                  </a:lnTo>
                  <a:lnTo>
                    <a:pt x="7156976" y="3175078"/>
                  </a:lnTo>
                  <a:lnTo>
                    <a:pt x="7192816" y="3148324"/>
                  </a:lnTo>
                  <a:lnTo>
                    <a:pt x="7227844" y="3120565"/>
                  </a:lnTo>
                  <a:lnTo>
                    <a:pt x="7262037" y="3091823"/>
                  </a:lnTo>
                  <a:lnTo>
                    <a:pt x="7295375" y="3062119"/>
                  </a:lnTo>
                  <a:lnTo>
                    <a:pt x="7327836" y="3031475"/>
                  </a:lnTo>
                  <a:lnTo>
                    <a:pt x="7359400" y="2999911"/>
                  </a:lnTo>
                  <a:lnTo>
                    <a:pt x="7390044" y="2967449"/>
                  </a:lnTo>
                  <a:lnTo>
                    <a:pt x="7419747" y="2934111"/>
                  </a:lnTo>
                  <a:lnTo>
                    <a:pt x="7448489" y="2899917"/>
                  </a:lnTo>
                  <a:lnTo>
                    <a:pt x="7476247" y="2864890"/>
                  </a:lnTo>
                  <a:lnTo>
                    <a:pt x="7503001" y="2829049"/>
                  </a:lnTo>
                  <a:lnTo>
                    <a:pt x="7528728" y="2792418"/>
                  </a:lnTo>
                  <a:lnTo>
                    <a:pt x="7553409" y="2755016"/>
                  </a:lnTo>
                  <a:lnTo>
                    <a:pt x="7577021" y="2716865"/>
                  </a:lnTo>
                  <a:lnTo>
                    <a:pt x="7599543" y="2677987"/>
                  </a:lnTo>
                  <a:lnTo>
                    <a:pt x="7620954" y="2638403"/>
                  </a:lnTo>
                  <a:lnTo>
                    <a:pt x="7641233" y="2598134"/>
                  </a:lnTo>
                  <a:lnTo>
                    <a:pt x="7660358" y="2557202"/>
                  </a:lnTo>
                  <a:lnTo>
                    <a:pt x="7678308" y="2515627"/>
                  </a:lnTo>
                  <a:lnTo>
                    <a:pt x="7695061" y="2473432"/>
                  </a:lnTo>
                  <a:lnTo>
                    <a:pt x="7710596" y="2430637"/>
                  </a:lnTo>
                  <a:lnTo>
                    <a:pt x="7724893" y="2387264"/>
                  </a:lnTo>
                  <a:lnTo>
                    <a:pt x="7737929" y="2343334"/>
                  </a:lnTo>
                  <a:lnTo>
                    <a:pt x="7749683" y="2298869"/>
                  </a:lnTo>
                  <a:lnTo>
                    <a:pt x="7760134" y="2253889"/>
                  </a:lnTo>
                  <a:lnTo>
                    <a:pt x="7769261" y="2208417"/>
                  </a:lnTo>
                  <a:lnTo>
                    <a:pt x="7777043" y="2162473"/>
                  </a:lnTo>
                  <a:lnTo>
                    <a:pt x="7783457" y="2116078"/>
                  </a:lnTo>
                  <a:lnTo>
                    <a:pt x="7788483" y="2069255"/>
                  </a:lnTo>
                  <a:lnTo>
                    <a:pt x="7792099" y="2022024"/>
                  </a:lnTo>
                  <a:lnTo>
                    <a:pt x="7794285" y="1974407"/>
                  </a:lnTo>
                  <a:lnTo>
                    <a:pt x="7795018" y="1926424"/>
                  </a:lnTo>
                  <a:lnTo>
                    <a:pt x="7795018" y="1540675"/>
                  </a:lnTo>
                  <a:lnTo>
                    <a:pt x="7794285" y="1492692"/>
                  </a:lnTo>
                  <a:lnTo>
                    <a:pt x="7792099" y="1445075"/>
                  </a:lnTo>
                  <a:lnTo>
                    <a:pt x="7788483" y="1397844"/>
                  </a:lnTo>
                  <a:lnTo>
                    <a:pt x="7783457" y="1351021"/>
                  </a:lnTo>
                  <a:lnTo>
                    <a:pt x="7777043" y="1304626"/>
                  </a:lnTo>
                  <a:lnTo>
                    <a:pt x="7769261" y="1258682"/>
                  </a:lnTo>
                  <a:lnTo>
                    <a:pt x="7760134" y="1213210"/>
                  </a:lnTo>
                  <a:lnTo>
                    <a:pt x="7749683" y="1168230"/>
                  </a:lnTo>
                  <a:lnTo>
                    <a:pt x="7737929" y="1123765"/>
                  </a:lnTo>
                  <a:lnTo>
                    <a:pt x="7724893" y="1079835"/>
                  </a:lnTo>
                  <a:lnTo>
                    <a:pt x="7710596" y="1036462"/>
                  </a:lnTo>
                  <a:lnTo>
                    <a:pt x="7695061" y="993667"/>
                  </a:lnTo>
                  <a:lnTo>
                    <a:pt x="7678308" y="951472"/>
                  </a:lnTo>
                  <a:lnTo>
                    <a:pt x="7660358" y="909897"/>
                  </a:lnTo>
                  <a:lnTo>
                    <a:pt x="7641233" y="868965"/>
                  </a:lnTo>
                  <a:lnTo>
                    <a:pt x="7620954" y="828696"/>
                  </a:lnTo>
                  <a:lnTo>
                    <a:pt x="7599543" y="789112"/>
                  </a:lnTo>
                  <a:lnTo>
                    <a:pt x="7577021" y="750234"/>
                  </a:lnTo>
                  <a:lnTo>
                    <a:pt x="7553409" y="712083"/>
                  </a:lnTo>
                  <a:lnTo>
                    <a:pt x="7528728" y="674681"/>
                  </a:lnTo>
                  <a:lnTo>
                    <a:pt x="7503001" y="638050"/>
                  </a:lnTo>
                  <a:lnTo>
                    <a:pt x="7476247" y="602209"/>
                  </a:lnTo>
                  <a:lnTo>
                    <a:pt x="7448489" y="567182"/>
                  </a:lnTo>
                  <a:lnTo>
                    <a:pt x="7419747" y="532988"/>
                  </a:lnTo>
                  <a:lnTo>
                    <a:pt x="7390044" y="499650"/>
                  </a:lnTo>
                  <a:lnTo>
                    <a:pt x="7359400" y="467188"/>
                  </a:lnTo>
                  <a:lnTo>
                    <a:pt x="7327836" y="435624"/>
                  </a:lnTo>
                  <a:lnTo>
                    <a:pt x="7295375" y="404980"/>
                  </a:lnTo>
                  <a:lnTo>
                    <a:pt x="7262037" y="375276"/>
                  </a:lnTo>
                  <a:lnTo>
                    <a:pt x="7227844" y="346534"/>
                  </a:lnTo>
                  <a:lnTo>
                    <a:pt x="7192816" y="318775"/>
                  </a:lnTo>
                  <a:lnTo>
                    <a:pt x="7156976" y="292021"/>
                  </a:lnTo>
                  <a:lnTo>
                    <a:pt x="7120345" y="266293"/>
                  </a:lnTo>
                  <a:lnTo>
                    <a:pt x="7082943" y="241612"/>
                  </a:lnTo>
                  <a:lnTo>
                    <a:pt x="7044793" y="218000"/>
                  </a:lnTo>
                  <a:lnTo>
                    <a:pt x="7005916" y="195477"/>
                  </a:lnTo>
                  <a:lnTo>
                    <a:pt x="6966332" y="174066"/>
                  </a:lnTo>
                  <a:lnTo>
                    <a:pt x="6926063" y="153787"/>
                  </a:lnTo>
                  <a:lnTo>
                    <a:pt x="6885131" y="134662"/>
                  </a:lnTo>
                  <a:lnTo>
                    <a:pt x="6843557" y="116712"/>
                  </a:lnTo>
                  <a:lnTo>
                    <a:pt x="6801362" y="99959"/>
                  </a:lnTo>
                  <a:lnTo>
                    <a:pt x="6758567" y="84423"/>
                  </a:lnTo>
                  <a:lnTo>
                    <a:pt x="6715195" y="70126"/>
                  </a:lnTo>
                  <a:lnTo>
                    <a:pt x="6671265" y="57090"/>
                  </a:lnTo>
                  <a:lnTo>
                    <a:pt x="6626800" y="45335"/>
                  </a:lnTo>
                  <a:lnTo>
                    <a:pt x="6581820" y="34884"/>
                  </a:lnTo>
                  <a:lnTo>
                    <a:pt x="6536348" y="25757"/>
                  </a:lnTo>
                  <a:lnTo>
                    <a:pt x="6490404" y="17975"/>
                  </a:lnTo>
                  <a:lnTo>
                    <a:pt x="6444010" y="11561"/>
                  </a:lnTo>
                  <a:lnTo>
                    <a:pt x="6397186" y="6535"/>
                  </a:lnTo>
                  <a:lnTo>
                    <a:pt x="6349955" y="2918"/>
                  </a:lnTo>
                  <a:lnTo>
                    <a:pt x="6302338" y="733"/>
                  </a:lnTo>
                  <a:lnTo>
                    <a:pt x="6254356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930375" y="2819400"/>
              <a:ext cx="7795259" cy="4355465"/>
            </a:xfrm>
            <a:custGeom>
              <a:avLst/>
              <a:gdLst/>
              <a:ahLst/>
              <a:cxnLst/>
              <a:rect l="l" t="t" r="r" b="b"/>
              <a:pathLst>
                <a:path w="7795259" h="4355465">
                  <a:moveTo>
                    <a:pt x="1982393" y="0"/>
                  </a:moveTo>
                  <a:lnTo>
                    <a:pt x="1934411" y="733"/>
                  </a:lnTo>
                  <a:lnTo>
                    <a:pt x="1886794" y="2918"/>
                  </a:lnTo>
                  <a:lnTo>
                    <a:pt x="1839563" y="6535"/>
                  </a:lnTo>
                  <a:lnTo>
                    <a:pt x="1792739" y="11561"/>
                  </a:lnTo>
                  <a:lnTo>
                    <a:pt x="1746345" y="17975"/>
                  </a:lnTo>
                  <a:lnTo>
                    <a:pt x="1700401" y="25757"/>
                  </a:lnTo>
                  <a:lnTo>
                    <a:pt x="1654928" y="34884"/>
                  </a:lnTo>
                  <a:lnTo>
                    <a:pt x="1609949" y="45335"/>
                  </a:lnTo>
                  <a:lnTo>
                    <a:pt x="1565483" y="57090"/>
                  </a:lnTo>
                  <a:lnTo>
                    <a:pt x="1521553" y="70126"/>
                  </a:lnTo>
                  <a:lnTo>
                    <a:pt x="1478180" y="84423"/>
                  </a:lnTo>
                  <a:lnTo>
                    <a:pt x="1435386" y="99959"/>
                  </a:lnTo>
                  <a:lnTo>
                    <a:pt x="1393190" y="116712"/>
                  </a:lnTo>
                  <a:lnTo>
                    <a:pt x="1351616" y="134662"/>
                  </a:lnTo>
                  <a:lnTo>
                    <a:pt x="1310683" y="153787"/>
                  </a:lnTo>
                  <a:lnTo>
                    <a:pt x="1270415" y="174066"/>
                  </a:lnTo>
                  <a:lnTo>
                    <a:pt x="1230830" y="195477"/>
                  </a:lnTo>
                  <a:lnTo>
                    <a:pt x="1191952" y="218000"/>
                  </a:lnTo>
                  <a:lnTo>
                    <a:pt x="1153802" y="241612"/>
                  </a:lnTo>
                  <a:lnTo>
                    <a:pt x="1116400" y="266293"/>
                  </a:lnTo>
                  <a:lnTo>
                    <a:pt x="1079768" y="292021"/>
                  </a:lnTo>
                  <a:lnTo>
                    <a:pt x="1043928" y="318775"/>
                  </a:lnTo>
                  <a:lnTo>
                    <a:pt x="1008900" y="346534"/>
                  </a:lnTo>
                  <a:lnTo>
                    <a:pt x="974707" y="375276"/>
                  </a:lnTo>
                  <a:lnTo>
                    <a:pt x="941368" y="404980"/>
                  </a:lnTo>
                  <a:lnTo>
                    <a:pt x="908907" y="435624"/>
                  </a:lnTo>
                  <a:lnTo>
                    <a:pt x="877343" y="467188"/>
                  </a:lnTo>
                  <a:lnTo>
                    <a:pt x="846698" y="499650"/>
                  </a:lnTo>
                  <a:lnTo>
                    <a:pt x="816995" y="532988"/>
                  </a:lnTo>
                  <a:lnTo>
                    <a:pt x="788253" y="567182"/>
                  </a:lnTo>
                  <a:lnTo>
                    <a:pt x="760494" y="602209"/>
                  </a:lnTo>
                  <a:lnTo>
                    <a:pt x="733740" y="638050"/>
                  </a:lnTo>
                  <a:lnTo>
                    <a:pt x="708012" y="674681"/>
                  </a:lnTo>
                  <a:lnTo>
                    <a:pt x="683331" y="712083"/>
                  </a:lnTo>
                  <a:lnTo>
                    <a:pt x="659719" y="750234"/>
                  </a:lnTo>
                  <a:lnTo>
                    <a:pt x="637196" y="789112"/>
                  </a:lnTo>
                  <a:lnTo>
                    <a:pt x="615785" y="828696"/>
                  </a:lnTo>
                  <a:lnTo>
                    <a:pt x="595506" y="868965"/>
                  </a:lnTo>
                  <a:lnTo>
                    <a:pt x="576381" y="909897"/>
                  </a:lnTo>
                  <a:lnTo>
                    <a:pt x="558431" y="951472"/>
                  </a:lnTo>
                  <a:lnTo>
                    <a:pt x="541677" y="993667"/>
                  </a:lnTo>
                  <a:lnTo>
                    <a:pt x="526142" y="1036462"/>
                  </a:lnTo>
                  <a:lnTo>
                    <a:pt x="511845" y="1079835"/>
                  </a:lnTo>
                  <a:lnTo>
                    <a:pt x="498809" y="1123765"/>
                  </a:lnTo>
                  <a:lnTo>
                    <a:pt x="487054" y="1168230"/>
                  </a:lnTo>
                  <a:lnTo>
                    <a:pt x="476603" y="1213210"/>
                  </a:lnTo>
                  <a:lnTo>
                    <a:pt x="467475" y="1258682"/>
                  </a:lnTo>
                  <a:lnTo>
                    <a:pt x="459694" y="1304626"/>
                  </a:lnTo>
                  <a:lnTo>
                    <a:pt x="453280" y="1351021"/>
                  </a:lnTo>
                  <a:lnTo>
                    <a:pt x="448253" y="1397844"/>
                  </a:lnTo>
                  <a:lnTo>
                    <a:pt x="444637" y="1445075"/>
                  </a:lnTo>
                  <a:lnTo>
                    <a:pt x="442451" y="1492692"/>
                  </a:lnTo>
                  <a:lnTo>
                    <a:pt x="441718" y="1540675"/>
                  </a:lnTo>
                  <a:lnTo>
                    <a:pt x="441718" y="1926424"/>
                  </a:lnTo>
                  <a:lnTo>
                    <a:pt x="442585" y="1978461"/>
                  </a:lnTo>
                  <a:lnTo>
                    <a:pt x="445166" y="2030060"/>
                  </a:lnTo>
                  <a:lnTo>
                    <a:pt x="449433" y="2081194"/>
                  </a:lnTo>
                  <a:lnTo>
                    <a:pt x="455360" y="2131836"/>
                  </a:lnTo>
                  <a:lnTo>
                    <a:pt x="462917" y="2181960"/>
                  </a:lnTo>
                  <a:lnTo>
                    <a:pt x="472077" y="2231539"/>
                  </a:lnTo>
                  <a:lnTo>
                    <a:pt x="482812" y="2280546"/>
                  </a:lnTo>
                  <a:lnTo>
                    <a:pt x="495095" y="2328955"/>
                  </a:lnTo>
                  <a:lnTo>
                    <a:pt x="508897" y="2376738"/>
                  </a:lnTo>
                  <a:lnTo>
                    <a:pt x="524190" y="2423870"/>
                  </a:lnTo>
                  <a:lnTo>
                    <a:pt x="540947" y="2470324"/>
                  </a:lnTo>
                  <a:lnTo>
                    <a:pt x="559140" y="2516072"/>
                  </a:lnTo>
                  <a:lnTo>
                    <a:pt x="578740" y="2561089"/>
                  </a:lnTo>
                  <a:lnTo>
                    <a:pt x="599721" y="2605347"/>
                  </a:lnTo>
                  <a:lnTo>
                    <a:pt x="622053" y="2648821"/>
                  </a:lnTo>
                  <a:lnTo>
                    <a:pt x="645710" y="2691482"/>
                  </a:lnTo>
                  <a:lnTo>
                    <a:pt x="670663" y="2733305"/>
                  </a:lnTo>
                  <a:lnTo>
                    <a:pt x="696885" y="2774262"/>
                  </a:lnTo>
                  <a:lnTo>
                    <a:pt x="724347" y="2814328"/>
                  </a:lnTo>
                  <a:lnTo>
                    <a:pt x="753022" y="2853475"/>
                  </a:lnTo>
                  <a:lnTo>
                    <a:pt x="782882" y="2891677"/>
                  </a:lnTo>
                  <a:lnTo>
                    <a:pt x="813899" y="2928907"/>
                  </a:lnTo>
                  <a:lnTo>
                    <a:pt x="846045" y="2965139"/>
                  </a:lnTo>
                  <a:lnTo>
                    <a:pt x="879292" y="3000345"/>
                  </a:lnTo>
                  <a:lnTo>
                    <a:pt x="913612" y="3034499"/>
                  </a:lnTo>
                  <a:lnTo>
                    <a:pt x="0" y="4354906"/>
                  </a:lnTo>
                  <a:lnTo>
                    <a:pt x="1110462" y="3196031"/>
                  </a:lnTo>
                  <a:lnTo>
                    <a:pt x="1150043" y="3222380"/>
                  </a:lnTo>
                  <a:lnTo>
                    <a:pt x="1190468" y="3247538"/>
                  </a:lnTo>
                  <a:lnTo>
                    <a:pt x="1231712" y="3271476"/>
                  </a:lnTo>
                  <a:lnTo>
                    <a:pt x="1273750" y="3294170"/>
                  </a:lnTo>
                  <a:lnTo>
                    <a:pt x="1316556" y="3315591"/>
                  </a:lnTo>
                  <a:lnTo>
                    <a:pt x="1360105" y="3335715"/>
                  </a:lnTo>
                  <a:lnTo>
                    <a:pt x="1404372" y="3354514"/>
                  </a:lnTo>
                  <a:lnTo>
                    <a:pt x="1449332" y="3371961"/>
                  </a:lnTo>
                  <a:lnTo>
                    <a:pt x="1494959" y="3388030"/>
                  </a:lnTo>
                  <a:lnTo>
                    <a:pt x="1541228" y="3402695"/>
                  </a:lnTo>
                  <a:lnTo>
                    <a:pt x="1588114" y="3415929"/>
                  </a:lnTo>
                  <a:lnTo>
                    <a:pt x="1635593" y="3427705"/>
                  </a:lnTo>
                  <a:lnTo>
                    <a:pt x="1683638" y="3437998"/>
                  </a:lnTo>
                  <a:lnTo>
                    <a:pt x="1732224" y="3446779"/>
                  </a:lnTo>
                  <a:lnTo>
                    <a:pt x="1781326" y="3454024"/>
                  </a:lnTo>
                  <a:lnTo>
                    <a:pt x="1830920" y="3459705"/>
                  </a:lnTo>
                  <a:lnTo>
                    <a:pt x="1880979" y="3463795"/>
                  </a:lnTo>
                  <a:lnTo>
                    <a:pt x="1931478" y="3466269"/>
                  </a:lnTo>
                  <a:lnTo>
                    <a:pt x="1982393" y="3467100"/>
                  </a:lnTo>
                  <a:lnTo>
                    <a:pt x="6254356" y="3467100"/>
                  </a:lnTo>
                  <a:lnTo>
                    <a:pt x="6302338" y="3466366"/>
                  </a:lnTo>
                  <a:lnTo>
                    <a:pt x="6349955" y="3464181"/>
                  </a:lnTo>
                  <a:lnTo>
                    <a:pt x="6397186" y="3460564"/>
                  </a:lnTo>
                  <a:lnTo>
                    <a:pt x="6444010" y="3455538"/>
                  </a:lnTo>
                  <a:lnTo>
                    <a:pt x="6490404" y="3449124"/>
                  </a:lnTo>
                  <a:lnTo>
                    <a:pt x="6536348" y="3441342"/>
                  </a:lnTo>
                  <a:lnTo>
                    <a:pt x="6581820" y="3432215"/>
                  </a:lnTo>
                  <a:lnTo>
                    <a:pt x="6626800" y="3421764"/>
                  </a:lnTo>
                  <a:lnTo>
                    <a:pt x="6671265" y="3410009"/>
                  </a:lnTo>
                  <a:lnTo>
                    <a:pt x="6715195" y="3396973"/>
                  </a:lnTo>
                  <a:lnTo>
                    <a:pt x="6758567" y="3382676"/>
                  </a:lnTo>
                  <a:lnTo>
                    <a:pt x="6801362" y="3367140"/>
                  </a:lnTo>
                  <a:lnTo>
                    <a:pt x="6843557" y="3350387"/>
                  </a:lnTo>
                  <a:lnTo>
                    <a:pt x="6885131" y="3332437"/>
                  </a:lnTo>
                  <a:lnTo>
                    <a:pt x="6926063" y="3313312"/>
                  </a:lnTo>
                  <a:lnTo>
                    <a:pt x="6966332" y="3293033"/>
                  </a:lnTo>
                  <a:lnTo>
                    <a:pt x="7005916" y="3271622"/>
                  </a:lnTo>
                  <a:lnTo>
                    <a:pt x="7044793" y="3249099"/>
                  </a:lnTo>
                  <a:lnTo>
                    <a:pt x="7082943" y="3225487"/>
                  </a:lnTo>
                  <a:lnTo>
                    <a:pt x="7120345" y="3200806"/>
                  </a:lnTo>
                  <a:lnTo>
                    <a:pt x="7156976" y="3175078"/>
                  </a:lnTo>
                  <a:lnTo>
                    <a:pt x="7192816" y="3148324"/>
                  </a:lnTo>
                  <a:lnTo>
                    <a:pt x="7227844" y="3120565"/>
                  </a:lnTo>
                  <a:lnTo>
                    <a:pt x="7262037" y="3091823"/>
                  </a:lnTo>
                  <a:lnTo>
                    <a:pt x="7295375" y="3062119"/>
                  </a:lnTo>
                  <a:lnTo>
                    <a:pt x="7327836" y="3031475"/>
                  </a:lnTo>
                  <a:lnTo>
                    <a:pt x="7359400" y="2999911"/>
                  </a:lnTo>
                  <a:lnTo>
                    <a:pt x="7390044" y="2967449"/>
                  </a:lnTo>
                  <a:lnTo>
                    <a:pt x="7419747" y="2934111"/>
                  </a:lnTo>
                  <a:lnTo>
                    <a:pt x="7448489" y="2899917"/>
                  </a:lnTo>
                  <a:lnTo>
                    <a:pt x="7476247" y="2864890"/>
                  </a:lnTo>
                  <a:lnTo>
                    <a:pt x="7503001" y="2829049"/>
                  </a:lnTo>
                  <a:lnTo>
                    <a:pt x="7528728" y="2792418"/>
                  </a:lnTo>
                  <a:lnTo>
                    <a:pt x="7553409" y="2755016"/>
                  </a:lnTo>
                  <a:lnTo>
                    <a:pt x="7577021" y="2716865"/>
                  </a:lnTo>
                  <a:lnTo>
                    <a:pt x="7599543" y="2677987"/>
                  </a:lnTo>
                  <a:lnTo>
                    <a:pt x="7620954" y="2638403"/>
                  </a:lnTo>
                  <a:lnTo>
                    <a:pt x="7641233" y="2598134"/>
                  </a:lnTo>
                  <a:lnTo>
                    <a:pt x="7660358" y="2557202"/>
                  </a:lnTo>
                  <a:lnTo>
                    <a:pt x="7678308" y="2515627"/>
                  </a:lnTo>
                  <a:lnTo>
                    <a:pt x="7695061" y="2473432"/>
                  </a:lnTo>
                  <a:lnTo>
                    <a:pt x="7710596" y="2430637"/>
                  </a:lnTo>
                  <a:lnTo>
                    <a:pt x="7724893" y="2387264"/>
                  </a:lnTo>
                  <a:lnTo>
                    <a:pt x="7737929" y="2343334"/>
                  </a:lnTo>
                  <a:lnTo>
                    <a:pt x="7749683" y="2298869"/>
                  </a:lnTo>
                  <a:lnTo>
                    <a:pt x="7760134" y="2253889"/>
                  </a:lnTo>
                  <a:lnTo>
                    <a:pt x="7769261" y="2208417"/>
                  </a:lnTo>
                  <a:lnTo>
                    <a:pt x="7777043" y="2162473"/>
                  </a:lnTo>
                  <a:lnTo>
                    <a:pt x="7783457" y="2116078"/>
                  </a:lnTo>
                  <a:lnTo>
                    <a:pt x="7788483" y="2069255"/>
                  </a:lnTo>
                  <a:lnTo>
                    <a:pt x="7792099" y="2022024"/>
                  </a:lnTo>
                  <a:lnTo>
                    <a:pt x="7794285" y="1974407"/>
                  </a:lnTo>
                  <a:lnTo>
                    <a:pt x="7795018" y="1926424"/>
                  </a:lnTo>
                  <a:lnTo>
                    <a:pt x="7795018" y="1540675"/>
                  </a:lnTo>
                  <a:lnTo>
                    <a:pt x="7794285" y="1492692"/>
                  </a:lnTo>
                  <a:lnTo>
                    <a:pt x="7792099" y="1445075"/>
                  </a:lnTo>
                  <a:lnTo>
                    <a:pt x="7788483" y="1397844"/>
                  </a:lnTo>
                  <a:lnTo>
                    <a:pt x="7783457" y="1351021"/>
                  </a:lnTo>
                  <a:lnTo>
                    <a:pt x="7777043" y="1304626"/>
                  </a:lnTo>
                  <a:lnTo>
                    <a:pt x="7769261" y="1258682"/>
                  </a:lnTo>
                  <a:lnTo>
                    <a:pt x="7760134" y="1213210"/>
                  </a:lnTo>
                  <a:lnTo>
                    <a:pt x="7749683" y="1168230"/>
                  </a:lnTo>
                  <a:lnTo>
                    <a:pt x="7737929" y="1123765"/>
                  </a:lnTo>
                  <a:lnTo>
                    <a:pt x="7724893" y="1079835"/>
                  </a:lnTo>
                  <a:lnTo>
                    <a:pt x="7710596" y="1036462"/>
                  </a:lnTo>
                  <a:lnTo>
                    <a:pt x="7695061" y="993667"/>
                  </a:lnTo>
                  <a:lnTo>
                    <a:pt x="7678308" y="951472"/>
                  </a:lnTo>
                  <a:lnTo>
                    <a:pt x="7660358" y="909897"/>
                  </a:lnTo>
                  <a:lnTo>
                    <a:pt x="7641233" y="868965"/>
                  </a:lnTo>
                  <a:lnTo>
                    <a:pt x="7620954" y="828696"/>
                  </a:lnTo>
                  <a:lnTo>
                    <a:pt x="7599543" y="789112"/>
                  </a:lnTo>
                  <a:lnTo>
                    <a:pt x="7577021" y="750234"/>
                  </a:lnTo>
                  <a:lnTo>
                    <a:pt x="7553409" y="712083"/>
                  </a:lnTo>
                  <a:lnTo>
                    <a:pt x="7528728" y="674681"/>
                  </a:lnTo>
                  <a:lnTo>
                    <a:pt x="7503001" y="638050"/>
                  </a:lnTo>
                  <a:lnTo>
                    <a:pt x="7476247" y="602209"/>
                  </a:lnTo>
                  <a:lnTo>
                    <a:pt x="7448489" y="567182"/>
                  </a:lnTo>
                  <a:lnTo>
                    <a:pt x="7419747" y="532988"/>
                  </a:lnTo>
                  <a:lnTo>
                    <a:pt x="7390044" y="499650"/>
                  </a:lnTo>
                  <a:lnTo>
                    <a:pt x="7359400" y="467188"/>
                  </a:lnTo>
                  <a:lnTo>
                    <a:pt x="7327836" y="435624"/>
                  </a:lnTo>
                  <a:lnTo>
                    <a:pt x="7295375" y="404980"/>
                  </a:lnTo>
                  <a:lnTo>
                    <a:pt x="7262037" y="375276"/>
                  </a:lnTo>
                  <a:lnTo>
                    <a:pt x="7227844" y="346534"/>
                  </a:lnTo>
                  <a:lnTo>
                    <a:pt x="7192816" y="318775"/>
                  </a:lnTo>
                  <a:lnTo>
                    <a:pt x="7156976" y="292021"/>
                  </a:lnTo>
                  <a:lnTo>
                    <a:pt x="7120345" y="266293"/>
                  </a:lnTo>
                  <a:lnTo>
                    <a:pt x="7082943" y="241612"/>
                  </a:lnTo>
                  <a:lnTo>
                    <a:pt x="7044793" y="218000"/>
                  </a:lnTo>
                  <a:lnTo>
                    <a:pt x="7005916" y="195477"/>
                  </a:lnTo>
                  <a:lnTo>
                    <a:pt x="6966332" y="174066"/>
                  </a:lnTo>
                  <a:lnTo>
                    <a:pt x="6926063" y="153787"/>
                  </a:lnTo>
                  <a:lnTo>
                    <a:pt x="6885131" y="134662"/>
                  </a:lnTo>
                  <a:lnTo>
                    <a:pt x="6843557" y="116712"/>
                  </a:lnTo>
                  <a:lnTo>
                    <a:pt x="6801362" y="99959"/>
                  </a:lnTo>
                  <a:lnTo>
                    <a:pt x="6758567" y="84423"/>
                  </a:lnTo>
                  <a:lnTo>
                    <a:pt x="6715195" y="70126"/>
                  </a:lnTo>
                  <a:lnTo>
                    <a:pt x="6671265" y="57090"/>
                  </a:lnTo>
                  <a:lnTo>
                    <a:pt x="6626800" y="45335"/>
                  </a:lnTo>
                  <a:lnTo>
                    <a:pt x="6581820" y="34884"/>
                  </a:lnTo>
                  <a:lnTo>
                    <a:pt x="6536348" y="25757"/>
                  </a:lnTo>
                  <a:lnTo>
                    <a:pt x="6490404" y="17975"/>
                  </a:lnTo>
                  <a:lnTo>
                    <a:pt x="6444010" y="11561"/>
                  </a:lnTo>
                  <a:lnTo>
                    <a:pt x="6397186" y="6535"/>
                  </a:lnTo>
                  <a:lnTo>
                    <a:pt x="6349955" y="2918"/>
                  </a:lnTo>
                  <a:lnTo>
                    <a:pt x="6302338" y="733"/>
                  </a:lnTo>
                  <a:lnTo>
                    <a:pt x="6254356" y="0"/>
                  </a:lnTo>
                  <a:lnTo>
                    <a:pt x="1982393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1100" y="3048000"/>
              <a:ext cx="5562600" cy="6985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75400" y="3784600"/>
              <a:ext cx="5346700" cy="6985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02300" y="4521200"/>
              <a:ext cx="6667500" cy="6985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89900" y="5245100"/>
              <a:ext cx="1828800" cy="533400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5732950" y="2882900"/>
            <a:ext cx="6632575" cy="29667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13335" algn="ctr">
              <a:lnSpc>
                <a:spcPct val="100699"/>
              </a:lnSpc>
              <a:spcBef>
                <a:spcPts val="60"/>
              </a:spcBef>
            </a:pPr>
            <a:r>
              <a:rPr sz="4800" spc="-145" dirty="0">
                <a:solidFill>
                  <a:srgbClr val="FFFFFF"/>
                </a:solidFill>
                <a:latin typeface="Gill Sans MT"/>
                <a:cs typeface="Gill Sans MT"/>
              </a:rPr>
              <a:t>Why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10" dirty="0">
                <a:solidFill>
                  <a:srgbClr val="FFFFFF"/>
                </a:solidFill>
                <a:latin typeface="Gill Sans MT"/>
                <a:cs typeface="Gill Sans MT"/>
              </a:rPr>
              <a:t>do</a:t>
            </a: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0" dirty="0">
                <a:solidFill>
                  <a:srgbClr val="FFFFFF"/>
                </a:solidFill>
                <a:latin typeface="Gill Sans MT"/>
                <a:cs typeface="Gill Sans MT"/>
              </a:rPr>
              <a:t>you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35" dirty="0">
                <a:solidFill>
                  <a:srgbClr val="FFFFFF"/>
                </a:solidFill>
                <a:latin typeface="Gill Sans MT"/>
                <a:cs typeface="Gill Sans MT"/>
              </a:rPr>
              <a:t>think</a:t>
            </a: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5" dirty="0">
                <a:solidFill>
                  <a:srgbClr val="FFFFFF"/>
                </a:solidFill>
                <a:latin typeface="Gill Sans MT"/>
                <a:cs typeface="Gill Sans MT"/>
              </a:rPr>
              <a:t>it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20" dirty="0">
                <a:solidFill>
                  <a:srgbClr val="FFFFFF"/>
                </a:solidFill>
                <a:latin typeface="Gill Sans MT"/>
                <a:cs typeface="Gill Sans MT"/>
              </a:rPr>
              <a:t>is </a:t>
            </a:r>
            <a:r>
              <a:rPr sz="4800" spc="-1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40" dirty="0">
                <a:solidFill>
                  <a:srgbClr val="FFFFFF"/>
                </a:solidFill>
                <a:latin typeface="Gill Sans MT"/>
                <a:cs typeface="Gill Sans MT"/>
              </a:rPr>
              <a:t>important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35" dirty="0">
                <a:solidFill>
                  <a:srgbClr val="FFFFFF"/>
                </a:solidFill>
                <a:latin typeface="Gill Sans MT"/>
                <a:cs typeface="Gill Sans MT"/>
              </a:rPr>
              <a:t>for</a:t>
            </a: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80" dirty="0">
                <a:solidFill>
                  <a:srgbClr val="FFFFFF"/>
                </a:solidFill>
                <a:latin typeface="Gill Sans MT"/>
                <a:cs typeface="Gill Sans MT"/>
              </a:rPr>
              <a:t>animals </a:t>
            </a:r>
            <a:r>
              <a:rPr sz="4800" spc="8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dirty="0">
                <a:solidFill>
                  <a:srgbClr val="FFFFFF"/>
                </a:solidFill>
                <a:latin typeface="Gill Sans MT"/>
                <a:cs typeface="Gill Sans MT"/>
              </a:rPr>
              <a:t>(including</a:t>
            </a:r>
            <a:r>
              <a:rPr sz="4800" spc="12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25" dirty="0">
                <a:solidFill>
                  <a:srgbClr val="FFFFFF"/>
                </a:solidFill>
                <a:latin typeface="Gill Sans MT"/>
                <a:cs typeface="Gill Sans MT"/>
              </a:rPr>
              <a:t>humans)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55" dirty="0">
                <a:solidFill>
                  <a:srgbClr val="FFFFFF"/>
                </a:solidFill>
                <a:latin typeface="Gill Sans MT"/>
                <a:cs typeface="Gill Sans MT"/>
              </a:rPr>
              <a:t>to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20" dirty="0">
                <a:solidFill>
                  <a:srgbClr val="FFFFFF"/>
                </a:solidFill>
                <a:latin typeface="Gill Sans MT"/>
                <a:cs typeface="Gill Sans MT"/>
              </a:rPr>
              <a:t>have </a:t>
            </a:r>
            <a:r>
              <a:rPr sz="4800" spc="-132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90" dirty="0">
                <a:solidFill>
                  <a:srgbClr val="FFFFFF"/>
                </a:solidFill>
                <a:latin typeface="Gill Sans MT"/>
                <a:cs typeface="Gill Sans MT"/>
              </a:rPr>
              <a:t>babies?</a:t>
            </a:r>
            <a:endParaRPr sz="4800">
              <a:latin typeface="Gill Sans MT"/>
              <a:cs typeface="Gill Sans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73200" y="4143997"/>
            <a:ext cx="4551045" cy="4546600"/>
            <a:chOff x="273200" y="4143997"/>
            <a:chExt cx="4551045" cy="4546600"/>
          </a:xfrm>
        </p:grpSpPr>
        <p:pic>
          <p:nvPicPr>
            <p:cNvPr id="12" name="object 12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200" y="4143997"/>
              <a:ext cx="4550896" cy="454659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66648" y="4198581"/>
              <a:ext cx="3352571" cy="2273757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977943" y="5201140"/>
              <a:ext cx="1308735" cy="1308735"/>
            </a:xfrm>
            <a:custGeom>
              <a:avLst/>
              <a:gdLst/>
              <a:ahLst/>
              <a:cxnLst/>
              <a:rect l="l" t="t" r="r" b="b"/>
              <a:pathLst>
                <a:path w="1308735" h="1308734">
                  <a:moveTo>
                    <a:pt x="654138" y="0"/>
                  </a:moveTo>
                  <a:lnTo>
                    <a:pt x="605311" y="1794"/>
                  </a:lnTo>
                  <a:lnTo>
                    <a:pt x="557459" y="7093"/>
                  </a:lnTo>
                  <a:lnTo>
                    <a:pt x="510710" y="15771"/>
                  </a:lnTo>
                  <a:lnTo>
                    <a:pt x="465189" y="27701"/>
                  </a:lnTo>
                  <a:lnTo>
                    <a:pt x="421024" y="42755"/>
                  </a:lnTo>
                  <a:lnTo>
                    <a:pt x="378340" y="60809"/>
                  </a:lnTo>
                  <a:lnTo>
                    <a:pt x="337264" y="81734"/>
                  </a:lnTo>
                  <a:lnTo>
                    <a:pt x="297922" y="105406"/>
                  </a:lnTo>
                  <a:lnTo>
                    <a:pt x="260441" y="131697"/>
                  </a:lnTo>
                  <a:lnTo>
                    <a:pt x="224947" y="160480"/>
                  </a:lnTo>
                  <a:lnTo>
                    <a:pt x="191566" y="191630"/>
                  </a:lnTo>
                  <a:lnTo>
                    <a:pt x="160425" y="225019"/>
                  </a:lnTo>
                  <a:lnTo>
                    <a:pt x="131650" y="260522"/>
                  </a:lnTo>
                  <a:lnTo>
                    <a:pt x="105368" y="298011"/>
                  </a:lnTo>
                  <a:lnTo>
                    <a:pt x="81704" y="337361"/>
                  </a:lnTo>
                  <a:lnTo>
                    <a:pt x="60786" y="378444"/>
                  </a:lnTo>
                  <a:lnTo>
                    <a:pt x="42739" y="421134"/>
                  </a:lnTo>
                  <a:lnTo>
                    <a:pt x="27689" y="465305"/>
                  </a:lnTo>
                  <a:lnTo>
                    <a:pt x="15765" y="510830"/>
                  </a:lnTo>
                  <a:lnTo>
                    <a:pt x="7090" y="557583"/>
                  </a:lnTo>
                  <a:lnTo>
                    <a:pt x="1793" y="605437"/>
                  </a:lnTo>
                  <a:lnTo>
                    <a:pt x="0" y="654265"/>
                  </a:lnTo>
                  <a:lnTo>
                    <a:pt x="1793" y="703094"/>
                  </a:lnTo>
                  <a:lnTo>
                    <a:pt x="7090" y="750948"/>
                  </a:lnTo>
                  <a:lnTo>
                    <a:pt x="15765" y="797701"/>
                  </a:lnTo>
                  <a:lnTo>
                    <a:pt x="27689" y="843226"/>
                  </a:lnTo>
                  <a:lnTo>
                    <a:pt x="42739" y="887397"/>
                  </a:lnTo>
                  <a:lnTo>
                    <a:pt x="60786" y="930087"/>
                  </a:lnTo>
                  <a:lnTo>
                    <a:pt x="81704" y="971170"/>
                  </a:lnTo>
                  <a:lnTo>
                    <a:pt x="105368" y="1010520"/>
                  </a:lnTo>
                  <a:lnTo>
                    <a:pt x="131650" y="1048009"/>
                  </a:lnTo>
                  <a:lnTo>
                    <a:pt x="160425" y="1083512"/>
                  </a:lnTo>
                  <a:lnTo>
                    <a:pt x="191566" y="1116901"/>
                  </a:lnTo>
                  <a:lnTo>
                    <a:pt x="224947" y="1148051"/>
                  </a:lnTo>
                  <a:lnTo>
                    <a:pt x="260441" y="1176834"/>
                  </a:lnTo>
                  <a:lnTo>
                    <a:pt x="297922" y="1203125"/>
                  </a:lnTo>
                  <a:lnTo>
                    <a:pt x="337264" y="1226796"/>
                  </a:lnTo>
                  <a:lnTo>
                    <a:pt x="378340" y="1247722"/>
                  </a:lnTo>
                  <a:lnTo>
                    <a:pt x="421024" y="1265776"/>
                  </a:lnTo>
                  <a:lnTo>
                    <a:pt x="465189" y="1280830"/>
                  </a:lnTo>
                  <a:lnTo>
                    <a:pt x="510710" y="1292760"/>
                  </a:lnTo>
                  <a:lnTo>
                    <a:pt x="557459" y="1301437"/>
                  </a:lnTo>
                  <a:lnTo>
                    <a:pt x="605311" y="1306737"/>
                  </a:lnTo>
                  <a:lnTo>
                    <a:pt x="654138" y="1308531"/>
                  </a:lnTo>
                  <a:lnTo>
                    <a:pt x="702952" y="1306737"/>
                  </a:lnTo>
                  <a:lnTo>
                    <a:pt x="750790" y="1301437"/>
                  </a:lnTo>
                  <a:lnTo>
                    <a:pt x="797528" y="1292760"/>
                  </a:lnTo>
                  <a:lnTo>
                    <a:pt x="843039" y="1280830"/>
                  </a:lnTo>
                  <a:lnTo>
                    <a:pt x="887197" y="1265776"/>
                  </a:lnTo>
                  <a:lnTo>
                    <a:pt x="929874" y="1247722"/>
                  </a:lnTo>
                  <a:lnTo>
                    <a:pt x="970944" y="1226796"/>
                  </a:lnTo>
                  <a:lnTo>
                    <a:pt x="1010281" y="1203125"/>
                  </a:lnTo>
                  <a:lnTo>
                    <a:pt x="1047759" y="1176834"/>
                  </a:lnTo>
                  <a:lnTo>
                    <a:pt x="1083250" y="1148051"/>
                  </a:lnTo>
                  <a:lnTo>
                    <a:pt x="1116630" y="1116901"/>
                  </a:lnTo>
                  <a:lnTo>
                    <a:pt x="1147770" y="1083512"/>
                  </a:lnTo>
                  <a:lnTo>
                    <a:pt x="1176544" y="1048009"/>
                  </a:lnTo>
                  <a:lnTo>
                    <a:pt x="1202827" y="1010520"/>
                  </a:lnTo>
                  <a:lnTo>
                    <a:pt x="1226491" y="971170"/>
                  </a:lnTo>
                  <a:lnTo>
                    <a:pt x="1247410" y="930087"/>
                  </a:lnTo>
                  <a:lnTo>
                    <a:pt x="1265458" y="887397"/>
                  </a:lnTo>
                  <a:lnTo>
                    <a:pt x="1280508" y="843226"/>
                  </a:lnTo>
                  <a:lnTo>
                    <a:pt x="1292434" y="797701"/>
                  </a:lnTo>
                  <a:lnTo>
                    <a:pt x="1301109" y="750948"/>
                  </a:lnTo>
                  <a:lnTo>
                    <a:pt x="1306407" y="703094"/>
                  </a:lnTo>
                  <a:lnTo>
                    <a:pt x="1308201" y="654265"/>
                  </a:lnTo>
                  <a:lnTo>
                    <a:pt x="1306407" y="605437"/>
                  </a:lnTo>
                  <a:lnTo>
                    <a:pt x="1301109" y="557583"/>
                  </a:lnTo>
                  <a:lnTo>
                    <a:pt x="1292434" y="510830"/>
                  </a:lnTo>
                  <a:lnTo>
                    <a:pt x="1280508" y="465305"/>
                  </a:lnTo>
                  <a:lnTo>
                    <a:pt x="1265458" y="421134"/>
                  </a:lnTo>
                  <a:lnTo>
                    <a:pt x="1247410" y="378444"/>
                  </a:lnTo>
                  <a:lnTo>
                    <a:pt x="1226491" y="337361"/>
                  </a:lnTo>
                  <a:lnTo>
                    <a:pt x="1202827" y="298011"/>
                  </a:lnTo>
                  <a:lnTo>
                    <a:pt x="1176544" y="260522"/>
                  </a:lnTo>
                  <a:lnTo>
                    <a:pt x="1147770" y="225019"/>
                  </a:lnTo>
                  <a:lnTo>
                    <a:pt x="1116630" y="191630"/>
                  </a:lnTo>
                  <a:lnTo>
                    <a:pt x="1083250" y="160480"/>
                  </a:lnTo>
                  <a:lnTo>
                    <a:pt x="1047759" y="131697"/>
                  </a:lnTo>
                  <a:lnTo>
                    <a:pt x="1010281" y="105406"/>
                  </a:lnTo>
                  <a:lnTo>
                    <a:pt x="970944" y="81734"/>
                  </a:lnTo>
                  <a:lnTo>
                    <a:pt x="929874" y="60809"/>
                  </a:lnTo>
                  <a:lnTo>
                    <a:pt x="887197" y="42755"/>
                  </a:lnTo>
                  <a:lnTo>
                    <a:pt x="843039" y="27701"/>
                  </a:lnTo>
                  <a:lnTo>
                    <a:pt x="797528" y="15771"/>
                  </a:lnTo>
                  <a:lnTo>
                    <a:pt x="750790" y="7093"/>
                  </a:lnTo>
                  <a:lnTo>
                    <a:pt x="702952" y="1794"/>
                  </a:lnTo>
                  <a:lnTo>
                    <a:pt x="654138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50378" y="5248732"/>
              <a:ext cx="1233728" cy="1234020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138796" y="4654816"/>
              <a:ext cx="2800350" cy="252729"/>
            </a:xfrm>
            <a:custGeom>
              <a:avLst/>
              <a:gdLst/>
              <a:ahLst/>
              <a:cxnLst/>
              <a:rect l="l" t="t" r="r" b="b"/>
              <a:pathLst>
                <a:path w="2800350" h="252729">
                  <a:moveTo>
                    <a:pt x="995451" y="252501"/>
                  </a:moveTo>
                  <a:lnTo>
                    <a:pt x="962113" y="214693"/>
                  </a:lnTo>
                  <a:lnTo>
                    <a:pt x="926973" y="179501"/>
                  </a:lnTo>
                  <a:lnTo>
                    <a:pt x="890130" y="147078"/>
                  </a:lnTo>
                  <a:lnTo>
                    <a:pt x="851674" y="117551"/>
                  </a:lnTo>
                  <a:lnTo>
                    <a:pt x="811707" y="91008"/>
                  </a:lnTo>
                  <a:lnTo>
                    <a:pt x="770331" y="67614"/>
                  </a:lnTo>
                  <a:lnTo>
                    <a:pt x="727633" y="47472"/>
                  </a:lnTo>
                  <a:lnTo>
                    <a:pt x="683704" y="30721"/>
                  </a:lnTo>
                  <a:lnTo>
                    <a:pt x="638670" y="17462"/>
                  </a:lnTo>
                  <a:lnTo>
                    <a:pt x="592582" y="7848"/>
                  </a:lnTo>
                  <a:lnTo>
                    <a:pt x="545579" y="1981"/>
                  </a:lnTo>
                  <a:lnTo>
                    <a:pt x="497725" y="0"/>
                  </a:lnTo>
                  <a:lnTo>
                    <a:pt x="449884" y="1981"/>
                  </a:lnTo>
                  <a:lnTo>
                    <a:pt x="402869" y="7848"/>
                  </a:lnTo>
                  <a:lnTo>
                    <a:pt x="356793" y="17462"/>
                  </a:lnTo>
                  <a:lnTo>
                    <a:pt x="311746" y="30721"/>
                  </a:lnTo>
                  <a:lnTo>
                    <a:pt x="267830" y="47472"/>
                  </a:lnTo>
                  <a:lnTo>
                    <a:pt x="225132" y="67614"/>
                  </a:lnTo>
                  <a:lnTo>
                    <a:pt x="183756" y="91008"/>
                  </a:lnTo>
                  <a:lnTo>
                    <a:pt x="143789" y="117551"/>
                  </a:lnTo>
                  <a:lnTo>
                    <a:pt x="105333" y="147078"/>
                  </a:lnTo>
                  <a:lnTo>
                    <a:pt x="68491" y="179501"/>
                  </a:lnTo>
                  <a:lnTo>
                    <a:pt x="33350" y="214693"/>
                  </a:lnTo>
                  <a:lnTo>
                    <a:pt x="0" y="252501"/>
                  </a:lnTo>
                  <a:lnTo>
                    <a:pt x="39687" y="221322"/>
                  </a:lnTo>
                  <a:lnTo>
                    <a:pt x="80683" y="192684"/>
                  </a:lnTo>
                  <a:lnTo>
                    <a:pt x="122923" y="166687"/>
                  </a:lnTo>
                  <a:lnTo>
                    <a:pt x="166357" y="143408"/>
                  </a:lnTo>
                  <a:lnTo>
                    <a:pt x="210896" y="122948"/>
                  </a:lnTo>
                  <a:lnTo>
                    <a:pt x="256489" y="105384"/>
                  </a:lnTo>
                  <a:lnTo>
                    <a:pt x="303060" y="90817"/>
                  </a:lnTo>
                  <a:lnTo>
                    <a:pt x="350532" y="79324"/>
                  </a:lnTo>
                  <a:lnTo>
                    <a:pt x="398843" y="71005"/>
                  </a:lnTo>
                  <a:lnTo>
                    <a:pt x="447941" y="65951"/>
                  </a:lnTo>
                  <a:lnTo>
                    <a:pt x="497725" y="64249"/>
                  </a:lnTo>
                  <a:lnTo>
                    <a:pt x="547522" y="65951"/>
                  </a:lnTo>
                  <a:lnTo>
                    <a:pt x="596607" y="71005"/>
                  </a:lnTo>
                  <a:lnTo>
                    <a:pt x="644906" y="79324"/>
                  </a:lnTo>
                  <a:lnTo>
                    <a:pt x="692378" y="90817"/>
                  </a:lnTo>
                  <a:lnTo>
                    <a:pt x="738936" y="105384"/>
                  </a:lnTo>
                  <a:lnTo>
                    <a:pt x="784504" y="122948"/>
                  </a:lnTo>
                  <a:lnTo>
                    <a:pt x="829043" y="143408"/>
                  </a:lnTo>
                  <a:lnTo>
                    <a:pt x="872477" y="166687"/>
                  </a:lnTo>
                  <a:lnTo>
                    <a:pt x="914730" y="192684"/>
                  </a:lnTo>
                  <a:lnTo>
                    <a:pt x="955751" y="221322"/>
                  </a:lnTo>
                  <a:lnTo>
                    <a:pt x="995451" y="252501"/>
                  </a:lnTo>
                  <a:close/>
                </a:path>
                <a:path w="2800350" h="252729">
                  <a:moveTo>
                    <a:pt x="2800032" y="252501"/>
                  </a:moveTo>
                  <a:lnTo>
                    <a:pt x="2766720" y="214693"/>
                  </a:lnTo>
                  <a:lnTo>
                    <a:pt x="2731605" y="179501"/>
                  </a:lnTo>
                  <a:lnTo>
                    <a:pt x="2694775" y="147078"/>
                  </a:lnTo>
                  <a:lnTo>
                    <a:pt x="2656344" y="117551"/>
                  </a:lnTo>
                  <a:lnTo>
                    <a:pt x="2616390" y="91008"/>
                  </a:lnTo>
                  <a:lnTo>
                    <a:pt x="2575014" y="67614"/>
                  </a:lnTo>
                  <a:lnTo>
                    <a:pt x="2532329" y="47472"/>
                  </a:lnTo>
                  <a:lnTo>
                    <a:pt x="2488412" y="30721"/>
                  </a:lnTo>
                  <a:lnTo>
                    <a:pt x="2443365" y="17462"/>
                  </a:lnTo>
                  <a:lnTo>
                    <a:pt x="2397290" y="7848"/>
                  </a:lnTo>
                  <a:lnTo>
                    <a:pt x="2350287" y="1981"/>
                  </a:lnTo>
                  <a:lnTo>
                    <a:pt x="2302433" y="0"/>
                  </a:lnTo>
                  <a:lnTo>
                    <a:pt x="2254554" y="1981"/>
                  </a:lnTo>
                  <a:lnTo>
                    <a:pt x="2207526" y="7848"/>
                  </a:lnTo>
                  <a:lnTo>
                    <a:pt x="2161425" y="17462"/>
                  </a:lnTo>
                  <a:lnTo>
                    <a:pt x="2116366" y="30721"/>
                  </a:lnTo>
                  <a:lnTo>
                    <a:pt x="2072436" y="47472"/>
                  </a:lnTo>
                  <a:lnTo>
                    <a:pt x="2029739" y="67614"/>
                  </a:lnTo>
                  <a:lnTo>
                    <a:pt x="1988362" y="91008"/>
                  </a:lnTo>
                  <a:lnTo>
                    <a:pt x="1948408" y="117551"/>
                  </a:lnTo>
                  <a:lnTo>
                    <a:pt x="1909965" y="147078"/>
                  </a:lnTo>
                  <a:lnTo>
                    <a:pt x="1873135" y="179501"/>
                  </a:lnTo>
                  <a:lnTo>
                    <a:pt x="1838020" y="214693"/>
                  </a:lnTo>
                  <a:lnTo>
                    <a:pt x="1804708" y="252501"/>
                  </a:lnTo>
                  <a:lnTo>
                    <a:pt x="1844382" y="221322"/>
                  </a:lnTo>
                  <a:lnTo>
                    <a:pt x="1885391" y="192684"/>
                  </a:lnTo>
                  <a:lnTo>
                    <a:pt x="1927631" y="166687"/>
                  </a:lnTo>
                  <a:lnTo>
                    <a:pt x="1971065" y="143408"/>
                  </a:lnTo>
                  <a:lnTo>
                    <a:pt x="2015604" y="122948"/>
                  </a:lnTo>
                  <a:lnTo>
                    <a:pt x="2061197" y="105384"/>
                  </a:lnTo>
                  <a:lnTo>
                    <a:pt x="2107768" y="90817"/>
                  </a:lnTo>
                  <a:lnTo>
                    <a:pt x="2155240" y="79324"/>
                  </a:lnTo>
                  <a:lnTo>
                    <a:pt x="2203551" y="71005"/>
                  </a:lnTo>
                  <a:lnTo>
                    <a:pt x="2252637" y="65951"/>
                  </a:lnTo>
                  <a:lnTo>
                    <a:pt x="2302433" y="64249"/>
                  </a:lnTo>
                  <a:lnTo>
                    <a:pt x="2352192" y="65951"/>
                  </a:lnTo>
                  <a:lnTo>
                    <a:pt x="2401265" y="71005"/>
                  </a:lnTo>
                  <a:lnTo>
                    <a:pt x="2449550" y="79324"/>
                  </a:lnTo>
                  <a:lnTo>
                    <a:pt x="2497010" y="90817"/>
                  </a:lnTo>
                  <a:lnTo>
                    <a:pt x="2543568" y="105384"/>
                  </a:lnTo>
                  <a:lnTo>
                    <a:pt x="2589149" y="122948"/>
                  </a:lnTo>
                  <a:lnTo>
                    <a:pt x="2633688" y="143408"/>
                  </a:lnTo>
                  <a:lnTo>
                    <a:pt x="2677109" y="166687"/>
                  </a:lnTo>
                  <a:lnTo>
                    <a:pt x="2719362" y="192684"/>
                  </a:lnTo>
                  <a:lnTo>
                    <a:pt x="2760357" y="221322"/>
                  </a:lnTo>
                  <a:lnTo>
                    <a:pt x="2800032" y="252501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336959" y="5535387"/>
              <a:ext cx="661035" cy="661035"/>
            </a:xfrm>
            <a:custGeom>
              <a:avLst/>
              <a:gdLst/>
              <a:ahLst/>
              <a:cxnLst/>
              <a:rect l="l" t="t" r="r" b="b"/>
              <a:pathLst>
                <a:path w="661035" h="661035">
                  <a:moveTo>
                    <a:pt x="330326" y="0"/>
                  </a:moveTo>
                  <a:lnTo>
                    <a:pt x="281496" y="3581"/>
                  </a:lnTo>
                  <a:lnTo>
                    <a:pt x="234896" y="13986"/>
                  </a:lnTo>
                  <a:lnTo>
                    <a:pt x="191036" y="30704"/>
                  </a:lnTo>
                  <a:lnTo>
                    <a:pt x="150426" y="53222"/>
                  </a:lnTo>
                  <a:lnTo>
                    <a:pt x="113576" y="81031"/>
                  </a:lnTo>
                  <a:lnTo>
                    <a:pt x="80997" y="113619"/>
                  </a:lnTo>
                  <a:lnTo>
                    <a:pt x="53198" y="150475"/>
                  </a:lnTo>
                  <a:lnTo>
                    <a:pt x="30688" y="191089"/>
                  </a:lnTo>
                  <a:lnTo>
                    <a:pt x="13979" y="234949"/>
                  </a:lnTo>
                  <a:lnTo>
                    <a:pt x="3579" y="281544"/>
                  </a:lnTo>
                  <a:lnTo>
                    <a:pt x="0" y="330365"/>
                  </a:lnTo>
                  <a:lnTo>
                    <a:pt x="3579" y="379182"/>
                  </a:lnTo>
                  <a:lnTo>
                    <a:pt x="13979" y="425776"/>
                  </a:lnTo>
                  <a:lnTo>
                    <a:pt x="30688" y="469635"/>
                  </a:lnTo>
                  <a:lnTo>
                    <a:pt x="53198" y="510249"/>
                  </a:lnTo>
                  <a:lnTo>
                    <a:pt x="80997" y="547105"/>
                  </a:lnTo>
                  <a:lnTo>
                    <a:pt x="113576" y="579694"/>
                  </a:lnTo>
                  <a:lnTo>
                    <a:pt x="150426" y="607504"/>
                  </a:lnTo>
                  <a:lnTo>
                    <a:pt x="191036" y="630024"/>
                  </a:lnTo>
                  <a:lnTo>
                    <a:pt x="234896" y="646742"/>
                  </a:lnTo>
                  <a:lnTo>
                    <a:pt x="281496" y="657148"/>
                  </a:lnTo>
                  <a:lnTo>
                    <a:pt x="330326" y="660730"/>
                  </a:lnTo>
                  <a:lnTo>
                    <a:pt x="379129" y="657148"/>
                  </a:lnTo>
                  <a:lnTo>
                    <a:pt x="425706" y="646742"/>
                  </a:lnTo>
                  <a:lnTo>
                    <a:pt x="469547" y="630024"/>
                  </a:lnTo>
                  <a:lnTo>
                    <a:pt x="510142" y="607504"/>
                  </a:lnTo>
                  <a:lnTo>
                    <a:pt x="546981" y="579694"/>
                  </a:lnTo>
                  <a:lnTo>
                    <a:pt x="579552" y="547105"/>
                  </a:lnTo>
                  <a:lnTo>
                    <a:pt x="607346" y="510249"/>
                  </a:lnTo>
                  <a:lnTo>
                    <a:pt x="629853" y="469635"/>
                  </a:lnTo>
                  <a:lnTo>
                    <a:pt x="646560" y="425776"/>
                  </a:lnTo>
                  <a:lnTo>
                    <a:pt x="656959" y="379182"/>
                  </a:lnTo>
                  <a:lnTo>
                    <a:pt x="660539" y="330365"/>
                  </a:lnTo>
                  <a:lnTo>
                    <a:pt x="656959" y="281544"/>
                  </a:lnTo>
                  <a:lnTo>
                    <a:pt x="646560" y="234949"/>
                  </a:lnTo>
                  <a:lnTo>
                    <a:pt x="629853" y="191089"/>
                  </a:lnTo>
                  <a:lnTo>
                    <a:pt x="607346" y="150475"/>
                  </a:lnTo>
                  <a:lnTo>
                    <a:pt x="579552" y="113619"/>
                  </a:lnTo>
                  <a:lnTo>
                    <a:pt x="546981" y="81031"/>
                  </a:lnTo>
                  <a:lnTo>
                    <a:pt x="510142" y="53222"/>
                  </a:lnTo>
                  <a:lnTo>
                    <a:pt x="469547" y="30704"/>
                  </a:lnTo>
                  <a:lnTo>
                    <a:pt x="425706" y="13986"/>
                  </a:lnTo>
                  <a:lnTo>
                    <a:pt x="379129" y="3581"/>
                  </a:lnTo>
                  <a:lnTo>
                    <a:pt x="3303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6519" y="5670063"/>
              <a:ext cx="207810" cy="22006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77650" y="5933052"/>
              <a:ext cx="103974" cy="11009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2802555" y="5201140"/>
              <a:ext cx="1308735" cy="1308735"/>
            </a:xfrm>
            <a:custGeom>
              <a:avLst/>
              <a:gdLst/>
              <a:ahLst/>
              <a:cxnLst/>
              <a:rect l="l" t="t" r="r" b="b"/>
              <a:pathLst>
                <a:path w="1308735" h="1308734">
                  <a:moveTo>
                    <a:pt x="654062" y="0"/>
                  </a:moveTo>
                  <a:lnTo>
                    <a:pt x="605249" y="1794"/>
                  </a:lnTo>
                  <a:lnTo>
                    <a:pt x="557410" y="7093"/>
                  </a:lnTo>
                  <a:lnTo>
                    <a:pt x="510672" y="15771"/>
                  </a:lnTo>
                  <a:lnTo>
                    <a:pt x="465161" y="27701"/>
                  </a:lnTo>
                  <a:lnTo>
                    <a:pt x="421004" y="42755"/>
                  </a:lnTo>
                  <a:lnTo>
                    <a:pt x="378327" y="60809"/>
                  </a:lnTo>
                  <a:lnTo>
                    <a:pt x="337257" y="81734"/>
                  </a:lnTo>
                  <a:lnTo>
                    <a:pt x="297919" y="105406"/>
                  </a:lnTo>
                  <a:lnTo>
                    <a:pt x="260442" y="131697"/>
                  </a:lnTo>
                  <a:lnTo>
                    <a:pt x="224950" y="160480"/>
                  </a:lnTo>
                  <a:lnTo>
                    <a:pt x="191571" y="191630"/>
                  </a:lnTo>
                  <a:lnTo>
                    <a:pt x="160431" y="225019"/>
                  </a:lnTo>
                  <a:lnTo>
                    <a:pt x="131656" y="260522"/>
                  </a:lnTo>
                  <a:lnTo>
                    <a:pt x="105374" y="298011"/>
                  </a:lnTo>
                  <a:lnTo>
                    <a:pt x="81710" y="337361"/>
                  </a:lnTo>
                  <a:lnTo>
                    <a:pt x="60790" y="378444"/>
                  </a:lnTo>
                  <a:lnTo>
                    <a:pt x="42742" y="421134"/>
                  </a:lnTo>
                  <a:lnTo>
                    <a:pt x="27692" y="465305"/>
                  </a:lnTo>
                  <a:lnTo>
                    <a:pt x="15766" y="510830"/>
                  </a:lnTo>
                  <a:lnTo>
                    <a:pt x="7091" y="557583"/>
                  </a:lnTo>
                  <a:lnTo>
                    <a:pt x="1794" y="605437"/>
                  </a:lnTo>
                  <a:lnTo>
                    <a:pt x="0" y="654265"/>
                  </a:lnTo>
                  <a:lnTo>
                    <a:pt x="1794" y="703094"/>
                  </a:lnTo>
                  <a:lnTo>
                    <a:pt x="7091" y="750948"/>
                  </a:lnTo>
                  <a:lnTo>
                    <a:pt x="15766" y="797701"/>
                  </a:lnTo>
                  <a:lnTo>
                    <a:pt x="27692" y="843226"/>
                  </a:lnTo>
                  <a:lnTo>
                    <a:pt x="42742" y="887397"/>
                  </a:lnTo>
                  <a:lnTo>
                    <a:pt x="60790" y="930087"/>
                  </a:lnTo>
                  <a:lnTo>
                    <a:pt x="81710" y="971170"/>
                  </a:lnTo>
                  <a:lnTo>
                    <a:pt x="105374" y="1010520"/>
                  </a:lnTo>
                  <a:lnTo>
                    <a:pt x="131656" y="1048009"/>
                  </a:lnTo>
                  <a:lnTo>
                    <a:pt x="160431" y="1083512"/>
                  </a:lnTo>
                  <a:lnTo>
                    <a:pt x="191571" y="1116901"/>
                  </a:lnTo>
                  <a:lnTo>
                    <a:pt x="224950" y="1148051"/>
                  </a:lnTo>
                  <a:lnTo>
                    <a:pt x="260442" y="1176834"/>
                  </a:lnTo>
                  <a:lnTo>
                    <a:pt x="297919" y="1203125"/>
                  </a:lnTo>
                  <a:lnTo>
                    <a:pt x="337257" y="1226796"/>
                  </a:lnTo>
                  <a:lnTo>
                    <a:pt x="378327" y="1247722"/>
                  </a:lnTo>
                  <a:lnTo>
                    <a:pt x="421004" y="1265776"/>
                  </a:lnTo>
                  <a:lnTo>
                    <a:pt x="465161" y="1280830"/>
                  </a:lnTo>
                  <a:lnTo>
                    <a:pt x="510672" y="1292760"/>
                  </a:lnTo>
                  <a:lnTo>
                    <a:pt x="557410" y="1301437"/>
                  </a:lnTo>
                  <a:lnTo>
                    <a:pt x="605249" y="1306737"/>
                  </a:lnTo>
                  <a:lnTo>
                    <a:pt x="654062" y="1308531"/>
                  </a:lnTo>
                  <a:lnTo>
                    <a:pt x="702874" y="1306737"/>
                  </a:lnTo>
                  <a:lnTo>
                    <a:pt x="750711" y="1301437"/>
                  </a:lnTo>
                  <a:lnTo>
                    <a:pt x="797448" y="1292760"/>
                  </a:lnTo>
                  <a:lnTo>
                    <a:pt x="842959" y="1280830"/>
                  </a:lnTo>
                  <a:lnTo>
                    <a:pt x="887115" y="1265776"/>
                  </a:lnTo>
                  <a:lnTo>
                    <a:pt x="929792" y="1247722"/>
                  </a:lnTo>
                  <a:lnTo>
                    <a:pt x="970862" y="1226796"/>
                  </a:lnTo>
                  <a:lnTo>
                    <a:pt x="1010199" y="1203125"/>
                  </a:lnTo>
                  <a:lnTo>
                    <a:pt x="1047677" y="1176834"/>
                  </a:lnTo>
                  <a:lnTo>
                    <a:pt x="1083169" y="1148051"/>
                  </a:lnTo>
                  <a:lnTo>
                    <a:pt x="1116549" y="1116901"/>
                  </a:lnTo>
                  <a:lnTo>
                    <a:pt x="1147689" y="1083512"/>
                  </a:lnTo>
                  <a:lnTo>
                    <a:pt x="1176464" y="1048009"/>
                  </a:lnTo>
                  <a:lnTo>
                    <a:pt x="1202747" y="1010520"/>
                  </a:lnTo>
                  <a:lnTo>
                    <a:pt x="1226412" y="971170"/>
                  </a:lnTo>
                  <a:lnTo>
                    <a:pt x="1247332" y="930087"/>
                  </a:lnTo>
                  <a:lnTo>
                    <a:pt x="1265381" y="887397"/>
                  </a:lnTo>
                  <a:lnTo>
                    <a:pt x="1280431" y="843226"/>
                  </a:lnTo>
                  <a:lnTo>
                    <a:pt x="1292357" y="797701"/>
                  </a:lnTo>
                  <a:lnTo>
                    <a:pt x="1301033" y="750948"/>
                  </a:lnTo>
                  <a:lnTo>
                    <a:pt x="1306331" y="703094"/>
                  </a:lnTo>
                  <a:lnTo>
                    <a:pt x="1308125" y="654265"/>
                  </a:lnTo>
                  <a:lnTo>
                    <a:pt x="1306331" y="605437"/>
                  </a:lnTo>
                  <a:lnTo>
                    <a:pt x="1301033" y="557583"/>
                  </a:lnTo>
                  <a:lnTo>
                    <a:pt x="1292357" y="510830"/>
                  </a:lnTo>
                  <a:lnTo>
                    <a:pt x="1280431" y="465305"/>
                  </a:lnTo>
                  <a:lnTo>
                    <a:pt x="1265381" y="421134"/>
                  </a:lnTo>
                  <a:lnTo>
                    <a:pt x="1247332" y="378444"/>
                  </a:lnTo>
                  <a:lnTo>
                    <a:pt x="1226412" y="337361"/>
                  </a:lnTo>
                  <a:lnTo>
                    <a:pt x="1202747" y="298011"/>
                  </a:lnTo>
                  <a:lnTo>
                    <a:pt x="1176464" y="260522"/>
                  </a:lnTo>
                  <a:lnTo>
                    <a:pt x="1147689" y="225019"/>
                  </a:lnTo>
                  <a:lnTo>
                    <a:pt x="1116549" y="191630"/>
                  </a:lnTo>
                  <a:lnTo>
                    <a:pt x="1083169" y="160480"/>
                  </a:lnTo>
                  <a:lnTo>
                    <a:pt x="1047677" y="131697"/>
                  </a:lnTo>
                  <a:lnTo>
                    <a:pt x="1010199" y="105406"/>
                  </a:lnTo>
                  <a:lnTo>
                    <a:pt x="970862" y="81734"/>
                  </a:lnTo>
                  <a:lnTo>
                    <a:pt x="929792" y="60809"/>
                  </a:lnTo>
                  <a:lnTo>
                    <a:pt x="887115" y="42755"/>
                  </a:lnTo>
                  <a:lnTo>
                    <a:pt x="842959" y="27701"/>
                  </a:lnTo>
                  <a:lnTo>
                    <a:pt x="797448" y="15771"/>
                  </a:lnTo>
                  <a:lnTo>
                    <a:pt x="750711" y="7093"/>
                  </a:lnTo>
                  <a:lnTo>
                    <a:pt x="702874" y="1794"/>
                  </a:lnTo>
                  <a:lnTo>
                    <a:pt x="654062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04591" y="5248731"/>
              <a:ext cx="1233639" cy="123402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3084214" y="5535413"/>
              <a:ext cx="661035" cy="661035"/>
            </a:xfrm>
            <a:custGeom>
              <a:avLst/>
              <a:gdLst/>
              <a:ahLst/>
              <a:cxnLst/>
              <a:rect l="l" t="t" r="r" b="b"/>
              <a:pathLst>
                <a:path w="661035" h="661035">
                  <a:moveTo>
                    <a:pt x="330339" y="0"/>
                  </a:moveTo>
                  <a:lnTo>
                    <a:pt x="281534" y="3581"/>
                  </a:lnTo>
                  <a:lnTo>
                    <a:pt x="234949" y="13985"/>
                  </a:lnTo>
                  <a:lnTo>
                    <a:pt x="191095" y="30701"/>
                  </a:lnTo>
                  <a:lnTo>
                    <a:pt x="150485" y="53218"/>
                  </a:lnTo>
                  <a:lnTo>
                    <a:pt x="113630" y="81024"/>
                  </a:lnTo>
                  <a:lnTo>
                    <a:pt x="81041" y="113609"/>
                  </a:lnTo>
                  <a:lnTo>
                    <a:pt x="53230" y="150463"/>
                  </a:lnTo>
                  <a:lnTo>
                    <a:pt x="30709" y="191073"/>
                  </a:lnTo>
                  <a:lnTo>
                    <a:pt x="13989" y="234930"/>
                  </a:lnTo>
                  <a:lnTo>
                    <a:pt x="3582" y="281523"/>
                  </a:lnTo>
                  <a:lnTo>
                    <a:pt x="0" y="330339"/>
                  </a:lnTo>
                  <a:lnTo>
                    <a:pt x="3582" y="379156"/>
                  </a:lnTo>
                  <a:lnTo>
                    <a:pt x="13989" y="425750"/>
                  </a:lnTo>
                  <a:lnTo>
                    <a:pt x="30709" y="469610"/>
                  </a:lnTo>
                  <a:lnTo>
                    <a:pt x="53230" y="510223"/>
                  </a:lnTo>
                  <a:lnTo>
                    <a:pt x="81041" y="547080"/>
                  </a:lnTo>
                  <a:lnTo>
                    <a:pt x="113630" y="579669"/>
                  </a:lnTo>
                  <a:lnTo>
                    <a:pt x="150485" y="607479"/>
                  </a:lnTo>
                  <a:lnTo>
                    <a:pt x="191095" y="629998"/>
                  </a:lnTo>
                  <a:lnTo>
                    <a:pt x="234949" y="646716"/>
                  </a:lnTo>
                  <a:lnTo>
                    <a:pt x="281534" y="657122"/>
                  </a:lnTo>
                  <a:lnTo>
                    <a:pt x="330339" y="660704"/>
                  </a:lnTo>
                  <a:lnTo>
                    <a:pt x="379138" y="657122"/>
                  </a:lnTo>
                  <a:lnTo>
                    <a:pt x="425713" y="646716"/>
                  </a:lnTo>
                  <a:lnTo>
                    <a:pt x="469552" y="629998"/>
                  </a:lnTo>
                  <a:lnTo>
                    <a:pt x="510146" y="607479"/>
                  </a:lnTo>
                  <a:lnTo>
                    <a:pt x="546983" y="579669"/>
                  </a:lnTo>
                  <a:lnTo>
                    <a:pt x="579554" y="547080"/>
                  </a:lnTo>
                  <a:lnTo>
                    <a:pt x="607347" y="510223"/>
                  </a:lnTo>
                  <a:lnTo>
                    <a:pt x="629853" y="469610"/>
                  </a:lnTo>
                  <a:lnTo>
                    <a:pt x="646560" y="425750"/>
                  </a:lnTo>
                  <a:lnTo>
                    <a:pt x="656959" y="379156"/>
                  </a:lnTo>
                  <a:lnTo>
                    <a:pt x="660539" y="330339"/>
                  </a:lnTo>
                  <a:lnTo>
                    <a:pt x="656959" y="281523"/>
                  </a:lnTo>
                  <a:lnTo>
                    <a:pt x="646560" y="234930"/>
                  </a:lnTo>
                  <a:lnTo>
                    <a:pt x="629853" y="191073"/>
                  </a:lnTo>
                  <a:lnTo>
                    <a:pt x="607347" y="150463"/>
                  </a:lnTo>
                  <a:lnTo>
                    <a:pt x="579554" y="113609"/>
                  </a:lnTo>
                  <a:lnTo>
                    <a:pt x="546983" y="81024"/>
                  </a:lnTo>
                  <a:lnTo>
                    <a:pt x="510146" y="53218"/>
                  </a:lnTo>
                  <a:lnTo>
                    <a:pt x="469552" y="30701"/>
                  </a:lnTo>
                  <a:lnTo>
                    <a:pt x="425713" y="13985"/>
                  </a:lnTo>
                  <a:lnTo>
                    <a:pt x="379138" y="3581"/>
                  </a:lnTo>
                  <a:lnTo>
                    <a:pt x="33033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63777" y="5670063"/>
              <a:ext cx="207810" cy="22006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24907" y="5933052"/>
              <a:ext cx="103974" cy="11009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34212" y="6642074"/>
              <a:ext cx="4017645" cy="288290"/>
            </a:xfrm>
            <a:custGeom>
              <a:avLst/>
              <a:gdLst/>
              <a:ahLst/>
              <a:cxnLst/>
              <a:rect l="l" t="t" r="r" b="b"/>
              <a:pathLst>
                <a:path w="4017645" h="288290">
                  <a:moveTo>
                    <a:pt x="355422" y="62953"/>
                  </a:moveTo>
                  <a:lnTo>
                    <a:pt x="314998" y="22821"/>
                  </a:lnTo>
                  <a:lnTo>
                    <a:pt x="250101" y="2082"/>
                  </a:lnTo>
                  <a:lnTo>
                    <a:pt x="215214" y="0"/>
                  </a:lnTo>
                  <a:lnTo>
                    <a:pt x="179971" y="3454"/>
                  </a:lnTo>
                  <a:lnTo>
                    <a:pt x="112229" y="27101"/>
                  </a:lnTo>
                  <a:lnTo>
                    <a:pt x="54559" y="73228"/>
                  </a:lnTo>
                  <a:lnTo>
                    <a:pt x="31877" y="104775"/>
                  </a:lnTo>
                  <a:lnTo>
                    <a:pt x="14592" y="141998"/>
                  </a:lnTo>
                  <a:lnTo>
                    <a:pt x="3644" y="184937"/>
                  </a:lnTo>
                  <a:lnTo>
                    <a:pt x="0" y="233603"/>
                  </a:lnTo>
                  <a:lnTo>
                    <a:pt x="4610" y="288023"/>
                  </a:lnTo>
                  <a:lnTo>
                    <a:pt x="10795" y="224282"/>
                  </a:lnTo>
                  <a:lnTo>
                    <a:pt x="27063" y="171323"/>
                  </a:lnTo>
                  <a:lnTo>
                    <a:pt x="51371" y="128562"/>
                  </a:lnTo>
                  <a:lnTo>
                    <a:pt x="81686" y="95415"/>
                  </a:lnTo>
                  <a:lnTo>
                    <a:pt x="115976" y="71272"/>
                  </a:lnTo>
                  <a:lnTo>
                    <a:pt x="152209" y="55537"/>
                  </a:lnTo>
                  <a:lnTo>
                    <a:pt x="222326" y="46951"/>
                  </a:lnTo>
                  <a:lnTo>
                    <a:pt x="252158" y="52882"/>
                  </a:lnTo>
                  <a:lnTo>
                    <a:pt x="323215" y="89027"/>
                  </a:lnTo>
                  <a:lnTo>
                    <a:pt x="349288" y="83604"/>
                  </a:lnTo>
                  <a:lnTo>
                    <a:pt x="355422" y="62953"/>
                  </a:lnTo>
                  <a:close/>
                </a:path>
                <a:path w="4017645" h="288290">
                  <a:moveTo>
                    <a:pt x="4017518" y="233603"/>
                  </a:moveTo>
                  <a:lnTo>
                    <a:pt x="4013860" y="184937"/>
                  </a:lnTo>
                  <a:lnTo>
                    <a:pt x="4002913" y="141998"/>
                  </a:lnTo>
                  <a:lnTo>
                    <a:pt x="3985615" y="104775"/>
                  </a:lnTo>
                  <a:lnTo>
                    <a:pt x="3962946" y="73228"/>
                  </a:lnTo>
                  <a:lnTo>
                    <a:pt x="3905275" y="27101"/>
                  </a:lnTo>
                  <a:lnTo>
                    <a:pt x="3837546" y="3454"/>
                  </a:lnTo>
                  <a:lnTo>
                    <a:pt x="3802303" y="0"/>
                  </a:lnTo>
                  <a:lnTo>
                    <a:pt x="3767417" y="2082"/>
                  </a:lnTo>
                  <a:lnTo>
                    <a:pt x="3733838" y="9702"/>
                  </a:lnTo>
                  <a:lnTo>
                    <a:pt x="3702532" y="22821"/>
                  </a:lnTo>
                  <a:lnTo>
                    <a:pt x="3674453" y="41414"/>
                  </a:lnTo>
                  <a:lnTo>
                    <a:pt x="3662057" y="62953"/>
                  </a:lnTo>
                  <a:lnTo>
                    <a:pt x="3668179" y="83604"/>
                  </a:lnTo>
                  <a:lnTo>
                    <a:pt x="3694239" y="89027"/>
                  </a:lnTo>
                  <a:lnTo>
                    <a:pt x="3765296" y="52882"/>
                  </a:lnTo>
                  <a:lnTo>
                    <a:pt x="3795128" y="46951"/>
                  </a:lnTo>
                  <a:lnTo>
                    <a:pt x="3865270" y="55537"/>
                  </a:lnTo>
                  <a:lnTo>
                    <a:pt x="3901516" y="71272"/>
                  </a:lnTo>
                  <a:lnTo>
                    <a:pt x="3935819" y="95415"/>
                  </a:lnTo>
                  <a:lnTo>
                    <a:pt x="3966159" y="128562"/>
                  </a:lnTo>
                  <a:lnTo>
                    <a:pt x="3990467" y="171323"/>
                  </a:lnTo>
                  <a:lnTo>
                    <a:pt x="4006735" y="224282"/>
                  </a:lnTo>
                  <a:lnTo>
                    <a:pt x="4012920" y="288023"/>
                  </a:lnTo>
                  <a:lnTo>
                    <a:pt x="4017518" y="233603"/>
                  </a:lnTo>
                  <a:close/>
                </a:path>
              </a:pathLst>
            </a:custGeom>
            <a:solidFill>
              <a:srgbClr val="7233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792105" y="8275039"/>
              <a:ext cx="1477010" cy="252095"/>
            </a:xfrm>
            <a:custGeom>
              <a:avLst/>
              <a:gdLst/>
              <a:ahLst/>
              <a:cxnLst/>
              <a:rect l="l" t="t" r="r" b="b"/>
              <a:pathLst>
                <a:path w="1477010" h="252095">
                  <a:moveTo>
                    <a:pt x="1476908" y="0"/>
                  </a:moveTo>
                  <a:lnTo>
                    <a:pt x="1438604" y="25340"/>
                  </a:lnTo>
                  <a:lnTo>
                    <a:pt x="1399027" y="49343"/>
                  </a:lnTo>
                  <a:lnTo>
                    <a:pt x="1358228" y="71967"/>
                  </a:lnTo>
                  <a:lnTo>
                    <a:pt x="1316253" y="93172"/>
                  </a:lnTo>
                  <a:lnTo>
                    <a:pt x="1273151" y="112915"/>
                  </a:lnTo>
                  <a:lnTo>
                    <a:pt x="1228970" y="131157"/>
                  </a:lnTo>
                  <a:lnTo>
                    <a:pt x="1183759" y="147856"/>
                  </a:lnTo>
                  <a:lnTo>
                    <a:pt x="1137565" y="162971"/>
                  </a:lnTo>
                  <a:lnTo>
                    <a:pt x="1090438" y="176461"/>
                  </a:lnTo>
                  <a:lnTo>
                    <a:pt x="1042425" y="188286"/>
                  </a:lnTo>
                  <a:lnTo>
                    <a:pt x="993575" y="198403"/>
                  </a:lnTo>
                  <a:lnTo>
                    <a:pt x="943936" y="206774"/>
                  </a:lnTo>
                  <a:lnTo>
                    <a:pt x="893556" y="213355"/>
                  </a:lnTo>
                  <a:lnTo>
                    <a:pt x="842483" y="218107"/>
                  </a:lnTo>
                  <a:lnTo>
                    <a:pt x="790766" y="220988"/>
                  </a:lnTo>
                  <a:lnTo>
                    <a:pt x="738454" y="221957"/>
                  </a:lnTo>
                  <a:lnTo>
                    <a:pt x="686160" y="220988"/>
                  </a:lnTo>
                  <a:lnTo>
                    <a:pt x="634457" y="218107"/>
                  </a:lnTo>
                  <a:lnTo>
                    <a:pt x="583394" y="213355"/>
                  </a:lnTo>
                  <a:lnTo>
                    <a:pt x="533020" y="206774"/>
                  </a:lnTo>
                  <a:lnTo>
                    <a:pt x="483383" y="198403"/>
                  </a:lnTo>
                  <a:lnTo>
                    <a:pt x="434532" y="188286"/>
                  </a:lnTo>
                  <a:lnTo>
                    <a:pt x="386517" y="176461"/>
                  </a:lnTo>
                  <a:lnTo>
                    <a:pt x="339385" y="162971"/>
                  </a:lnTo>
                  <a:lnTo>
                    <a:pt x="293185" y="147856"/>
                  </a:lnTo>
                  <a:lnTo>
                    <a:pt x="247968" y="131157"/>
                  </a:lnTo>
                  <a:lnTo>
                    <a:pt x="203780" y="112915"/>
                  </a:lnTo>
                  <a:lnTo>
                    <a:pt x="160671" y="93172"/>
                  </a:lnTo>
                  <a:lnTo>
                    <a:pt x="118690" y="71967"/>
                  </a:lnTo>
                  <a:lnTo>
                    <a:pt x="77885" y="49343"/>
                  </a:lnTo>
                  <a:lnTo>
                    <a:pt x="38305" y="25340"/>
                  </a:lnTo>
                  <a:lnTo>
                    <a:pt x="0" y="0"/>
                  </a:lnTo>
                  <a:lnTo>
                    <a:pt x="36555" y="28501"/>
                  </a:lnTo>
                  <a:lnTo>
                    <a:pt x="74686" y="55548"/>
                  </a:lnTo>
                  <a:lnTo>
                    <a:pt x="114329" y="81088"/>
                  </a:lnTo>
                  <a:lnTo>
                    <a:pt x="155420" y="105068"/>
                  </a:lnTo>
                  <a:lnTo>
                    <a:pt x="197896" y="127434"/>
                  </a:lnTo>
                  <a:lnTo>
                    <a:pt x="241694" y="148134"/>
                  </a:lnTo>
                  <a:lnTo>
                    <a:pt x="286751" y="167115"/>
                  </a:lnTo>
                  <a:lnTo>
                    <a:pt x="333003" y="184323"/>
                  </a:lnTo>
                  <a:lnTo>
                    <a:pt x="380387" y="199705"/>
                  </a:lnTo>
                  <a:lnTo>
                    <a:pt x="428840" y="213208"/>
                  </a:lnTo>
                  <a:lnTo>
                    <a:pt x="478298" y="224780"/>
                  </a:lnTo>
                  <a:lnTo>
                    <a:pt x="528698" y="234366"/>
                  </a:lnTo>
                  <a:lnTo>
                    <a:pt x="579977" y="241915"/>
                  </a:lnTo>
                  <a:lnTo>
                    <a:pt x="632071" y="247373"/>
                  </a:lnTo>
                  <a:lnTo>
                    <a:pt x="684918" y="250686"/>
                  </a:lnTo>
                  <a:lnTo>
                    <a:pt x="738454" y="251802"/>
                  </a:lnTo>
                  <a:lnTo>
                    <a:pt x="792010" y="250686"/>
                  </a:lnTo>
                  <a:lnTo>
                    <a:pt x="844873" y="247373"/>
                  </a:lnTo>
                  <a:lnTo>
                    <a:pt x="896978" y="241915"/>
                  </a:lnTo>
                  <a:lnTo>
                    <a:pt x="948263" y="234366"/>
                  </a:lnTo>
                  <a:lnTo>
                    <a:pt x="998666" y="224780"/>
                  </a:lnTo>
                  <a:lnTo>
                    <a:pt x="1048124" y="213208"/>
                  </a:lnTo>
                  <a:lnTo>
                    <a:pt x="1096573" y="199705"/>
                  </a:lnTo>
                  <a:lnTo>
                    <a:pt x="1143952" y="184323"/>
                  </a:lnTo>
                  <a:lnTo>
                    <a:pt x="1190197" y="167115"/>
                  </a:lnTo>
                  <a:lnTo>
                    <a:pt x="1235246" y="148134"/>
                  </a:lnTo>
                  <a:lnTo>
                    <a:pt x="1279037" y="127434"/>
                  </a:lnTo>
                  <a:lnTo>
                    <a:pt x="1321505" y="105068"/>
                  </a:lnTo>
                  <a:lnTo>
                    <a:pt x="1362589" y="81088"/>
                  </a:lnTo>
                  <a:lnTo>
                    <a:pt x="1402226" y="55548"/>
                  </a:lnTo>
                  <a:lnTo>
                    <a:pt x="1440353" y="28501"/>
                  </a:lnTo>
                  <a:lnTo>
                    <a:pt x="1476908" y="0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13578" y="6686007"/>
              <a:ext cx="3858895" cy="1659255"/>
            </a:xfrm>
            <a:custGeom>
              <a:avLst/>
              <a:gdLst/>
              <a:ahLst/>
              <a:cxnLst/>
              <a:rect l="l" t="t" r="r" b="b"/>
              <a:pathLst>
                <a:path w="3858895" h="1659254">
                  <a:moveTo>
                    <a:pt x="3765791" y="0"/>
                  </a:moveTo>
                  <a:lnTo>
                    <a:pt x="3750466" y="59818"/>
                  </a:lnTo>
                  <a:lnTo>
                    <a:pt x="3734167" y="118249"/>
                  </a:lnTo>
                  <a:lnTo>
                    <a:pt x="3716917" y="175307"/>
                  </a:lnTo>
                  <a:lnTo>
                    <a:pt x="3698738" y="231003"/>
                  </a:lnTo>
                  <a:lnTo>
                    <a:pt x="3679650" y="285352"/>
                  </a:lnTo>
                  <a:lnTo>
                    <a:pt x="3659676" y="338365"/>
                  </a:lnTo>
                  <a:lnTo>
                    <a:pt x="3638836" y="390055"/>
                  </a:lnTo>
                  <a:lnTo>
                    <a:pt x="3617153" y="440435"/>
                  </a:lnTo>
                  <a:lnTo>
                    <a:pt x="3594649" y="489519"/>
                  </a:lnTo>
                  <a:lnTo>
                    <a:pt x="3571345" y="537319"/>
                  </a:lnTo>
                  <a:lnTo>
                    <a:pt x="3547262" y="583847"/>
                  </a:lnTo>
                  <a:lnTo>
                    <a:pt x="3522423" y="629117"/>
                  </a:lnTo>
                  <a:lnTo>
                    <a:pt x="3496848" y="673142"/>
                  </a:lnTo>
                  <a:lnTo>
                    <a:pt x="3470560" y="715933"/>
                  </a:lnTo>
                  <a:lnTo>
                    <a:pt x="3443580" y="757505"/>
                  </a:lnTo>
                  <a:lnTo>
                    <a:pt x="3415930" y="797870"/>
                  </a:lnTo>
                  <a:lnTo>
                    <a:pt x="3387632" y="837041"/>
                  </a:lnTo>
                  <a:lnTo>
                    <a:pt x="3358706" y="875030"/>
                  </a:lnTo>
                  <a:lnTo>
                    <a:pt x="3329176" y="911851"/>
                  </a:lnTo>
                  <a:lnTo>
                    <a:pt x="3299061" y="947516"/>
                  </a:lnTo>
                  <a:lnTo>
                    <a:pt x="3268385" y="982038"/>
                  </a:lnTo>
                  <a:lnTo>
                    <a:pt x="3237169" y="1015431"/>
                  </a:lnTo>
                  <a:lnTo>
                    <a:pt x="3205433" y="1047706"/>
                  </a:lnTo>
                  <a:lnTo>
                    <a:pt x="3173201" y="1078877"/>
                  </a:lnTo>
                  <a:lnTo>
                    <a:pt x="3140493" y="1108956"/>
                  </a:lnTo>
                  <a:lnTo>
                    <a:pt x="3107331" y="1137957"/>
                  </a:lnTo>
                  <a:lnTo>
                    <a:pt x="3073738" y="1165892"/>
                  </a:lnTo>
                  <a:lnTo>
                    <a:pt x="3039733" y="1192774"/>
                  </a:lnTo>
                  <a:lnTo>
                    <a:pt x="3005340" y="1218615"/>
                  </a:lnTo>
                  <a:lnTo>
                    <a:pt x="2961428" y="1249707"/>
                  </a:lnTo>
                  <a:lnTo>
                    <a:pt x="2916951" y="1279185"/>
                  </a:lnTo>
                  <a:lnTo>
                    <a:pt x="2871954" y="1307070"/>
                  </a:lnTo>
                  <a:lnTo>
                    <a:pt x="2826480" y="1333385"/>
                  </a:lnTo>
                  <a:lnTo>
                    <a:pt x="2780571" y="1358150"/>
                  </a:lnTo>
                  <a:lnTo>
                    <a:pt x="2734272" y="1381387"/>
                  </a:lnTo>
                  <a:lnTo>
                    <a:pt x="2687625" y="1403118"/>
                  </a:lnTo>
                  <a:lnTo>
                    <a:pt x="2640673" y="1423365"/>
                  </a:lnTo>
                  <a:lnTo>
                    <a:pt x="2593461" y="1442149"/>
                  </a:lnTo>
                  <a:lnTo>
                    <a:pt x="2546031" y="1459491"/>
                  </a:lnTo>
                  <a:lnTo>
                    <a:pt x="2498426" y="1475414"/>
                  </a:lnTo>
                  <a:lnTo>
                    <a:pt x="2450691" y="1489939"/>
                  </a:lnTo>
                  <a:lnTo>
                    <a:pt x="2402867" y="1503087"/>
                  </a:lnTo>
                  <a:lnTo>
                    <a:pt x="2354998" y="1514881"/>
                  </a:lnTo>
                  <a:lnTo>
                    <a:pt x="2307128" y="1525341"/>
                  </a:lnTo>
                  <a:lnTo>
                    <a:pt x="2259300" y="1534490"/>
                  </a:lnTo>
                  <a:lnTo>
                    <a:pt x="2211557" y="1542349"/>
                  </a:lnTo>
                  <a:lnTo>
                    <a:pt x="2163942" y="1548940"/>
                  </a:lnTo>
                  <a:lnTo>
                    <a:pt x="2116499" y="1554284"/>
                  </a:lnTo>
                  <a:lnTo>
                    <a:pt x="2069271" y="1558402"/>
                  </a:lnTo>
                  <a:lnTo>
                    <a:pt x="2022300" y="1561317"/>
                  </a:lnTo>
                  <a:lnTo>
                    <a:pt x="1975631" y="1563051"/>
                  </a:lnTo>
                  <a:lnTo>
                    <a:pt x="1929307" y="1563623"/>
                  </a:lnTo>
                  <a:lnTo>
                    <a:pt x="1882990" y="1563055"/>
                  </a:lnTo>
                  <a:lnTo>
                    <a:pt x="1836279" y="1561325"/>
                  </a:lnTo>
                  <a:lnTo>
                    <a:pt x="1789220" y="1558412"/>
                  </a:lnTo>
                  <a:lnTo>
                    <a:pt x="1741860" y="1554294"/>
                  </a:lnTo>
                  <a:lnTo>
                    <a:pt x="1694246" y="1548950"/>
                  </a:lnTo>
                  <a:lnTo>
                    <a:pt x="1646426" y="1542358"/>
                  </a:lnTo>
                  <a:lnTo>
                    <a:pt x="1598445" y="1534498"/>
                  </a:lnTo>
                  <a:lnTo>
                    <a:pt x="1550351" y="1525346"/>
                  </a:lnTo>
                  <a:lnTo>
                    <a:pt x="1502190" y="1514882"/>
                  </a:lnTo>
                  <a:lnTo>
                    <a:pt x="1454009" y="1503085"/>
                  </a:lnTo>
                  <a:lnTo>
                    <a:pt x="1405856" y="1489932"/>
                  </a:lnTo>
                  <a:lnTo>
                    <a:pt x="1357776" y="1475402"/>
                  </a:lnTo>
                  <a:lnTo>
                    <a:pt x="1309818" y="1459474"/>
                  </a:lnTo>
                  <a:lnTo>
                    <a:pt x="1262027" y="1442126"/>
                  </a:lnTo>
                  <a:lnTo>
                    <a:pt x="1214450" y="1423336"/>
                  </a:lnTo>
                  <a:lnTo>
                    <a:pt x="1167135" y="1403083"/>
                  </a:lnTo>
                  <a:lnTo>
                    <a:pt x="1120128" y="1381346"/>
                  </a:lnTo>
                  <a:lnTo>
                    <a:pt x="1073476" y="1358102"/>
                  </a:lnTo>
                  <a:lnTo>
                    <a:pt x="1027225" y="1333331"/>
                  </a:lnTo>
                  <a:lnTo>
                    <a:pt x="981424" y="1307011"/>
                  </a:lnTo>
                  <a:lnTo>
                    <a:pt x="936117" y="1279120"/>
                  </a:lnTo>
                  <a:lnTo>
                    <a:pt x="891353" y="1249636"/>
                  </a:lnTo>
                  <a:lnTo>
                    <a:pt x="847178" y="1218539"/>
                  </a:lnTo>
                  <a:lnTo>
                    <a:pt x="812582" y="1192694"/>
                  </a:lnTo>
                  <a:lnTo>
                    <a:pt x="778394" y="1165811"/>
                  </a:lnTo>
                  <a:lnTo>
                    <a:pt x="744635" y="1137878"/>
                  </a:lnTo>
                  <a:lnTo>
                    <a:pt x="711329" y="1108882"/>
                  </a:lnTo>
                  <a:lnTo>
                    <a:pt x="678500" y="1078809"/>
                  </a:lnTo>
                  <a:lnTo>
                    <a:pt x="646170" y="1047648"/>
                  </a:lnTo>
                  <a:lnTo>
                    <a:pt x="614362" y="1015385"/>
                  </a:lnTo>
                  <a:lnTo>
                    <a:pt x="583098" y="982007"/>
                  </a:lnTo>
                  <a:lnTo>
                    <a:pt x="552403" y="947501"/>
                  </a:lnTo>
                  <a:lnTo>
                    <a:pt x="522299" y="911854"/>
                  </a:lnTo>
                  <a:lnTo>
                    <a:pt x="492809" y="875053"/>
                  </a:lnTo>
                  <a:lnTo>
                    <a:pt x="463956" y="837086"/>
                  </a:lnTo>
                  <a:lnTo>
                    <a:pt x="435763" y="797939"/>
                  </a:lnTo>
                  <a:lnTo>
                    <a:pt x="408253" y="757600"/>
                  </a:lnTo>
                  <a:lnTo>
                    <a:pt x="381449" y="716055"/>
                  </a:lnTo>
                  <a:lnTo>
                    <a:pt x="355374" y="673291"/>
                  </a:lnTo>
                  <a:lnTo>
                    <a:pt x="330051" y="629297"/>
                  </a:lnTo>
                  <a:lnTo>
                    <a:pt x="305503" y="584057"/>
                  </a:lnTo>
                  <a:lnTo>
                    <a:pt x="281753" y="537561"/>
                  </a:lnTo>
                  <a:lnTo>
                    <a:pt x="258823" y="489794"/>
                  </a:lnTo>
                  <a:lnTo>
                    <a:pt x="236738" y="440744"/>
                  </a:lnTo>
                  <a:lnTo>
                    <a:pt x="215519" y="390398"/>
                  </a:lnTo>
                  <a:lnTo>
                    <a:pt x="195190" y="338743"/>
                  </a:lnTo>
                  <a:lnTo>
                    <a:pt x="175774" y="285766"/>
                  </a:lnTo>
                  <a:lnTo>
                    <a:pt x="157294" y="231454"/>
                  </a:lnTo>
                  <a:lnTo>
                    <a:pt x="139773" y="175794"/>
                  </a:lnTo>
                  <a:lnTo>
                    <a:pt x="123234" y="118773"/>
                  </a:lnTo>
                  <a:lnTo>
                    <a:pt x="107699" y="60378"/>
                  </a:lnTo>
                  <a:lnTo>
                    <a:pt x="93192" y="596"/>
                  </a:lnTo>
                  <a:lnTo>
                    <a:pt x="0" y="22161"/>
                  </a:lnTo>
                  <a:lnTo>
                    <a:pt x="13959" y="80030"/>
                  </a:lnTo>
                  <a:lnTo>
                    <a:pt x="28880" y="136703"/>
                  </a:lnTo>
                  <a:lnTo>
                    <a:pt x="44743" y="192190"/>
                  </a:lnTo>
                  <a:lnTo>
                    <a:pt x="61529" y="246498"/>
                  </a:lnTo>
                  <a:lnTo>
                    <a:pt x="79218" y="299634"/>
                  </a:lnTo>
                  <a:lnTo>
                    <a:pt x="97789" y="351607"/>
                  </a:lnTo>
                  <a:lnTo>
                    <a:pt x="117224" y="402425"/>
                  </a:lnTo>
                  <a:lnTo>
                    <a:pt x="137502" y="452095"/>
                  </a:lnTo>
                  <a:lnTo>
                    <a:pt x="158602" y="500625"/>
                  </a:lnTo>
                  <a:lnTo>
                    <a:pt x="180507" y="548023"/>
                  </a:lnTo>
                  <a:lnTo>
                    <a:pt x="203195" y="594297"/>
                  </a:lnTo>
                  <a:lnTo>
                    <a:pt x="226647" y="639456"/>
                  </a:lnTo>
                  <a:lnTo>
                    <a:pt x="250843" y="683506"/>
                  </a:lnTo>
                  <a:lnTo>
                    <a:pt x="275763" y="726456"/>
                  </a:lnTo>
                  <a:lnTo>
                    <a:pt x="301388" y="768313"/>
                  </a:lnTo>
                  <a:lnTo>
                    <a:pt x="327697" y="809086"/>
                  </a:lnTo>
                  <a:lnTo>
                    <a:pt x="354670" y="848782"/>
                  </a:lnTo>
                  <a:lnTo>
                    <a:pt x="382289" y="887410"/>
                  </a:lnTo>
                  <a:lnTo>
                    <a:pt x="410533" y="924976"/>
                  </a:lnTo>
                  <a:lnTo>
                    <a:pt x="439382" y="961490"/>
                  </a:lnTo>
                  <a:lnTo>
                    <a:pt x="468816" y="996958"/>
                  </a:lnTo>
                  <a:lnTo>
                    <a:pt x="498816" y="1031389"/>
                  </a:lnTo>
                  <a:lnTo>
                    <a:pt x="529362" y="1064791"/>
                  </a:lnTo>
                  <a:lnTo>
                    <a:pt x="560433" y="1097171"/>
                  </a:lnTo>
                  <a:lnTo>
                    <a:pt x="592011" y="1128538"/>
                  </a:lnTo>
                  <a:lnTo>
                    <a:pt x="624075" y="1158899"/>
                  </a:lnTo>
                  <a:lnTo>
                    <a:pt x="656605" y="1188262"/>
                  </a:lnTo>
                  <a:lnTo>
                    <a:pt x="689582" y="1216636"/>
                  </a:lnTo>
                  <a:lnTo>
                    <a:pt x="722985" y="1244027"/>
                  </a:lnTo>
                  <a:lnTo>
                    <a:pt x="756796" y="1270444"/>
                  </a:lnTo>
                  <a:lnTo>
                    <a:pt x="790994" y="1295895"/>
                  </a:lnTo>
                  <a:lnTo>
                    <a:pt x="835672" y="1327372"/>
                  </a:lnTo>
                  <a:lnTo>
                    <a:pt x="880900" y="1357277"/>
                  </a:lnTo>
                  <a:lnTo>
                    <a:pt x="926636" y="1385630"/>
                  </a:lnTo>
                  <a:lnTo>
                    <a:pt x="972836" y="1412451"/>
                  </a:lnTo>
                  <a:lnTo>
                    <a:pt x="1019459" y="1437762"/>
                  </a:lnTo>
                  <a:lnTo>
                    <a:pt x="1066462" y="1461583"/>
                  </a:lnTo>
                  <a:lnTo>
                    <a:pt x="1113803" y="1483936"/>
                  </a:lnTo>
                  <a:lnTo>
                    <a:pt x="1161440" y="1504839"/>
                  </a:lnTo>
                  <a:lnTo>
                    <a:pt x="1209330" y="1524316"/>
                  </a:lnTo>
                  <a:lnTo>
                    <a:pt x="1257431" y="1542385"/>
                  </a:lnTo>
                  <a:lnTo>
                    <a:pt x="1305701" y="1559069"/>
                  </a:lnTo>
                  <a:lnTo>
                    <a:pt x="1354097" y="1574387"/>
                  </a:lnTo>
                  <a:lnTo>
                    <a:pt x="1402578" y="1588360"/>
                  </a:lnTo>
                  <a:lnTo>
                    <a:pt x="1451100" y="1601010"/>
                  </a:lnTo>
                  <a:lnTo>
                    <a:pt x="1499621" y="1612356"/>
                  </a:lnTo>
                  <a:lnTo>
                    <a:pt x="1548100" y="1622420"/>
                  </a:lnTo>
                  <a:lnTo>
                    <a:pt x="1596493" y="1631223"/>
                  </a:lnTo>
                  <a:lnTo>
                    <a:pt x="1644759" y="1638784"/>
                  </a:lnTo>
                  <a:lnTo>
                    <a:pt x="1692855" y="1645125"/>
                  </a:lnTo>
                  <a:lnTo>
                    <a:pt x="1740739" y="1650267"/>
                  </a:lnTo>
                  <a:lnTo>
                    <a:pt x="1788369" y="1654230"/>
                  </a:lnTo>
                  <a:lnTo>
                    <a:pt x="1835701" y="1657035"/>
                  </a:lnTo>
                  <a:lnTo>
                    <a:pt x="1882695" y="1658703"/>
                  </a:lnTo>
                  <a:lnTo>
                    <a:pt x="1929307" y="1659254"/>
                  </a:lnTo>
                  <a:lnTo>
                    <a:pt x="1975915" y="1658703"/>
                  </a:lnTo>
                  <a:lnTo>
                    <a:pt x="2022864" y="1657035"/>
                  </a:lnTo>
                  <a:lnTo>
                    <a:pt x="2070115" y="1654228"/>
                  </a:lnTo>
                  <a:lnTo>
                    <a:pt x="2117628" y="1650264"/>
                  </a:lnTo>
                  <a:lnTo>
                    <a:pt x="2165363" y="1645121"/>
                  </a:lnTo>
                  <a:lnTo>
                    <a:pt x="2213282" y="1638778"/>
                  </a:lnTo>
                  <a:lnTo>
                    <a:pt x="2261343" y="1631214"/>
                  </a:lnTo>
                  <a:lnTo>
                    <a:pt x="2309508" y="1622409"/>
                  </a:lnTo>
                  <a:lnTo>
                    <a:pt x="2357737" y="1612342"/>
                  </a:lnTo>
                  <a:lnTo>
                    <a:pt x="2405989" y="1600993"/>
                  </a:lnTo>
                  <a:lnTo>
                    <a:pt x="2454225" y="1588340"/>
                  </a:lnTo>
                  <a:lnTo>
                    <a:pt x="2502406" y="1574363"/>
                  </a:lnTo>
                  <a:lnTo>
                    <a:pt x="2550491" y="1559041"/>
                  </a:lnTo>
                  <a:lnTo>
                    <a:pt x="2598442" y="1542354"/>
                  </a:lnTo>
                  <a:lnTo>
                    <a:pt x="2646217" y="1524280"/>
                  </a:lnTo>
                  <a:lnTo>
                    <a:pt x="2693779" y="1504800"/>
                  </a:lnTo>
                  <a:lnTo>
                    <a:pt x="2741086" y="1483892"/>
                  </a:lnTo>
                  <a:lnTo>
                    <a:pt x="2788099" y="1461535"/>
                  </a:lnTo>
                  <a:lnTo>
                    <a:pt x="2834778" y="1437709"/>
                  </a:lnTo>
                  <a:lnTo>
                    <a:pt x="2881084" y="1412394"/>
                  </a:lnTo>
                  <a:lnTo>
                    <a:pt x="2926977" y="1385568"/>
                  </a:lnTo>
                  <a:lnTo>
                    <a:pt x="2972417" y="1357210"/>
                  </a:lnTo>
                  <a:lnTo>
                    <a:pt x="3017364" y="1327301"/>
                  </a:lnTo>
                  <a:lnTo>
                    <a:pt x="3061779" y="1295819"/>
                  </a:lnTo>
                  <a:lnTo>
                    <a:pt x="3095768" y="1270368"/>
                  </a:lnTo>
                  <a:lnTo>
                    <a:pt x="3129384" y="1243952"/>
                  </a:lnTo>
                  <a:lnTo>
                    <a:pt x="3162608" y="1216564"/>
                  </a:lnTo>
                  <a:lnTo>
                    <a:pt x="3195422" y="1188196"/>
                  </a:lnTo>
                  <a:lnTo>
                    <a:pt x="3227807" y="1158840"/>
                  </a:lnTo>
                  <a:lnTo>
                    <a:pt x="3259745" y="1128487"/>
                  </a:lnTo>
                  <a:lnTo>
                    <a:pt x="3291217" y="1097131"/>
                  </a:lnTo>
                  <a:lnTo>
                    <a:pt x="3322204" y="1064762"/>
                  </a:lnTo>
                  <a:lnTo>
                    <a:pt x="3352688" y="1031374"/>
                  </a:lnTo>
                  <a:lnTo>
                    <a:pt x="3382651" y="996957"/>
                  </a:lnTo>
                  <a:lnTo>
                    <a:pt x="3412074" y="961505"/>
                  </a:lnTo>
                  <a:lnTo>
                    <a:pt x="3440939" y="925010"/>
                  </a:lnTo>
                  <a:lnTo>
                    <a:pt x="3469226" y="887462"/>
                  </a:lnTo>
                  <a:lnTo>
                    <a:pt x="3496917" y="848855"/>
                  </a:lnTo>
                  <a:lnTo>
                    <a:pt x="3523995" y="809181"/>
                  </a:lnTo>
                  <a:lnTo>
                    <a:pt x="3550439" y="768431"/>
                  </a:lnTo>
                  <a:lnTo>
                    <a:pt x="3576233" y="726598"/>
                  </a:lnTo>
                  <a:lnTo>
                    <a:pt x="3601356" y="683674"/>
                  </a:lnTo>
                  <a:lnTo>
                    <a:pt x="3625791" y="639650"/>
                  </a:lnTo>
                  <a:lnTo>
                    <a:pt x="3649520" y="594519"/>
                  </a:lnTo>
                  <a:lnTo>
                    <a:pt x="3672523" y="548274"/>
                  </a:lnTo>
                  <a:lnTo>
                    <a:pt x="3694782" y="500905"/>
                  </a:lnTo>
                  <a:lnTo>
                    <a:pt x="3716278" y="452405"/>
                  </a:lnTo>
                  <a:lnTo>
                    <a:pt x="3736994" y="402767"/>
                  </a:lnTo>
                  <a:lnTo>
                    <a:pt x="3756910" y="351982"/>
                  </a:lnTo>
                  <a:lnTo>
                    <a:pt x="3776008" y="300042"/>
                  </a:lnTo>
                  <a:lnTo>
                    <a:pt x="3794269" y="246939"/>
                  </a:lnTo>
                  <a:lnTo>
                    <a:pt x="3811675" y="192666"/>
                  </a:lnTo>
                  <a:lnTo>
                    <a:pt x="3828207" y="137215"/>
                  </a:lnTo>
                  <a:lnTo>
                    <a:pt x="3843848" y="80577"/>
                  </a:lnTo>
                  <a:lnTo>
                    <a:pt x="3858577" y="22745"/>
                  </a:lnTo>
                  <a:lnTo>
                    <a:pt x="3765791" y="0"/>
                  </a:lnTo>
                  <a:close/>
                </a:path>
              </a:pathLst>
            </a:custGeom>
            <a:solidFill>
              <a:srgbClr val="7233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8" name="Audio 27">
            <a:hlinkClick r:id="" action="ppaction://media"/>
            <a:extLst>
              <a:ext uri="{FF2B5EF4-FFF2-40B4-BE49-F238E27FC236}">
                <a16:creationId xmlns:a16="http://schemas.microsoft.com/office/drawing/2014/main" id="{B7621280-5EAC-4DB2-A0F2-764F0CF677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37"/>
    </mc:Choice>
    <mc:Fallback xmlns="">
      <p:transition spd="slow" advTm="22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2421" y="0"/>
            <a:ext cx="12878435" cy="408559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 algn="ctr">
              <a:lnSpc>
                <a:spcPct val="100699"/>
              </a:lnSpc>
              <a:spcBef>
                <a:spcPts val="55"/>
              </a:spcBef>
            </a:pPr>
            <a:r>
              <a:rPr sz="5300" spc="245" dirty="0">
                <a:latin typeface="Gill Sans MT"/>
                <a:cs typeface="Gill Sans MT"/>
              </a:rPr>
              <a:t>If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90" dirty="0">
                <a:latin typeface="Gill Sans MT"/>
                <a:cs typeface="Gill Sans MT"/>
              </a:rPr>
              <a:t>animals</a:t>
            </a:r>
            <a:r>
              <a:rPr sz="5300" spc="155" dirty="0">
                <a:latin typeface="Gill Sans MT"/>
                <a:cs typeface="Gill Sans MT"/>
              </a:rPr>
              <a:t> </a:t>
            </a:r>
            <a:r>
              <a:rPr sz="5300" spc="-50" dirty="0">
                <a:latin typeface="Gill Sans MT"/>
                <a:cs typeface="Gill Sans MT"/>
              </a:rPr>
              <a:t>didn’t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25" dirty="0">
                <a:latin typeface="Gill Sans MT"/>
                <a:cs typeface="Gill Sans MT"/>
              </a:rPr>
              <a:t>have</a:t>
            </a:r>
            <a:r>
              <a:rPr sz="5300" spc="155" dirty="0">
                <a:latin typeface="Gill Sans MT"/>
                <a:cs typeface="Gill Sans MT"/>
              </a:rPr>
              <a:t> </a:t>
            </a:r>
            <a:r>
              <a:rPr sz="5300" spc="20" dirty="0">
                <a:latin typeface="Gill Sans MT"/>
                <a:cs typeface="Gill Sans MT"/>
              </a:rPr>
              <a:t>babies,</a:t>
            </a:r>
            <a:r>
              <a:rPr sz="5300" spc="155" dirty="0">
                <a:latin typeface="Gill Sans MT"/>
                <a:cs typeface="Gill Sans MT"/>
              </a:rPr>
              <a:t> </a:t>
            </a:r>
            <a:r>
              <a:rPr sz="5300" spc="-100" dirty="0">
                <a:latin typeface="Gill Sans MT"/>
                <a:cs typeface="Gill Sans MT"/>
              </a:rPr>
              <a:t>the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110" dirty="0">
                <a:latin typeface="Gill Sans MT"/>
                <a:cs typeface="Gill Sans MT"/>
              </a:rPr>
              <a:t>species</a:t>
            </a:r>
            <a:r>
              <a:rPr sz="5300" spc="155" dirty="0">
                <a:latin typeface="Gill Sans MT"/>
                <a:cs typeface="Gill Sans MT"/>
              </a:rPr>
              <a:t> </a:t>
            </a:r>
            <a:r>
              <a:rPr sz="5300" spc="-90" dirty="0">
                <a:latin typeface="Gill Sans MT"/>
                <a:cs typeface="Gill Sans MT"/>
              </a:rPr>
              <a:t>would </a:t>
            </a:r>
            <a:r>
              <a:rPr sz="5300" spc="-1460" dirty="0">
                <a:latin typeface="Gill Sans MT"/>
                <a:cs typeface="Gill Sans MT"/>
              </a:rPr>
              <a:t> </a:t>
            </a:r>
            <a:r>
              <a:rPr sz="5300" spc="-175" dirty="0">
                <a:latin typeface="Gill Sans MT"/>
                <a:cs typeface="Gill Sans MT"/>
              </a:rPr>
              <a:t>become</a:t>
            </a:r>
            <a:r>
              <a:rPr sz="5300" spc="145" dirty="0">
                <a:latin typeface="Gill Sans MT"/>
                <a:cs typeface="Gill Sans MT"/>
              </a:rPr>
              <a:t> </a:t>
            </a:r>
            <a:r>
              <a:rPr sz="5300" b="1" spc="-90" dirty="0">
                <a:latin typeface="Arial"/>
                <a:cs typeface="Arial"/>
              </a:rPr>
              <a:t>extinct</a:t>
            </a:r>
            <a:r>
              <a:rPr sz="5300" spc="-90" dirty="0">
                <a:latin typeface="Gill Sans MT"/>
                <a:cs typeface="Gill Sans MT"/>
              </a:rPr>
              <a:t>.</a:t>
            </a:r>
            <a:r>
              <a:rPr sz="5300" spc="145" dirty="0">
                <a:latin typeface="Gill Sans MT"/>
                <a:cs typeface="Gill Sans MT"/>
              </a:rPr>
              <a:t> </a:t>
            </a:r>
            <a:r>
              <a:rPr sz="5300" spc="-105" dirty="0">
                <a:latin typeface="Gill Sans MT"/>
                <a:cs typeface="Gill Sans MT"/>
              </a:rPr>
              <a:t>This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10" dirty="0">
                <a:latin typeface="Gill Sans MT"/>
                <a:cs typeface="Gill Sans MT"/>
              </a:rPr>
              <a:t>means</a:t>
            </a:r>
            <a:r>
              <a:rPr sz="5300" spc="145" dirty="0">
                <a:latin typeface="Gill Sans MT"/>
                <a:cs typeface="Gill Sans MT"/>
              </a:rPr>
              <a:t> </a:t>
            </a:r>
            <a:r>
              <a:rPr sz="5300" spc="65" dirty="0">
                <a:latin typeface="Gill Sans MT"/>
                <a:cs typeface="Gill Sans MT"/>
              </a:rPr>
              <a:t>that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100" dirty="0">
                <a:latin typeface="Gill Sans MT"/>
                <a:cs typeface="Gill Sans MT"/>
              </a:rPr>
              <a:t>the</a:t>
            </a:r>
            <a:r>
              <a:rPr sz="5300" spc="145" dirty="0">
                <a:latin typeface="Gill Sans MT"/>
                <a:cs typeface="Gill Sans MT"/>
              </a:rPr>
              <a:t> </a:t>
            </a:r>
            <a:r>
              <a:rPr sz="5300" spc="-10" dirty="0">
                <a:latin typeface="Gill Sans MT"/>
                <a:cs typeface="Gill Sans MT"/>
              </a:rPr>
              <a:t>type</a:t>
            </a:r>
            <a:r>
              <a:rPr sz="5300" spc="145" dirty="0">
                <a:latin typeface="Gill Sans MT"/>
                <a:cs typeface="Gill Sans MT"/>
              </a:rPr>
              <a:t> </a:t>
            </a:r>
            <a:r>
              <a:rPr sz="5300" spc="-10" dirty="0">
                <a:latin typeface="Gill Sans MT"/>
                <a:cs typeface="Gill Sans MT"/>
              </a:rPr>
              <a:t>of </a:t>
            </a:r>
            <a:r>
              <a:rPr sz="5300" spc="-5" dirty="0">
                <a:latin typeface="Gill Sans MT"/>
                <a:cs typeface="Gill Sans MT"/>
              </a:rPr>
              <a:t> </a:t>
            </a:r>
            <a:r>
              <a:rPr sz="5300" spc="114" dirty="0">
                <a:latin typeface="Gill Sans MT"/>
                <a:cs typeface="Gill Sans MT"/>
              </a:rPr>
              <a:t>animal</a:t>
            </a:r>
            <a:r>
              <a:rPr sz="5300" spc="145" dirty="0">
                <a:latin typeface="Gill Sans MT"/>
                <a:cs typeface="Gill Sans MT"/>
              </a:rPr>
              <a:t> </a:t>
            </a:r>
            <a:r>
              <a:rPr sz="5300" spc="-105" dirty="0">
                <a:latin typeface="Gill Sans MT"/>
                <a:cs typeface="Gill Sans MT"/>
              </a:rPr>
              <a:t>wouldn’t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135" dirty="0">
                <a:latin typeface="Gill Sans MT"/>
                <a:cs typeface="Gill Sans MT"/>
              </a:rPr>
              <a:t>exist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65" dirty="0">
                <a:latin typeface="Gill Sans MT"/>
                <a:cs typeface="Gill Sans MT"/>
              </a:rPr>
              <a:t>anymore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45" dirty="0">
                <a:latin typeface="Gill Sans MT"/>
                <a:cs typeface="Gill Sans MT"/>
              </a:rPr>
              <a:t>because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10" dirty="0">
                <a:latin typeface="Gill Sans MT"/>
                <a:cs typeface="Gill Sans MT"/>
              </a:rPr>
              <a:t>they </a:t>
            </a:r>
            <a:r>
              <a:rPr sz="5300" spc="-5" dirty="0">
                <a:latin typeface="Gill Sans MT"/>
                <a:cs typeface="Gill Sans MT"/>
              </a:rPr>
              <a:t> </a:t>
            </a:r>
            <a:r>
              <a:rPr sz="5300" spc="-90" dirty="0">
                <a:latin typeface="Gill Sans MT"/>
                <a:cs typeface="Gill Sans MT"/>
              </a:rPr>
              <a:t>would</a:t>
            </a:r>
            <a:r>
              <a:rPr sz="5300" spc="165" dirty="0">
                <a:latin typeface="Gill Sans MT"/>
                <a:cs typeface="Gill Sans MT"/>
              </a:rPr>
              <a:t> </a:t>
            </a:r>
            <a:r>
              <a:rPr sz="5300" spc="25" dirty="0">
                <a:latin typeface="Gill Sans MT"/>
                <a:cs typeface="Gill Sans MT"/>
              </a:rPr>
              <a:t>have</a:t>
            </a:r>
            <a:r>
              <a:rPr sz="5300" spc="165" dirty="0">
                <a:latin typeface="Gill Sans MT"/>
                <a:cs typeface="Gill Sans MT"/>
              </a:rPr>
              <a:t> </a:t>
            </a:r>
            <a:r>
              <a:rPr sz="5300" spc="155" dirty="0">
                <a:latin typeface="Gill Sans MT"/>
                <a:cs typeface="Gill Sans MT"/>
              </a:rPr>
              <a:t>all</a:t>
            </a:r>
            <a:r>
              <a:rPr sz="5300" spc="165" dirty="0">
                <a:latin typeface="Gill Sans MT"/>
                <a:cs typeface="Gill Sans MT"/>
              </a:rPr>
              <a:t> </a:t>
            </a:r>
            <a:r>
              <a:rPr sz="5300" spc="-35" dirty="0">
                <a:latin typeface="Gill Sans MT"/>
                <a:cs typeface="Gill Sans MT"/>
              </a:rPr>
              <a:t>died</a:t>
            </a:r>
            <a:r>
              <a:rPr sz="5300" spc="165" dirty="0">
                <a:latin typeface="Gill Sans MT"/>
                <a:cs typeface="Gill Sans MT"/>
              </a:rPr>
              <a:t> </a:t>
            </a:r>
            <a:r>
              <a:rPr sz="5300" spc="-80" dirty="0">
                <a:latin typeface="Gill Sans MT"/>
                <a:cs typeface="Gill Sans MT"/>
              </a:rPr>
              <a:t>out.</a:t>
            </a:r>
            <a:r>
              <a:rPr sz="5300" spc="170" dirty="0">
                <a:latin typeface="Gill Sans MT"/>
                <a:cs typeface="Gill Sans MT"/>
              </a:rPr>
              <a:t> </a:t>
            </a:r>
            <a:r>
              <a:rPr sz="5300" spc="10" dirty="0">
                <a:latin typeface="Gill Sans MT"/>
                <a:cs typeface="Gill Sans MT"/>
              </a:rPr>
              <a:t>Animals</a:t>
            </a:r>
            <a:r>
              <a:rPr sz="5300" spc="165" dirty="0">
                <a:latin typeface="Gill Sans MT"/>
                <a:cs typeface="Gill Sans MT"/>
              </a:rPr>
              <a:t> </a:t>
            </a:r>
            <a:r>
              <a:rPr sz="5300" spc="25" dirty="0">
                <a:latin typeface="Gill Sans MT"/>
                <a:cs typeface="Gill Sans MT"/>
              </a:rPr>
              <a:t>have</a:t>
            </a:r>
            <a:r>
              <a:rPr sz="5300" spc="165" dirty="0">
                <a:latin typeface="Gill Sans MT"/>
                <a:cs typeface="Gill Sans MT"/>
              </a:rPr>
              <a:t> </a:t>
            </a:r>
            <a:r>
              <a:rPr sz="5300" spc="20" dirty="0">
                <a:latin typeface="Gill Sans MT"/>
                <a:cs typeface="Gill Sans MT"/>
              </a:rPr>
              <a:t>babies </a:t>
            </a:r>
            <a:r>
              <a:rPr sz="5300" spc="25" dirty="0">
                <a:latin typeface="Gill Sans MT"/>
                <a:cs typeface="Gill Sans MT"/>
              </a:rPr>
              <a:t> </a:t>
            </a:r>
            <a:r>
              <a:rPr sz="5300" spc="-175" dirty="0">
                <a:latin typeface="Gill Sans MT"/>
                <a:cs typeface="Gill Sans MT"/>
              </a:rPr>
              <a:t>so</a:t>
            </a:r>
            <a:r>
              <a:rPr sz="5300" spc="145" dirty="0">
                <a:latin typeface="Gill Sans MT"/>
                <a:cs typeface="Gill Sans MT"/>
              </a:rPr>
              <a:t> </a:t>
            </a:r>
            <a:r>
              <a:rPr sz="5300" spc="65" dirty="0">
                <a:latin typeface="Gill Sans MT"/>
                <a:cs typeface="Gill Sans MT"/>
              </a:rPr>
              <a:t>that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114" dirty="0">
                <a:latin typeface="Gill Sans MT"/>
                <a:cs typeface="Gill Sans MT"/>
              </a:rPr>
              <a:t>their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-110" dirty="0">
                <a:latin typeface="Gill Sans MT"/>
                <a:cs typeface="Gill Sans MT"/>
              </a:rPr>
              <a:t>species</a:t>
            </a:r>
            <a:r>
              <a:rPr sz="5300" spc="150" dirty="0">
                <a:latin typeface="Gill Sans MT"/>
                <a:cs typeface="Gill Sans MT"/>
              </a:rPr>
              <a:t> </a:t>
            </a:r>
            <a:r>
              <a:rPr sz="5300" spc="70" dirty="0">
                <a:latin typeface="Gill Sans MT"/>
                <a:cs typeface="Gill Sans MT"/>
              </a:rPr>
              <a:t>can</a:t>
            </a:r>
            <a:r>
              <a:rPr sz="5300" spc="145" dirty="0">
                <a:latin typeface="Gill Sans MT"/>
                <a:cs typeface="Gill Sans MT"/>
              </a:rPr>
              <a:t> </a:t>
            </a:r>
            <a:r>
              <a:rPr sz="5300" b="1" spc="-160" dirty="0">
                <a:latin typeface="Arial"/>
                <a:cs typeface="Arial"/>
              </a:rPr>
              <a:t>survive</a:t>
            </a:r>
            <a:r>
              <a:rPr sz="5300" spc="-160" dirty="0">
                <a:latin typeface="Gill Sans MT"/>
                <a:cs typeface="Gill Sans MT"/>
              </a:rPr>
              <a:t>.</a:t>
            </a:r>
            <a:endParaRPr sz="5300">
              <a:latin typeface="Gill Sans MT"/>
              <a:cs typeface="Gill Sans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953675" y="4075513"/>
            <a:ext cx="7112000" cy="4991100"/>
            <a:chOff x="2953675" y="4075513"/>
            <a:chExt cx="7112000" cy="4991100"/>
          </a:xfrm>
        </p:grpSpPr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14700" y="4432299"/>
              <a:ext cx="6388100" cy="42418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53675" y="4075513"/>
              <a:ext cx="7112000" cy="4991100"/>
            </a:xfrm>
            <a:prstGeom prst="rect">
              <a:avLst/>
            </a:prstGeom>
          </p:spPr>
        </p:pic>
      </p:grp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D0D8ECB-AA08-4D63-9EDD-95CA6FC41C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14"/>
    </mc:Choice>
    <mc:Fallback xmlns="">
      <p:transition spd="slow" advTm="195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879972" y="3695700"/>
            <a:ext cx="7273925" cy="4470400"/>
            <a:chOff x="4879972" y="3695700"/>
            <a:chExt cx="7273925" cy="4470400"/>
          </a:xfrm>
        </p:grpSpPr>
        <p:sp>
          <p:nvSpPr>
            <p:cNvPr id="3" name="object 3"/>
            <p:cNvSpPr/>
            <p:nvPr/>
          </p:nvSpPr>
          <p:spPr>
            <a:xfrm>
              <a:off x="4892672" y="3708400"/>
              <a:ext cx="7248525" cy="4445000"/>
            </a:xfrm>
            <a:custGeom>
              <a:avLst/>
              <a:gdLst/>
              <a:ahLst/>
              <a:cxnLst/>
              <a:rect l="l" t="t" r="r" b="b"/>
              <a:pathLst>
                <a:path w="7248525" h="4445000">
                  <a:moveTo>
                    <a:pt x="6124968" y="0"/>
                  </a:moveTo>
                  <a:lnTo>
                    <a:pt x="2149081" y="0"/>
                  </a:lnTo>
                  <a:lnTo>
                    <a:pt x="2100340" y="1037"/>
                  </a:lnTo>
                  <a:lnTo>
                    <a:pt x="2052131" y="4123"/>
                  </a:lnTo>
                  <a:lnTo>
                    <a:pt x="2004494" y="9215"/>
                  </a:lnTo>
                  <a:lnTo>
                    <a:pt x="1957472" y="16270"/>
                  </a:lnTo>
                  <a:lnTo>
                    <a:pt x="1911107" y="25246"/>
                  </a:lnTo>
                  <a:lnTo>
                    <a:pt x="1865441" y="36102"/>
                  </a:lnTo>
                  <a:lnTo>
                    <a:pt x="1820517" y="48794"/>
                  </a:lnTo>
                  <a:lnTo>
                    <a:pt x="1776376" y="63282"/>
                  </a:lnTo>
                  <a:lnTo>
                    <a:pt x="1733061" y="79523"/>
                  </a:lnTo>
                  <a:lnTo>
                    <a:pt x="1690614" y="97474"/>
                  </a:lnTo>
                  <a:lnTo>
                    <a:pt x="1649076" y="117094"/>
                  </a:lnTo>
                  <a:lnTo>
                    <a:pt x="1608491" y="138340"/>
                  </a:lnTo>
                  <a:lnTo>
                    <a:pt x="1568900" y="161170"/>
                  </a:lnTo>
                  <a:lnTo>
                    <a:pt x="1530345" y="185543"/>
                  </a:lnTo>
                  <a:lnTo>
                    <a:pt x="1492869" y="211416"/>
                  </a:lnTo>
                  <a:lnTo>
                    <a:pt x="1456514" y="238746"/>
                  </a:lnTo>
                  <a:lnTo>
                    <a:pt x="1421321" y="267492"/>
                  </a:lnTo>
                  <a:lnTo>
                    <a:pt x="1387333" y="297612"/>
                  </a:lnTo>
                  <a:lnTo>
                    <a:pt x="1354593" y="329063"/>
                  </a:lnTo>
                  <a:lnTo>
                    <a:pt x="1323141" y="361803"/>
                  </a:lnTo>
                  <a:lnTo>
                    <a:pt x="1293021" y="395791"/>
                  </a:lnTo>
                  <a:lnTo>
                    <a:pt x="1264275" y="430983"/>
                  </a:lnTo>
                  <a:lnTo>
                    <a:pt x="1236944" y="467339"/>
                  </a:lnTo>
                  <a:lnTo>
                    <a:pt x="1211071" y="504815"/>
                  </a:lnTo>
                  <a:lnTo>
                    <a:pt x="1186698" y="543369"/>
                  </a:lnTo>
                  <a:lnTo>
                    <a:pt x="1163868" y="582960"/>
                  </a:lnTo>
                  <a:lnTo>
                    <a:pt x="1142621" y="623546"/>
                  </a:lnTo>
                  <a:lnTo>
                    <a:pt x="1123001" y="665083"/>
                  </a:lnTo>
                  <a:lnTo>
                    <a:pt x="1105049" y="707531"/>
                  </a:lnTo>
                  <a:lnTo>
                    <a:pt x="1088808" y="750846"/>
                  </a:lnTo>
                  <a:lnTo>
                    <a:pt x="1074320" y="794987"/>
                  </a:lnTo>
                  <a:lnTo>
                    <a:pt x="1061627" y="839912"/>
                  </a:lnTo>
                  <a:lnTo>
                    <a:pt x="1050772" y="885578"/>
                  </a:lnTo>
                  <a:lnTo>
                    <a:pt x="1041795" y="931944"/>
                  </a:lnTo>
                  <a:lnTo>
                    <a:pt x="1034740" y="978966"/>
                  </a:lnTo>
                  <a:lnTo>
                    <a:pt x="1029648" y="1026604"/>
                  </a:lnTo>
                  <a:lnTo>
                    <a:pt x="1026562" y="1074815"/>
                  </a:lnTo>
                  <a:lnTo>
                    <a:pt x="1025525" y="1123556"/>
                  </a:lnTo>
                  <a:lnTo>
                    <a:pt x="1025525" y="3321443"/>
                  </a:lnTo>
                  <a:lnTo>
                    <a:pt x="1026801" y="3373041"/>
                  </a:lnTo>
                  <a:lnTo>
                    <a:pt x="1030528" y="3423961"/>
                  </a:lnTo>
                  <a:lnTo>
                    <a:pt x="1036555" y="3474204"/>
                  </a:lnTo>
                  <a:lnTo>
                    <a:pt x="1044729" y="3523770"/>
                  </a:lnTo>
                  <a:lnTo>
                    <a:pt x="1054900" y="3572662"/>
                  </a:lnTo>
                  <a:lnTo>
                    <a:pt x="0" y="4080662"/>
                  </a:lnTo>
                  <a:lnTo>
                    <a:pt x="1140218" y="3813568"/>
                  </a:lnTo>
                  <a:lnTo>
                    <a:pt x="1162168" y="3856143"/>
                  </a:lnTo>
                  <a:lnTo>
                    <a:pt x="1185845" y="3897643"/>
                  </a:lnTo>
                  <a:lnTo>
                    <a:pt x="1211201" y="3938021"/>
                  </a:lnTo>
                  <a:lnTo>
                    <a:pt x="1238189" y="3977226"/>
                  </a:lnTo>
                  <a:lnTo>
                    <a:pt x="1266762" y="4015212"/>
                  </a:lnTo>
                  <a:lnTo>
                    <a:pt x="1296872" y="4051930"/>
                  </a:lnTo>
                  <a:lnTo>
                    <a:pt x="1328472" y="4087330"/>
                  </a:lnTo>
                  <a:lnTo>
                    <a:pt x="1361516" y="4121364"/>
                  </a:lnTo>
                  <a:lnTo>
                    <a:pt x="1395954" y="4153983"/>
                  </a:lnTo>
                  <a:lnTo>
                    <a:pt x="1431741" y="4185140"/>
                  </a:lnTo>
                  <a:lnTo>
                    <a:pt x="1468829" y="4214784"/>
                  </a:lnTo>
                  <a:lnTo>
                    <a:pt x="1507171" y="4242869"/>
                  </a:lnTo>
                  <a:lnTo>
                    <a:pt x="1546718" y="4269344"/>
                  </a:lnTo>
                  <a:lnTo>
                    <a:pt x="1587425" y="4294162"/>
                  </a:lnTo>
                  <a:lnTo>
                    <a:pt x="1629243" y="4317274"/>
                  </a:lnTo>
                  <a:lnTo>
                    <a:pt x="1672126" y="4338631"/>
                  </a:lnTo>
                  <a:lnTo>
                    <a:pt x="1716025" y="4358185"/>
                  </a:lnTo>
                  <a:lnTo>
                    <a:pt x="1760895" y="4375887"/>
                  </a:lnTo>
                  <a:lnTo>
                    <a:pt x="1806686" y="4391688"/>
                  </a:lnTo>
                  <a:lnTo>
                    <a:pt x="1853353" y="4405540"/>
                  </a:lnTo>
                  <a:lnTo>
                    <a:pt x="1900848" y="4417395"/>
                  </a:lnTo>
                  <a:lnTo>
                    <a:pt x="1949123" y="4427203"/>
                  </a:lnTo>
                  <a:lnTo>
                    <a:pt x="1998131" y="4434916"/>
                  </a:lnTo>
                  <a:lnTo>
                    <a:pt x="2047825" y="4440486"/>
                  </a:lnTo>
                  <a:lnTo>
                    <a:pt x="2098157" y="4443863"/>
                  </a:lnTo>
                  <a:lnTo>
                    <a:pt x="2149081" y="4445000"/>
                  </a:lnTo>
                  <a:lnTo>
                    <a:pt x="6124968" y="4445000"/>
                  </a:lnTo>
                  <a:lnTo>
                    <a:pt x="6173709" y="4443962"/>
                  </a:lnTo>
                  <a:lnTo>
                    <a:pt x="6221920" y="4440876"/>
                  </a:lnTo>
                  <a:lnTo>
                    <a:pt x="6269558" y="4435784"/>
                  </a:lnTo>
                  <a:lnTo>
                    <a:pt x="6316580" y="4428729"/>
                  </a:lnTo>
                  <a:lnTo>
                    <a:pt x="6362946" y="4419753"/>
                  </a:lnTo>
                  <a:lnTo>
                    <a:pt x="6408612" y="4408897"/>
                  </a:lnTo>
                  <a:lnTo>
                    <a:pt x="6453537" y="4396205"/>
                  </a:lnTo>
                  <a:lnTo>
                    <a:pt x="6497678" y="4381717"/>
                  </a:lnTo>
                  <a:lnTo>
                    <a:pt x="6540993" y="4365476"/>
                  </a:lnTo>
                  <a:lnTo>
                    <a:pt x="6583441" y="4347525"/>
                  </a:lnTo>
                  <a:lnTo>
                    <a:pt x="6624978" y="4327905"/>
                  </a:lnTo>
                  <a:lnTo>
                    <a:pt x="6665564" y="4306659"/>
                  </a:lnTo>
                  <a:lnTo>
                    <a:pt x="6705155" y="4283829"/>
                  </a:lnTo>
                  <a:lnTo>
                    <a:pt x="6743709" y="4259456"/>
                  </a:lnTo>
                  <a:lnTo>
                    <a:pt x="6781185" y="4233583"/>
                  </a:lnTo>
                  <a:lnTo>
                    <a:pt x="6817541" y="4206253"/>
                  </a:lnTo>
                  <a:lnTo>
                    <a:pt x="6852733" y="4177507"/>
                  </a:lnTo>
                  <a:lnTo>
                    <a:pt x="6886721" y="4147387"/>
                  </a:lnTo>
                  <a:lnTo>
                    <a:pt x="6919461" y="4115936"/>
                  </a:lnTo>
                  <a:lnTo>
                    <a:pt x="6950912" y="4083196"/>
                  </a:lnTo>
                  <a:lnTo>
                    <a:pt x="6981032" y="4049208"/>
                  </a:lnTo>
                  <a:lnTo>
                    <a:pt x="7009778" y="4014016"/>
                  </a:lnTo>
                  <a:lnTo>
                    <a:pt x="7037108" y="3977660"/>
                  </a:lnTo>
                  <a:lnTo>
                    <a:pt x="7062981" y="3940184"/>
                  </a:lnTo>
                  <a:lnTo>
                    <a:pt x="7087354" y="3901630"/>
                  </a:lnTo>
                  <a:lnTo>
                    <a:pt x="7110184" y="3862039"/>
                  </a:lnTo>
                  <a:lnTo>
                    <a:pt x="7131430" y="3821453"/>
                  </a:lnTo>
                  <a:lnTo>
                    <a:pt x="7151050" y="3779916"/>
                  </a:lnTo>
                  <a:lnTo>
                    <a:pt x="7169001" y="3737468"/>
                  </a:lnTo>
                  <a:lnTo>
                    <a:pt x="7185242" y="3694153"/>
                  </a:lnTo>
                  <a:lnTo>
                    <a:pt x="7199730" y="3650012"/>
                  </a:lnTo>
                  <a:lnTo>
                    <a:pt x="7212422" y="3605087"/>
                  </a:lnTo>
                  <a:lnTo>
                    <a:pt x="7223278" y="3559421"/>
                  </a:lnTo>
                  <a:lnTo>
                    <a:pt x="7232254" y="3513055"/>
                  </a:lnTo>
                  <a:lnTo>
                    <a:pt x="7239309" y="3466033"/>
                  </a:lnTo>
                  <a:lnTo>
                    <a:pt x="7244401" y="3418395"/>
                  </a:lnTo>
                  <a:lnTo>
                    <a:pt x="7247487" y="3370184"/>
                  </a:lnTo>
                  <a:lnTo>
                    <a:pt x="7248525" y="3321443"/>
                  </a:lnTo>
                  <a:lnTo>
                    <a:pt x="7248525" y="1123556"/>
                  </a:lnTo>
                  <a:lnTo>
                    <a:pt x="7247487" y="1074815"/>
                  </a:lnTo>
                  <a:lnTo>
                    <a:pt x="7244401" y="1026604"/>
                  </a:lnTo>
                  <a:lnTo>
                    <a:pt x="7239309" y="978966"/>
                  </a:lnTo>
                  <a:lnTo>
                    <a:pt x="7232254" y="931944"/>
                  </a:lnTo>
                  <a:lnTo>
                    <a:pt x="7223278" y="885578"/>
                  </a:lnTo>
                  <a:lnTo>
                    <a:pt x="7212422" y="839912"/>
                  </a:lnTo>
                  <a:lnTo>
                    <a:pt x="7199730" y="794987"/>
                  </a:lnTo>
                  <a:lnTo>
                    <a:pt x="7185242" y="750846"/>
                  </a:lnTo>
                  <a:lnTo>
                    <a:pt x="7169001" y="707531"/>
                  </a:lnTo>
                  <a:lnTo>
                    <a:pt x="7151050" y="665083"/>
                  </a:lnTo>
                  <a:lnTo>
                    <a:pt x="7131430" y="623546"/>
                  </a:lnTo>
                  <a:lnTo>
                    <a:pt x="7110184" y="582960"/>
                  </a:lnTo>
                  <a:lnTo>
                    <a:pt x="7087354" y="543369"/>
                  </a:lnTo>
                  <a:lnTo>
                    <a:pt x="7062981" y="504815"/>
                  </a:lnTo>
                  <a:lnTo>
                    <a:pt x="7037108" y="467339"/>
                  </a:lnTo>
                  <a:lnTo>
                    <a:pt x="7009778" y="430983"/>
                  </a:lnTo>
                  <a:lnTo>
                    <a:pt x="6981032" y="395791"/>
                  </a:lnTo>
                  <a:lnTo>
                    <a:pt x="6950912" y="361803"/>
                  </a:lnTo>
                  <a:lnTo>
                    <a:pt x="6919461" y="329063"/>
                  </a:lnTo>
                  <a:lnTo>
                    <a:pt x="6886721" y="297612"/>
                  </a:lnTo>
                  <a:lnTo>
                    <a:pt x="6852733" y="267492"/>
                  </a:lnTo>
                  <a:lnTo>
                    <a:pt x="6817541" y="238746"/>
                  </a:lnTo>
                  <a:lnTo>
                    <a:pt x="6781185" y="211416"/>
                  </a:lnTo>
                  <a:lnTo>
                    <a:pt x="6743709" y="185543"/>
                  </a:lnTo>
                  <a:lnTo>
                    <a:pt x="6705155" y="161170"/>
                  </a:lnTo>
                  <a:lnTo>
                    <a:pt x="6665564" y="138340"/>
                  </a:lnTo>
                  <a:lnTo>
                    <a:pt x="6624978" y="117094"/>
                  </a:lnTo>
                  <a:lnTo>
                    <a:pt x="6583441" y="97474"/>
                  </a:lnTo>
                  <a:lnTo>
                    <a:pt x="6540993" y="79523"/>
                  </a:lnTo>
                  <a:lnTo>
                    <a:pt x="6497678" y="63282"/>
                  </a:lnTo>
                  <a:lnTo>
                    <a:pt x="6453537" y="48794"/>
                  </a:lnTo>
                  <a:lnTo>
                    <a:pt x="6408612" y="36102"/>
                  </a:lnTo>
                  <a:lnTo>
                    <a:pt x="6362946" y="25246"/>
                  </a:lnTo>
                  <a:lnTo>
                    <a:pt x="6316580" y="16270"/>
                  </a:lnTo>
                  <a:lnTo>
                    <a:pt x="6269558" y="9215"/>
                  </a:lnTo>
                  <a:lnTo>
                    <a:pt x="6221920" y="4123"/>
                  </a:lnTo>
                  <a:lnTo>
                    <a:pt x="6173709" y="1037"/>
                  </a:lnTo>
                  <a:lnTo>
                    <a:pt x="6124968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892672" y="3708400"/>
              <a:ext cx="7248525" cy="4445000"/>
            </a:xfrm>
            <a:custGeom>
              <a:avLst/>
              <a:gdLst/>
              <a:ahLst/>
              <a:cxnLst/>
              <a:rect l="l" t="t" r="r" b="b"/>
              <a:pathLst>
                <a:path w="7248525" h="4445000">
                  <a:moveTo>
                    <a:pt x="2149081" y="0"/>
                  </a:moveTo>
                  <a:lnTo>
                    <a:pt x="2100340" y="1037"/>
                  </a:lnTo>
                  <a:lnTo>
                    <a:pt x="2052131" y="4123"/>
                  </a:lnTo>
                  <a:lnTo>
                    <a:pt x="2004494" y="9215"/>
                  </a:lnTo>
                  <a:lnTo>
                    <a:pt x="1957472" y="16270"/>
                  </a:lnTo>
                  <a:lnTo>
                    <a:pt x="1911107" y="25246"/>
                  </a:lnTo>
                  <a:lnTo>
                    <a:pt x="1865441" y="36102"/>
                  </a:lnTo>
                  <a:lnTo>
                    <a:pt x="1820517" y="48794"/>
                  </a:lnTo>
                  <a:lnTo>
                    <a:pt x="1776376" y="63282"/>
                  </a:lnTo>
                  <a:lnTo>
                    <a:pt x="1733061" y="79523"/>
                  </a:lnTo>
                  <a:lnTo>
                    <a:pt x="1690614" y="97474"/>
                  </a:lnTo>
                  <a:lnTo>
                    <a:pt x="1649076" y="117094"/>
                  </a:lnTo>
                  <a:lnTo>
                    <a:pt x="1608491" y="138340"/>
                  </a:lnTo>
                  <a:lnTo>
                    <a:pt x="1568900" y="161170"/>
                  </a:lnTo>
                  <a:lnTo>
                    <a:pt x="1530345" y="185543"/>
                  </a:lnTo>
                  <a:lnTo>
                    <a:pt x="1492869" y="211416"/>
                  </a:lnTo>
                  <a:lnTo>
                    <a:pt x="1456514" y="238746"/>
                  </a:lnTo>
                  <a:lnTo>
                    <a:pt x="1421321" y="267492"/>
                  </a:lnTo>
                  <a:lnTo>
                    <a:pt x="1387333" y="297612"/>
                  </a:lnTo>
                  <a:lnTo>
                    <a:pt x="1354593" y="329063"/>
                  </a:lnTo>
                  <a:lnTo>
                    <a:pt x="1323141" y="361803"/>
                  </a:lnTo>
                  <a:lnTo>
                    <a:pt x="1293021" y="395791"/>
                  </a:lnTo>
                  <a:lnTo>
                    <a:pt x="1264275" y="430983"/>
                  </a:lnTo>
                  <a:lnTo>
                    <a:pt x="1236944" y="467339"/>
                  </a:lnTo>
                  <a:lnTo>
                    <a:pt x="1211071" y="504815"/>
                  </a:lnTo>
                  <a:lnTo>
                    <a:pt x="1186698" y="543369"/>
                  </a:lnTo>
                  <a:lnTo>
                    <a:pt x="1163868" y="582960"/>
                  </a:lnTo>
                  <a:lnTo>
                    <a:pt x="1142621" y="623546"/>
                  </a:lnTo>
                  <a:lnTo>
                    <a:pt x="1123001" y="665083"/>
                  </a:lnTo>
                  <a:lnTo>
                    <a:pt x="1105049" y="707531"/>
                  </a:lnTo>
                  <a:lnTo>
                    <a:pt x="1088808" y="750846"/>
                  </a:lnTo>
                  <a:lnTo>
                    <a:pt x="1074320" y="794987"/>
                  </a:lnTo>
                  <a:lnTo>
                    <a:pt x="1061627" y="839912"/>
                  </a:lnTo>
                  <a:lnTo>
                    <a:pt x="1050772" y="885578"/>
                  </a:lnTo>
                  <a:lnTo>
                    <a:pt x="1041795" y="931944"/>
                  </a:lnTo>
                  <a:lnTo>
                    <a:pt x="1034740" y="978966"/>
                  </a:lnTo>
                  <a:lnTo>
                    <a:pt x="1029648" y="1026604"/>
                  </a:lnTo>
                  <a:lnTo>
                    <a:pt x="1026562" y="1074815"/>
                  </a:lnTo>
                  <a:lnTo>
                    <a:pt x="1025525" y="1123556"/>
                  </a:lnTo>
                  <a:lnTo>
                    <a:pt x="1025525" y="3321443"/>
                  </a:lnTo>
                  <a:lnTo>
                    <a:pt x="1026801" y="3373041"/>
                  </a:lnTo>
                  <a:lnTo>
                    <a:pt x="1030528" y="3423961"/>
                  </a:lnTo>
                  <a:lnTo>
                    <a:pt x="1036555" y="3474204"/>
                  </a:lnTo>
                  <a:lnTo>
                    <a:pt x="1044729" y="3523770"/>
                  </a:lnTo>
                  <a:lnTo>
                    <a:pt x="1054900" y="3572662"/>
                  </a:lnTo>
                  <a:lnTo>
                    <a:pt x="0" y="4080662"/>
                  </a:lnTo>
                  <a:lnTo>
                    <a:pt x="1140218" y="3813568"/>
                  </a:lnTo>
                  <a:lnTo>
                    <a:pt x="1162168" y="3856143"/>
                  </a:lnTo>
                  <a:lnTo>
                    <a:pt x="1185845" y="3897643"/>
                  </a:lnTo>
                  <a:lnTo>
                    <a:pt x="1211201" y="3938021"/>
                  </a:lnTo>
                  <a:lnTo>
                    <a:pt x="1238189" y="3977226"/>
                  </a:lnTo>
                  <a:lnTo>
                    <a:pt x="1266762" y="4015212"/>
                  </a:lnTo>
                  <a:lnTo>
                    <a:pt x="1296872" y="4051930"/>
                  </a:lnTo>
                  <a:lnTo>
                    <a:pt x="1328472" y="4087330"/>
                  </a:lnTo>
                  <a:lnTo>
                    <a:pt x="1361516" y="4121364"/>
                  </a:lnTo>
                  <a:lnTo>
                    <a:pt x="1395954" y="4153983"/>
                  </a:lnTo>
                  <a:lnTo>
                    <a:pt x="1431741" y="4185140"/>
                  </a:lnTo>
                  <a:lnTo>
                    <a:pt x="1468829" y="4214784"/>
                  </a:lnTo>
                  <a:lnTo>
                    <a:pt x="1507171" y="4242869"/>
                  </a:lnTo>
                  <a:lnTo>
                    <a:pt x="1546718" y="4269344"/>
                  </a:lnTo>
                  <a:lnTo>
                    <a:pt x="1587425" y="4294162"/>
                  </a:lnTo>
                  <a:lnTo>
                    <a:pt x="1629243" y="4317274"/>
                  </a:lnTo>
                  <a:lnTo>
                    <a:pt x="1672126" y="4338631"/>
                  </a:lnTo>
                  <a:lnTo>
                    <a:pt x="1716025" y="4358185"/>
                  </a:lnTo>
                  <a:lnTo>
                    <a:pt x="1760895" y="4375887"/>
                  </a:lnTo>
                  <a:lnTo>
                    <a:pt x="1806686" y="4391688"/>
                  </a:lnTo>
                  <a:lnTo>
                    <a:pt x="1853353" y="4405540"/>
                  </a:lnTo>
                  <a:lnTo>
                    <a:pt x="1900848" y="4417395"/>
                  </a:lnTo>
                  <a:lnTo>
                    <a:pt x="1949123" y="4427203"/>
                  </a:lnTo>
                  <a:lnTo>
                    <a:pt x="1998131" y="4434916"/>
                  </a:lnTo>
                  <a:lnTo>
                    <a:pt x="2047825" y="4440486"/>
                  </a:lnTo>
                  <a:lnTo>
                    <a:pt x="2098157" y="4443863"/>
                  </a:lnTo>
                  <a:lnTo>
                    <a:pt x="2149081" y="4445000"/>
                  </a:lnTo>
                  <a:lnTo>
                    <a:pt x="6124968" y="4445000"/>
                  </a:lnTo>
                  <a:lnTo>
                    <a:pt x="6173709" y="4443962"/>
                  </a:lnTo>
                  <a:lnTo>
                    <a:pt x="6221920" y="4440876"/>
                  </a:lnTo>
                  <a:lnTo>
                    <a:pt x="6269558" y="4435784"/>
                  </a:lnTo>
                  <a:lnTo>
                    <a:pt x="6316580" y="4428729"/>
                  </a:lnTo>
                  <a:lnTo>
                    <a:pt x="6362946" y="4419753"/>
                  </a:lnTo>
                  <a:lnTo>
                    <a:pt x="6408612" y="4408897"/>
                  </a:lnTo>
                  <a:lnTo>
                    <a:pt x="6453537" y="4396205"/>
                  </a:lnTo>
                  <a:lnTo>
                    <a:pt x="6497678" y="4381717"/>
                  </a:lnTo>
                  <a:lnTo>
                    <a:pt x="6540993" y="4365476"/>
                  </a:lnTo>
                  <a:lnTo>
                    <a:pt x="6583441" y="4347525"/>
                  </a:lnTo>
                  <a:lnTo>
                    <a:pt x="6624978" y="4327905"/>
                  </a:lnTo>
                  <a:lnTo>
                    <a:pt x="6665564" y="4306659"/>
                  </a:lnTo>
                  <a:lnTo>
                    <a:pt x="6705155" y="4283829"/>
                  </a:lnTo>
                  <a:lnTo>
                    <a:pt x="6743709" y="4259456"/>
                  </a:lnTo>
                  <a:lnTo>
                    <a:pt x="6781185" y="4233583"/>
                  </a:lnTo>
                  <a:lnTo>
                    <a:pt x="6817541" y="4206253"/>
                  </a:lnTo>
                  <a:lnTo>
                    <a:pt x="6852733" y="4177507"/>
                  </a:lnTo>
                  <a:lnTo>
                    <a:pt x="6886721" y="4147387"/>
                  </a:lnTo>
                  <a:lnTo>
                    <a:pt x="6919461" y="4115936"/>
                  </a:lnTo>
                  <a:lnTo>
                    <a:pt x="6950912" y="4083196"/>
                  </a:lnTo>
                  <a:lnTo>
                    <a:pt x="6981032" y="4049208"/>
                  </a:lnTo>
                  <a:lnTo>
                    <a:pt x="7009778" y="4014016"/>
                  </a:lnTo>
                  <a:lnTo>
                    <a:pt x="7037108" y="3977660"/>
                  </a:lnTo>
                  <a:lnTo>
                    <a:pt x="7062981" y="3940184"/>
                  </a:lnTo>
                  <a:lnTo>
                    <a:pt x="7087354" y="3901630"/>
                  </a:lnTo>
                  <a:lnTo>
                    <a:pt x="7110184" y="3862039"/>
                  </a:lnTo>
                  <a:lnTo>
                    <a:pt x="7131430" y="3821453"/>
                  </a:lnTo>
                  <a:lnTo>
                    <a:pt x="7151050" y="3779916"/>
                  </a:lnTo>
                  <a:lnTo>
                    <a:pt x="7169001" y="3737468"/>
                  </a:lnTo>
                  <a:lnTo>
                    <a:pt x="7185242" y="3694153"/>
                  </a:lnTo>
                  <a:lnTo>
                    <a:pt x="7199730" y="3650012"/>
                  </a:lnTo>
                  <a:lnTo>
                    <a:pt x="7212422" y="3605087"/>
                  </a:lnTo>
                  <a:lnTo>
                    <a:pt x="7223278" y="3559421"/>
                  </a:lnTo>
                  <a:lnTo>
                    <a:pt x="7232254" y="3513055"/>
                  </a:lnTo>
                  <a:lnTo>
                    <a:pt x="7239309" y="3466033"/>
                  </a:lnTo>
                  <a:lnTo>
                    <a:pt x="7244401" y="3418395"/>
                  </a:lnTo>
                  <a:lnTo>
                    <a:pt x="7247487" y="3370184"/>
                  </a:lnTo>
                  <a:lnTo>
                    <a:pt x="7248525" y="3321443"/>
                  </a:lnTo>
                  <a:lnTo>
                    <a:pt x="7248525" y="1123556"/>
                  </a:lnTo>
                  <a:lnTo>
                    <a:pt x="7247487" y="1074815"/>
                  </a:lnTo>
                  <a:lnTo>
                    <a:pt x="7244401" y="1026604"/>
                  </a:lnTo>
                  <a:lnTo>
                    <a:pt x="7239309" y="978966"/>
                  </a:lnTo>
                  <a:lnTo>
                    <a:pt x="7232254" y="931944"/>
                  </a:lnTo>
                  <a:lnTo>
                    <a:pt x="7223278" y="885578"/>
                  </a:lnTo>
                  <a:lnTo>
                    <a:pt x="7212422" y="839912"/>
                  </a:lnTo>
                  <a:lnTo>
                    <a:pt x="7199730" y="794987"/>
                  </a:lnTo>
                  <a:lnTo>
                    <a:pt x="7185242" y="750846"/>
                  </a:lnTo>
                  <a:lnTo>
                    <a:pt x="7169001" y="707531"/>
                  </a:lnTo>
                  <a:lnTo>
                    <a:pt x="7151050" y="665083"/>
                  </a:lnTo>
                  <a:lnTo>
                    <a:pt x="7131430" y="623546"/>
                  </a:lnTo>
                  <a:lnTo>
                    <a:pt x="7110184" y="582960"/>
                  </a:lnTo>
                  <a:lnTo>
                    <a:pt x="7087354" y="543369"/>
                  </a:lnTo>
                  <a:lnTo>
                    <a:pt x="7062981" y="504815"/>
                  </a:lnTo>
                  <a:lnTo>
                    <a:pt x="7037108" y="467339"/>
                  </a:lnTo>
                  <a:lnTo>
                    <a:pt x="7009778" y="430983"/>
                  </a:lnTo>
                  <a:lnTo>
                    <a:pt x="6981032" y="395791"/>
                  </a:lnTo>
                  <a:lnTo>
                    <a:pt x="6950912" y="361803"/>
                  </a:lnTo>
                  <a:lnTo>
                    <a:pt x="6919461" y="329063"/>
                  </a:lnTo>
                  <a:lnTo>
                    <a:pt x="6886721" y="297612"/>
                  </a:lnTo>
                  <a:lnTo>
                    <a:pt x="6852733" y="267492"/>
                  </a:lnTo>
                  <a:lnTo>
                    <a:pt x="6817541" y="238746"/>
                  </a:lnTo>
                  <a:lnTo>
                    <a:pt x="6781185" y="211416"/>
                  </a:lnTo>
                  <a:lnTo>
                    <a:pt x="6743709" y="185543"/>
                  </a:lnTo>
                  <a:lnTo>
                    <a:pt x="6705155" y="161170"/>
                  </a:lnTo>
                  <a:lnTo>
                    <a:pt x="6665564" y="138340"/>
                  </a:lnTo>
                  <a:lnTo>
                    <a:pt x="6624978" y="117094"/>
                  </a:lnTo>
                  <a:lnTo>
                    <a:pt x="6583441" y="97474"/>
                  </a:lnTo>
                  <a:lnTo>
                    <a:pt x="6540993" y="79523"/>
                  </a:lnTo>
                  <a:lnTo>
                    <a:pt x="6497678" y="63282"/>
                  </a:lnTo>
                  <a:lnTo>
                    <a:pt x="6453537" y="48794"/>
                  </a:lnTo>
                  <a:lnTo>
                    <a:pt x="6408612" y="36102"/>
                  </a:lnTo>
                  <a:lnTo>
                    <a:pt x="6362946" y="25246"/>
                  </a:lnTo>
                  <a:lnTo>
                    <a:pt x="6316580" y="16270"/>
                  </a:lnTo>
                  <a:lnTo>
                    <a:pt x="6269558" y="9215"/>
                  </a:lnTo>
                  <a:lnTo>
                    <a:pt x="6221920" y="4123"/>
                  </a:lnTo>
                  <a:lnTo>
                    <a:pt x="6173709" y="1037"/>
                  </a:lnTo>
                  <a:lnTo>
                    <a:pt x="6124968" y="0"/>
                  </a:lnTo>
                  <a:lnTo>
                    <a:pt x="2149081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13599" y="3746500"/>
              <a:ext cx="3644900" cy="5207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42099" y="4483100"/>
              <a:ext cx="4762500" cy="6985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84899" y="5219700"/>
              <a:ext cx="5715000" cy="6985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70599" y="5943600"/>
              <a:ext cx="5930900" cy="7112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24599" y="6692900"/>
              <a:ext cx="5397500" cy="6985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442199" y="7416800"/>
              <a:ext cx="3162300" cy="53340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608520" y="127000"/>
            <a:ext cx="11795760" cy="78943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065" marR="5080" algn="ctr">
              <a:lnSpc>
                <a:spcPct val="100699"/>
              </a:lnSpc>
              <a:spcBef>
                <a:spcPts val="60"/>
              </a:spcBef>
            </a:pPr>
            <a:r>
              <a:rPr sz="4800" spc="-85" dirty="0">
                <a:latin typeface="Gill Sans MT"/>
                <a:cs typeface="Gill Sans MT"/>
              </a:rPr>
              <a:t>Sometimes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85" dirty="0">
                <a:latin typeface="Gill Sans MT"/>
                <a:cs typeface="Gill Sans MT"/>
              </a:rPr>
              <a:t>when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360" dirty="0">
                <a:latin typeface="Gill Sans MT"/>
                <a:cs typeface="Gill Sans MT"/>
              </a:rPr>
              <a:t>a</a:t>
            </a:r>
            <a:r>
              <a:rPr sz="4800" spc="135" dirty="0">
                <a:latin typeface="Gill Sans MT"/>
                <a:cs typeface="Gill Sans MT"/>
              </a:rPr>
              <a:t> baby </a:t>
            </a:r>
            <a:r>
              <a:rPr sz="4800" spc="105" dirty="0">
                <a:latin typeface="Gill Sans MT"/>
                <a:cs typeface="Gill Sans MT"/>
              </a:rPr>
              <a:t>animal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20" dirty="0">
                <a:latin typeface="Gill Sans MT"/>
                <a:cs typeface="Gill Sans MT"/>
              </a:rPr>
              <a:t>is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100" dirty="0">
                <a:latin typeface="Gill Sans MT"/>
                <a:cs typeface="Gill Sans MT"/>
              </a:rPr>
              <a:t>born,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15" dirty="0">
                <a:latin typeface="Gill Sans MT"/>
                <a:cs typeface="Gill Sans MT"/>
              </a:rPr>
              <a:t>it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135" dirty="0">
                <a:latin typeface="Gill Sans MT"/>
                <a:cs typeface="Gill Sans MT"/>
              </a:rPr>
              <a:t>looks </a:t>
            </a:r>
            <a:r>
              <a:rPr sz="4800" spc="-1320" dirty="0">
                <a:latin typeface="Gill Sans MT"/>
                <a:cs typeface="Gill Sans MT"/>
              </a:rPr>
              <a:t> </a:t>
            </a:r>
            <a:r>
              <a:rPr sz="4800" spc="-114" dirty="0">
                <a:latin typeface="Gill Sans MT"/>
                <a:cs typeface="Gill Sans MT"/>
              </a:rPr>
              <a:t>like</a:t>
            </a:r>
            <a:r>
              <a:rPr sz="4800" spc="145" dirty="0">
                <a:latin typeface="Gill Sans MT"/>
                <a:cs typeface="Gill Sans MT"/>
              </a:rPr>
              <a:t> </a:t>
            </a:r>
            <a:r>
              <a:rPr sz="4800" spc="360" dirty="0">
                <a:latin typeface="Gill Sans MT"/>
                <a:cs typeface="Gill Sans MT"/>
              </a:rPr>
              <a:t>a</a:t>
            </a:r>
            <a:r>
              <a:rPr sz="4800" spc="150" dirty="0">
                <a:latin typeface="Gill Sans MT"/>
                <a:cs typeface="Gill Sans MT"/>
              </a:rPr>
              <a:t> </a:t>
            </a:r>
            <a:r>
              <a:rPr sz="4800" spc="-40" dirty="0">
                <a:latin typeface="Gill Sans MT"/>
                <a:cs typeface="Gill Sans MT"/>
              </a:rPr>
              <a:t>smaller</a:t>
            </a:r>
            <a:r>
              <a:rPr sz="4800" spc="145" dirty="0">
                <a:latin typeface="Gill Sans MT"/>
                <a:cs typeface="Gill Sans MT"/>
              </a:rPr>
              <a:t> </a:t>
            </a:r>
            <a:r>
              <a:rPr sz="4800" spc="-114" dirty="0">
                <a:latin typeface="Gill Sans MT"/>
                <a:cs typeface="Gill Sans MT"/>
              </a:rPr>
              <a:t>version</a:t>
            </a:r>
            <a:r>
              <a:rPr sz="4800" spc="150" dirty="0">
                <a:latin typeface="Gill Sans MT"/>
                <a:cs typeface="Gill Sans MT"/>
              </a:rPr>
              <a:t> </a:t>
            </a:r>
            <a:r>
              <a:rPr sz="4800" spc="-10" dirty="0">
                <a:latin typeface="Gill Sans MT"/>
                <a:cs typeface="Gill Sans MT"/>
              </a:rPr>
              <a:t>of</a:t>
            </a:r>
            <a:r>
              <a:rPr sz="4800" spc="145" dirty="0">
                <a:latin typeface="Gill Sans MT"/>
                <a:cs typeface="Gill Sans MT"/>
              </a:rPr>
              <a:t> </a:t>
            </a:r>
            <a:r>
              <a:rPr sz="4800" spc="-35" dirty="0">
                <a:latin typeface="Gill Sans MT"/>
                <a:cs typeface="Gill Sans MT"/>
              </a:rPr>
              <a:t>its</a:t>
            </a:r>
            <a:r>
              <a:rPr sz="4800" spc="150" dirty="0">
                <a:latin typeface="Gill Sans MT"/>
                <a:cs typeface="Gill Sans MT"/>
              </a:rPr>
              <a:t> </a:t>
            </a:r>
            <a:r>
              <a:rPr sz="4800" spc="-45" dirty="0">
                <a:latin typeface="Gill Sans MT"/>
                <a:cs typeface="Gill Sans MT"/>
              </a:rPr>
              <a:t>parents.</a:t>
            </a:r>
            <a:r>
              <a:rPr sz="4800" spc="150" dirty="0">
                <a:latin typeface="Gill Sans MT"/>
                <a:cs typeface="Gill Sans MT"/>
              </a:rPr>
              <a:t> </a:t>
            </a:r>
            <a:r>
              <a:rPr sz="4800" spc="-85" dirty="0">
                <a:latin typeface="Gill Sans MT"/>
                <a:cs typeface="Gill Sans MT"/>
              </a:rPr>
              <a:t>Sometimes </a:t>
            </a:r>
            <a:r>
              <a:rPr sz="4800" spc="-80" dirty="0">
                <a:latin typeface="Gill Sans MT"/>
                <a:cs typeface="Gill Sans MT"/>
              </a:rPr>
              <a:t> </a:t>
            </a:r>
            <a:r>
              <a:rPr sz="4800" spc="-15" dirty="0">
                <a:latin typeface="Gill Sans MT"/>
                <a:cs typeface="Gill Sans MT"/>
              </a:rPr>
              <a:t>it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135" dirty="0">
                <a:latin typeface="Gill Sans MT"/>
                <a:cs typeface="Gill Sans MT"/>
              </a:rPr>
              <a:t>looks</a:t>
            </a:r>
            <a:r>
              <a:rPr sz="4800" spc="140" dirty="0">
                <a:latin typeface="Gill Sans MT"/>
                <a:cs typeface="Gill Sans MT"/>
              </a:rPr>
              <a:t> </a:t>
            </a:r>
            <a:r>
              <a:rPr sz="4800" spc="-75" dirty="0">
                <a:latin typeface="Gill Sans MT"/>
                <a:cs typeface="Gill Sans MT"/>
              </a:rPr>
              <a:t>completely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50" dirty="0">
                <a:latin typeface="Gill Sans MT"/>
                <a:cs typeface="Gill Sans MT"/>
              </a:rPr>
              <a:t>different</a:t>
            </a:r>
            <a:r>
              <a:rPr sz="4800" spc="140" dirty="0">
                <a:latin typeface="Gill Sans MT"/>
                <a:cs typeface="Gill Sans MT"/>
              </a:rPr>
              <a:t> </a:t>
            </a:r>
            <a:r>
              <a:rPr sz="4800" spc="-155" dirty="0">
                <a:latin typeface="Gill Sans MT"/>
                <a:cs typeface="Gill Sans MT"/>
              </a:rPr>
              <a:t>to</a:t>
            </a:r>
            <a:r>
              <a:rPr sz="4800" spc="140" dirty="0">
                <a:latin typeface="Gill Sans MT"/>
                <a:cs typeface="Gill Sans MT"/>
              </a:rPr>
              <a:t> </a:t>
            </a:r>
            <a:r>
              <a:rPr sz="4800" spc="-155" dirty="0">
                <a:latin typeface="Gill Sans MT"/>
                <a:cs typeface="Gill Sans MT"/>
              </a:rPr>
              <a:t>how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15" dirty="0">
                <a:latin typeface="Gill Sans MT"/>
                <a:cs typeface="Gill Sans MT"/>
              </a:rPr>
              <a:t>it</a:t>
            </a:r>
            <a:r>
              <a:rPr sz="4800" spc="140" dirty="0">
                <a:latin typeface="Gill Sans MT"/>
                <a:cs typeface="Gill Sans MT"/>
              </a:rPr>
              <a:t> </a:t>
            </a:r>
            <a:r>
              <a:rPr sz="4800" spc="-10" dirty="0">
                <a:latin typeface="Gill Sans MT"/>
                <a:cs typeface="Gill Sans MT"/>
              </a:rPr>
              <a:t>will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150" dirty="0">
                <a:latin typeface="Gill Sans MT"/>
                <a:cs typeface="Gill Sans MT"/>
              </a:rPr>
              <a:t>look </a:t>
            </a:r>
            <a:r>
              <a:rPr sz="4800" spc="-145" dirty="0">
                <a:latin typeface="Gill Sans MT"/>
                <a:cs typeface="Gill Sans MT"/>
              </a:rPr>
              <a:t> </a:t>
            </a:r>
            <a:r>
              <a:rPr sz="4800" spc="-85" dirty="0">
                <a:latin typeface="Gill Sans MT"/>
                <a:cs typeface="Gill Sans MT"/>
              </a:rPr>
              <a:t>when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15" dirty="0">
                <a:latin typeface="Gill Sans MT"/>
                <a:cs typeface="Gill Sans MT"/>
              </a:rPr>
              <a:t>it</a:t>
            </a:r>
            <a:r>
              <a:rPr sz="4800" spc="140" dirty="0">
                <a:latin typeface="Gill Sans MT"/>
                <a:cs typeface="Gill Sans MT"/>
              </a:rPr>
              <a:t> </a:t>
            </a:r>
            <a:r>
              <a:rPr sz="4800" spc="-20" dirty="0">
                <a:latin typeface="Gill Sans MT"/>
                <a:cs typeface="Gill Sans MT"/>
              </a:rPr>
              <a:t>is</a:t>
            </a:r>
            <a:r>
              <a:rPr sz="4800" spc="135" dirty="0">
                <a:latin typeface="Gill Sans MT"/>
                <a:cs typeface="Gill Sans MT"/>
              </a:rPr>
              <a:t> </a:t>
            </a:r>
            <a:r>
              <a:rPr sz="4800" spc="-185" dirty="0">
                <a:latin typeface="Gill Sans MT"/>
                <a:cs typeface="Gill Sans MT"/>
              </a:rPr>
              <a:t>older.</a:t>
            </a:r>
            <a:endParaRPr sz="4800">
              <a:latin typeface="Gill Sans MT"/>
              <a:cs typeface="Gill Sans MT"/>
            </a:endParaRPr>
          </a:p>
          <a:p>
            <a:pPr marL="6068060" marR="1013460" indent="542925">
              <a:lnSpc>
                <a:spcPct val="100699"/>
              </a:lnSpc>
              <a:spcBef>
                <a:spcPts val="4004"/>
              </a:spcBef>
            </a:pPr>
            <a:r>
              <a:rPr sz="4800" spc="-75" dirty="0">
                <a:solidFill>
                  <a:srgbClr val="FFFFFF"/>
                </a:solidFill>
                <a:latin typeface="Gill Sans MT"/>
                <a:cs typeface="Gill Sans MT"/>
              </a:rPr>
              <a:t>Have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36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50" dirty="0">
                <a:solidFill>
                  <a:srgbClr val="FFFFFF"/>
                </a:solidFill>
                <a:latin typeface="Gill Sans MT"/>
                <a:cs typeface="Gill Sans MT"/>
              </a:rPr>
              <a:t>look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150" dirty="0">
                <a:solidFill>
                  <a:srgbClr val="FFFFFF"/>
                </a:solidFill>
                <a:latin typeface="Gill Sans MT"/>
                <a:cs typeface="Gill Sans MT"/>
              </a:rPr>
              <a:t>at </a:t>
            </a:r>
            <a:r>
              <a:rPr sz="4800" spc="15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90" dirty="0">
                <a:solidFill>
                  <a:srgbClr val="FFFFFF"/>
                </a:solidFill>
                <a:latin typeface="Gill Sans MT"/>
                <a:cs typeface="Gill Sans MT"/>
              </a:rPr>
              <a:t>the</a:t>
            </a:r>
            <a:r>
              <a:rPr sz="4800" spc="114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05" dirty="0">
                <a:solidFill>
                  <a:srgbClr val="FFFFFF"/>
                </a:solidFill>
                <a:latin typeface="Gill Sans MT"/>
                <a:cs typeface="Gill Sans MT"/>
              </a:rPr>
              <a:t>photos</a:t>
            </a:r>
            <a:r>
              <a:rPr sz="4800" spc="114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0" dirty="0">
                <a:solidFill>
                  <a:srgbClr val="FFFFFF"/>
                </a:solidFill>
                <a:latin typeface="Gill Sans MT"/>
                <a:cs typeface="Gill Sans MT"/>
              </a:rPr>
              <a:t>of</a:t>
            </a:r>
            <a:r>
              <a:rPr sz="4800" spc="114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65" dirty="0">
                <a:solidFill>
                  <a:srgbClr val="FFFFFF"/>
                </a:solidFill>
                <a:latin typeface="Gill Sans MT"/>
                <a:cs typeface="Gill Sans MT"/>
              </a:rPr>
              <a:t>some</a:t>
            </a:r>
            <a:endParaRPr sz="4800">
              <a:latin typeface="Gill Sans MT"/>
              <a:cs typeface="Gill Sans MT"/>
            </a:endParaRPr>
          </a:p>
          <a:p>
            <a:pPr marL="5483860" marR="429895" algn="ctr">
              <a:lnSpc>
                <a:spcPct val="100699"/>
              </a:lnSpc>
            </a:pP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baby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80" dirty="0">
                <a:solidFill>
                  <a:srgbClr val="FFFFFF"/>
                </a:solidFill>
                <a:latin typeface="Gill Sans MT"/>
                <a:cs typeface="Gill Sans MT"/>
              </a:rPr>
              <a:t>animals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and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05" dirty="0">
                <a:solidFill>
                  <a:srgbClr val="FFFFFF"/>
                </a:solidFill>
                <a:latin typeface="Gill Sans MT"/>
                <a:cs typeface="Gill Sans MT"/>
              </a:rPr>
              <a:t>their </a:t>
            </a:r>
            <a:r>
              <a:rPr sz="4800" spc="-10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45" dirty="0">
                <a:solidFill>
                  <a:srgbClr val="FFFFFF"/>
                </a:solidFill>
                <a:latin typeface="Gill Sans MT"/>
                <a:cs typeface="Gill Sans MT"/>
              </a:rPr>
              <a:t>parents.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75" dirty="0">
                <a:solidFill>
                  <a:srgbClr val="FFFFFF"/>
                </a:solidFill>
                <a:latin typeface="Gill Sans MT"/>
                <a:cs typeface="Gill Sans MT"/>
              </a:rPr>
              <a:t>Can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0" dirty="0">
                <a:solidFill>
                  <a:srgbClr val="FFFFFF"/>
                </a:solidFill>
                <a:latin typeface="Gill Sans MT"/>
                <a:cs typeface="Gill Sans MT"/>
              </a:rPr>
              <a:t>you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5" dirty="0">
                <a:solidFill>
                  <a:srgbClr val="FFFFFF"/>
                </a:solidFill>
                <a:latin typeface="Gill Sans MT"/>
                <a:cs typeface="Gill Sans MT"/>
              </a:rPr>
              <a:t>match </a:t>
            </a:r>
            <a:r>
              <a:rPr sz="4800" spc="-132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60" dirty="0">
                <a:solidFill>
                  <a:srgbClr val="FFFFFF"/>
                </a:solidFill>
                <a:latin typeface="Gill Sans MT"/>
                <a:cs typeface="Gill Sans MT"/>
              </a:rPr>
              <a:t>which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baby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45" dirty="0">
                <a:solidFill>
                  <a:srgbClr val="FFFFFF"/>
                </a:solidFill>
                <a:latin typeface="Gill Sans MT"/>
                <a:cs typeface="Gill Sans MT"/>
              </a:rPr>
              <a:t>goes</a:t>
            </a: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45" dirty="0">
                <a:solidFill>
                  <a:srgbClr val="FFFFFF"/>
                </a:solidFill>
                <a:latin typeface="Gill Sans MT"/>
                <a:cs typeface="Gill Sans MT"/>
              </a:rPr>
              <a:t>with </a:t>
            </a:r>
            <a:r>
              <a:rPr sz="4800" spc="-4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60" dirty="0">
                <a:solidFill>
                  <a:srgbClr val="FFFFFF"/>
                </a:solidFill>
                <a:latin typeface="Gill Sans MT"/>
                <a:cs typeface="Gill Sans MT"/>
              </a:rPr>
              <a:t>which</a:t>
            </a: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145" dirty="0">
                <a:solidFill>
                  <a:srgbClr val="FFFFFF"/>
                </a:solidFill>
                <a:latin typeface="Gill Sans MT"/>
                <a:cs typeface="Gill Sans MT"/>
              </a:rPr>
              <a:t>adult?</a:t>
            </a:r>
            <a:endParaRPr sz="4800">
              <a:latin typeface="Gill Sans MT"/>
              <a:cs typeface="Gill Sans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14221" y="3962717"/>
            <a:ext cx="4551680" cy="4546600"/>
            <a:chOff x="314221" y="3962717"/>
            <a:chExt cx="4551680" cy="4546600"/>
          </a:xfrm>
        </p:grpSpPr>
        <p:pic>
          <p:nvPicPr>
            <p:cNvPr id="13" name="object 13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4221" y="3962717"/>
              <a:ext cx="4551099" cy="454659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7783" y="4017175"/>
              <a:ext cx="3352660" cy="227379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197849" y="7257821"/>
              <a:ext cx="875665" cy="901065"/>
            </a:xfrm>
            <a:custGeom>
              <a:avLst/>
              <a:gdLst/>
              <a:ahLst/>
              <a:cxnLst/>
              <a:rect l="l" t="t" r="r" b="b"/>
              <a:pathLst>
                <a:path w="875664" h="901065">
                  <a:moveTo>
                    <a:pt x="864412" y="0"/>
                  </a:moveTo>
                  <a:lnTo>
                    <a:pt x="824064" y="8737"/>
                  </a:lnTo>
                  <a:lnTo>
                    <a:pt x="781418" y="16611"/>
                  </a:lnTo>
                  <a:lnTo>
                    <a:pt x="736638" y="23583"/>
                  </a:lnTo>
                  <a:lnTo>
                    <a:pt x="689889" y="29591"/>
                  </a:lnTo>
                  <a:lnTo>
                    <a:pt x="641337" y="34607"/>
                  </a:lnTo>
                  <a:lnTo>
                    <a:pt x="591134" y="38595"/>
                  </a:lnTo>
                  <a:lnTo>
                    <a:pt x="539445" y="41490"/>
                  </a:lnTo>
                  <a:lnTo>
                    <a:pt x="486435" y="43256"/>
                  </a:lnTo>
                  <a:lnTo>
                    <a:pt x="432269" y="43865"/>
                  </a:lnTo>
                  <a:lnTo>
                    <a:pt x="378066" y="43256"/>
                  </a:lnTo>
                  <a:lnTo>
                    <a:pt x="325031" y="41490"/>
                  </a:lnTo>
                  <a:lnTo>
                    <a:pt x="273342" y="38595"/>
                  </a:lnTo>
                  <a:lnTo>
                    <a:pt x="223126" y="34607"/>
                  </a:lnTo>
                  <a:lnTo>
                    <a:pt x="174574" y="29591"/>
                  </a:lnTo>
                  <a:lnTo>
                    <a:pt x="127825" y="23583"/>
                  </a:lnTo>
                  <a:lnTo>
                    <a:pt x="83032" y="16611"/>
                  </a:lnTo>
                  <a:lnTo>
                    <a:pt x="40373" y="8737"/>
                  </a:lnTo>
                  <a:lnTo>
                    <a:pt x="0" y="0"/>
                  </a:lnTo>
                  <a:lnTo>
                    <a:pt x="38671" y="9804"/>
                  </a:lnTo>
                  <a:lnTo>
                    <a:pt x="80175" y="18694"/>
                  </a:lnTo>
                  <a:lnTo>
                    <a:pt x="124294" y="26593"/>
                  </a:lnTo>
                  <a:lnTo>
                    <a:pt x="170827" y="33451"/>
                  </a:lnTo>
                  <a:lnTo>
                    <a:pt x="219544" y="39192"/>
                  </a:lnTo>
                  <a:lnTo>
                    <a:pt x="270256" y="43764"/>
                  </a:lnTo>
                  <a:lnTo>
                    <a:pt x="322757" y="47104"/>
                  </a:lnTo>
                  <a:lnTo>
                    <a:pt x="376834" y="49149"/>
                  </a:lnTo>
                  <a:lnTo>
                    <a:pt x="432269" y="49847"/>
                  </a:lnTo>
                  <a:lnTo>
                    <a:pt x="487705" y="49149"/>
                  </a:lnTo>
                  <a:lnTo>
                    <a:pt x="541756" y="47104"/>
                  </a:lnTo>
                  <a:lnTo>
                    <a:pt x="594245" y="43764"/>
                  </a:lnTo>
                  <a:lnTo>
                    <a:pt x="644931" y="39192"/>
                  </a:lnTo>
                  <a:lnTo>
                    <a:pt x="693635" y="33451"/>
                  </a:lnTo>
                  <a:lnTo>
                    <a:pt x="740143" y="26593"/>
                  </a:lnTo>
                  <a:lnTo>
                    <a:pt x="784237" y="18694"/>
                  </a:lnTo>
                  <a:lnTo>
                    <a:pt x="825728" y="9804"/>
                  </a:lnTo>
                  <a:lnTo>
                    <a:pt x="864412" y="0"/>
                  </a:lnTo>
                  <a:close/>
                </a:path>
                <a:path w="875664" h="901065">
                  <a:moveTo>
                    <a:pt x="875220" y="756069"/>
                  </a:moveTo>
                  <a:lnTo>
                    <a:pt x="835482" y="781481"/>
                  </a:lnTo>
                  <a:lnTo>
                    <a:pt x="793508" y="804392"/>
                  </a:lnTo>
                  <a:lnTo>
                    <a:pt x="749452" y="824674"/>
                  </a:lnTo>
                  <a:lnTo>
                    <a:pt x="703465" y="842200"/>
                  </a:lnTo>
                  <a:lnTo>
                    <a:pt x="655701" y="856830"/>
                  </a:lnTo>
                  <a:lnTo>
                    <a:pt x="606323" y="868451"/>
                  </a:lnTo>
                  <a:lnTo>
                    <a:pt x="555485" y="876909"/>
                  </a:lnTo>
                  <a:lnTo>
                    <a:pt x="503339" y="882078"/>
                  </a:lnTo>
                  <a:lnTo>
                    <a:pt x="450062" y="883831"/>
                  </a:lnTo>
                  <a:lnTo>
                    <a:pt x="396735" y="882078"/>
                  </a:lnTo>
                  <a:lnTo>
                    <a:pt x="344563" y="876909"/>
                  </a:lnTo>
                  <a:lnTo>
                    <a:pt x="293712" y="868451"/>
                  </a:lnTo>
                  <a:lnTo>
                    <a:pt x="244309" y="856830"/>
                  </a:lnTo>
                  <a:lnTo>
                    <a:pt x="196545" y="842200"/>
                  </a:lnTo>
                  <a:lnTo>
                    <a:pt x="150545" y="824674"/>
                  </a:lnTo>
                  <a:lnTo>
                    <a:pt x="106476" y="804392"/>
                  </a:lnTo>
                  <a:lnTo>
                    <a:pt x="64503" y="781481"/>
                  </a:lnTo>
                  <a:lnTo>
                    <a:pt x="24777" y="756069"/>
                  </a:lnTo>
                  <a:lnTo>
                    <a:pt x="62839" y="784644"/>
                  </a:lnTo>
                  <a:lnTo>
                    <a:pt x="103670" y="810501"/>
                  </a:lnTo>
                  <a:lnTo>
                    <a:pt x="147066" y="833475"/>
                  </a:lnTo>
                  <a:lnTo>
                    <a:pt x="192836" y="853389"/>
                  </a:lnTo>
                  <a:lnTo>
                    <a:pt x="240766" y="870064"/>
                  </a:lnTo>
                  <a:lnTo>
                    <a:pt x="290652" y="883348"/>
                  </a:lnTo>
                  <a:lnTo>
                    <a:pt x="342303" y="893038"/>
                  </a:lnTo>
                  <a:lnTo>
                    <a:pt x="395503" y="898982"/>
                  </a:lnTo>
                  <a:lnTo>
                    <a:pt x="450062" y="901001"/>
                  </a:lnTo>
                  <a:lnTo>
                    <a:pt x="504571" y="898982"/>
                  </a:lnTo>
                  <a:lnTo>
                    <a:pt x="557745" y="893038"/>
                  </a:lnTo>
                  <a:lnTo>
                    <a:pt x="609371" y="883348"/>
                  </a:lnTo>
                  <a:lnTo>
                    <a:pt x="659244" y="870064"/>
                  </a:lnTo>
                  <a:lnTo>
                    <a:pt x="707161" y="853389"/>
                  </a:lnTo>
                  <a:lnTo>
                    <a:pt x="752932" y="833475"/>
                  </a:lnTo>
                  <a:lnTo>
                    <a:pt x="796328" y="810501"/>
                  </a:lnTo>
                  <a:lnTo>
                    <a:pt x="837158" y="784644"/>
                  </a:lnTo>
                  <a:lnTo>
                    <a:pt x="875220" y="756069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19114" y="5019758"/>
              <a:ext cx="1308735" cy="1308735"/>
            </a:xfrm>
            <a:custGeom>
              <a:avLst/>
              <a:gdLst/>
              <a:ahLst/>
              <a:cxnLst/>
              <a:rect l="l" t="t" r="r" b="b"/>
              <a:pathLst>
                <a:path w="1308735" h="1308735">
                  <a:moveTo>
                    <a:pt x="654062" y="0"/>
                  </a:moveTo>
                  <a:lnTo>
                    <a:pt x="605251" y="1794"/>
                  </a:lnTo>
                  <a:lnTo>
                    <a:pt x="557413" y="7093"/>
                  </a:lnTo>
                  <a:lnTo>
                    <a:pt x="510676" y="15770"/>
                  </a:lnTo>
                  <a:lnTo>
                    <a:pt x="465166" y="27699"/>
                  </a:lnTo>
                  <a:lnTo>
                    <a:pt x="421009" y="42753"/>
                  </a:lnTo>
                  <a:lnTo>
                    <a:pt x="378333" y="60806"/>
                  </a:lnTo>
                  <a:lnTo>
                    <a:pt x="337262" y="81731"/>
                  </a:lnTo>
                  <a:lnTo>
                    <a:pt x="297925" y="105401"/>
                  </a:lnTo>
                  <a:lnTo>
                    <a:pt x="260447" y="131690"/>
                  </a:lnTo>
                  <a:lnTo>
                    <a:pt x="224955" y="160472"/>
                  </a:lnTo>
                  <a:lnTo>
                    <a:pt x="191576" y="191620"/>
                  </a:lnTo>
                  <a:lnTo>
                    <a:pt x="160435" y="225008"/>
                  </a:lnTo>
                  <a:lnTo>
                    <a:pt x="131660" y="260508"/>
                  </a:lnTo>
                  <a:lnTo>
                    <a:pt x="105377" y="297996"/>
                  </a:lnTo>
                  <a:lnTo>
                    <a:pt x="81712" y="337343"/>
                  </a:lnTo>
                  <a:lnTo>
                    <a:pt x="60792" y="378424"/>
                  </a:lnTo>
                  <a:lnTo>
                    <a:pt x="42744" y="421111"/>
                  </a:lnTo>
                  <a:lnTo>
                    <a:pt x="27693" y="465280"/>
                  </a:lnTo>
                  <a:lnTo>
                    <a:pt x="15767" y="510802"/>
                  </a:lnTo>
                  <a:lnTo>
                    <a:pt x="7092" y="557551"/>
                  </a:lnTo>
                  <a:lnTo>
                    <a:pt x="1794" y="605402"/>
                  </a:lnTo>
                  <a:lnTo>
                    <a:pt x="0" y="654227"/>
                  </a:lnTo>
                  <a:lnTo>
                    <a:pt x="1794" y="703069"/>
                  </a:lnTo>
                  <a:lnTo>
                    <a:pt x="7092" y="750935"/>
                  </a:lnTo>
                  <a:lnTo>
                    <a:pt x="15767" y="797698"/>
                  </a:lnTo>
                  <a:lnTo>
                    <a:pt x="27693" y="843233"/>
                  </a:lnTo>
                  <a:lnTo>
                    <a:pt x="42744" y="887412"/>
                  </a:lnTo>
                  <a:lnTo>
                    <a:pt x="60792" y="930109"/>
                  </a:lnTo>
                  <a:lnTo>
                    <a:pt x="81712" y="971199"/>
                  </a:lnTo>
                  <a:lnTo>
                    <a:pt x="105377" y="1010553"/>
                  </a:lnTo>
                  <a:lnTo>
                    <a:pt x="131660" y="1048047"/>
                  </a:lnTo>
                  <a:lnTo>
                    <a:pt x="160435" y="1083553"/>
                  </a:lnTo>
                  <a:lnTo>
                    <a:pt x="191576" y="1116945"/>
                  </a:lnTo>
                  <a:lnTo>
                    <a:pt x="224955" y="1148097"/>
                  </a:lnTo>
                  <a:lnTo>
                    <a:pt x="260447" y="1176883"/>
                  </a:lnTo>
                  <a:lnTo>
                    <a:pt x="297925" y="1203175"/>
                  </a:lnTo>
                  <a:lnTo>
                    <a:pt x="337262" y="1226847"/>
                  </a:lnTo>
                  <a:lnTo>
                    <a:pt x="378333" y="1247773"/>
                  </a:lnTo>
                  <a:lnTo>
                    <a:pt x="421009" y="1265827"/>
                  </a:lnTo>
                  <a:lnTo>
                    <a:pt x="465166" y="1280882"/>
                  </a:lnTo>
                  <a:lnTo>
                    <a:pt x="510676" y="1292811"/>
                  </a:lnTo>
                  <a:lnTo>
                    <a:pt x="557413" y="1301488"/>
                  </a:lnTo>
                  <a:lnTo>
                    <a:pt x="605251" y="1306788"/>
                  </a:lnTo>
                  <a:lnTo>
                    <a:pt x="654062" y="1308582"/>
                  </a:lnTo>
                  <a:lnTo>
                    <a:pt x="702892" y="1306788"/>
                  </a:lnTo>
                  <a:lnTo>
                    <a:pt x="750746" y="1301488"/>
                  </a:lnTo>
                  <a:lnTo>
                    <a:pt x="797497" y="1292811"/>
                  </a:lnTo>
                  <a:lnTo>
                    <a:pt x="843021" y="1280882"/>
                  </a:lnTo>
                  <a:lnTo>
                    <a:pt x="887189" y="1265827"/>
                  </a:lnTo>
                  <a:lnTo>
                    <a:pt x="929875" y="1247773"/>
                  </a:lnTo>
                  <a:lnTo>
                    <a:pt x="970954" y="1226847"/>
                  </a:lnTo>
                  <a:lnTo>
                    <a:pt x="1010299" y="1203175"/>
                  </a:lnTo>
                  <a:lnTo>
                    <a:pt x="1047783" y="1176883"/>
                  </a:lnTo>
                  <a:lnTo>
                    <a:pt x="1083281" y="1148097"/>
                  </a:lnTo>
                  <a:lnTo>
                    <a:pt x="1116664" y="1116945"/>
                  </a:lnTo>
                  <a:lnTo>
                    <a:pt x="1147808" y="1083553"/>
                  </a:lnTo>
                  <a:lnTo>
                    <a:pt x="1176586" y="1048047"/>
                  </a:lnTo>
                  <a:lnTo>
                    <a:pt x="1202872" y="1010553"/>
                  </a:lnTo>
                  <a:lnTo>
                    <a:pt x="1226538" y="971199"/>
                  </a:lnTo>
                  <a:lnTo>
                    <a:pt x="1247459" y="930109"/>
                  </a:lnTo>
                  <a:lnTo>
                    <a:pt x="1265508" y="887412"/>
                  </a:lnTo>
                  <a:lnTo>
                    <a:pt x="1280559" y="843233"/>
                  </a:lnTo>
                  <a:lnTo>
                    <a:pt x="1292485" y="797698"/>
                  </a:lnTo>
                  <a:lnTo>
                    <a:pt x="1301160" y="750935"/>
                  </a:lnTo>
                  <a:lnTo>
                    <a:pt x="1306458" y="703069"/>
                  </a:lnTo>
                  <a:lnTo>
                    <a:pt x="1308252" y="654227"/>
                  </a:lnTo>
                  <a:lnTo>
                    <a:pt x="1306458" y="605402"/>
                  </a:lnTo>
                  <a:lnTo>
                    <a:pt x="1301160" y="557551"/>
                  </a:lnTo>
                  <a:lnTo>
                    <a:pt x="1292485" y="510802"/>
                  </a:lnTo>
                  <a:lnTo>
                    <a:pt x="1280559" y="465280"/>
                  </a:lnTo>
                  <a:lnTo>
                    <a:pt x="1265508" y="421111"/>
                  </a:lnTo>
                  <a:lnTo>
                    <a:pt x="1247459" y="378424"/>
                  </a:lnTo>
                  <a:lnTo>
                    <a:pt x="1226538" y="337343"/>
                  </a:lnTo>
                  <a:lnTo>
                    <a:pt x="1202872" y="297996"/>
                  </a:lnTo>
                  <a:lnTo>
                    <a:pt x="1176586" y="260508"/>
                  </a:lnTo>
                  <a:lnTo>
                    <a:pt x="1147808" y="225008"/>
                  </a:lnTo>
                  <a:lnTo>
                    <a:pt x="1116664" y="191620"/>
                  </a:lnTo>
                  <a:lnTo>
                    <a:pt x="1083281" y="160472"/>
                  </a:lnTo>
                  <a:lnTo>
                    <a:pt x="1047783" y="131690"/>
                  </a:lnTo>
                  <a:lnTo>
                    <a:pt x="1010299" y="105401"/>
                  </a:lnTo>
                  <a:lnTo>
                    <a:pt x="970954" y="81731"/>
                  </a:lnTo>
                  <a:lnTo>
                    <a:pt x="929875" y="60806"/>
                  </a:lnTo>
                  <a:lnTo>
                    <a:pt x="887189" y="42753"/>
                  </a:lnTo>
                  <a:lnTo>
                    <a:pt x="843021" y="27699"/>
                  </a:lnTo>
                  <a:lnTo>
                    <a:pt x="797497" y="15770"/>
                  </a:lnTo>
                  <a:lnTo>
                    <a:pt x="750746" y="7093"/>
                  </a:lnTo>
                  <a:lnTo>
                    <a:pt x="702892" y="1794"/>
                  </a:lnTo>
                  <a:lnTo>
                    <a:pt x="654062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1564" y="5067427"/>
              <a:ext cx="1233639" cy="1233957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179893" y="4856022"/>
              <a:ext cx="2800350" cy="252729"/>
            </a:xfrm>
            <a:custGeom>
              <a:avLst/>
              <a:gdLst/>
              <a:ahLst/>
              <a:cxnLst/>
              <a:rect l="l" t="t" r="r" b="b"/>
              <a:pathLst>
                <a:path w="2800350" h="252729">
                  <a:moveTo>
                    <a:pt x="995451" y="252488"/>
                  </a:moveTo>
                  <a:lnTo>
                    <a:pt x="962113" y="214693"/>
                  </a:lnTo>
                  <a:lnTo>
                    <a:pt x="926973" y="179527"/>
                  </a:lnTo>
                  <a:lnTo>
                    <a:pt x="890117" y="147116"/>
                  </a:lnTo>
                  <a:lnTo>
                    <a:pt x="851674" y="117576"/>
                  </a:lnTo>
                  <a:lnTo>
                    <a:pt x="811707" y="91046"/>
                  </a:lnTo>
                  <a:lnTo>
                    <a:pt x="770331" y="67652"/>
                  </a:lnTo>
                  <a:lnTo>
                    <a:pt x="727633" y="47498"/>
                  </a:lnTo>
                  <a:lnTo>
                    <a:pt x="683704" y="30734"/>
                  </a:lnTo>
                  <a:lnTo>
                    <a:pt x="638657" y="17475"/>
                  </a:lnTo>
                  <a:lnTo>
                    <a:pt x="592582" y="7848"/>
                  </a:lnTo>
                  <a:lnTo>
                    <a:pt x="545579" y="1981"/>
                  </a:lnTo>
                  <a:lnTo>
                    <a:pt x="497725" y="0"/>
                  </a:lnTo>
                  <a:lnTo>
                    <a:pt x="449884" y="1981"/>
                  </a:lnTo>
                  <a:lnTo>
                    <a:pt x="402869" y="7848"/>
                  </a:lnTo>
                  <a:lnTo>
                    <a:pt x="356793" y="17475"/>
                  </a:lnTo>
                  <a:lnTo>
                    <a:pt x="311746" y="30734"/>
                  </a:lnTo>
                  <a:lnTo>
                    <a:pt x="267830" y="47498"/>
                  </a:lnTo>
                  <a:lnTo>
                    <a:pt x="225132" y="67652"/>
                  </a:lnTo>
                  <a:lnTo>
                    <a:pt x="183743" y="91046"/>
                  </a:lnTo>
                  <a:lnTo>
                    <a:pt x="143789" y="117576"/>
                  </a:lnTo>
                  <a:lnTo>
                    <a:pt x="105333" y="147116"/>
                  </a:lnTo>
                  <a:lnTo>
                    <a:pt x="68491" y="179527"/>
                  </a:lnTo>
                  <a:lnTo>
                    <a:pt x="33337" y="214693"/>
                  </a:lnTo>
                  <a:lnTo>
                    <a:pt x="0" y="252488"/>
                  </a:lnTo>
                  <a:lnTo>
                    <a:pt x="39712" y="221310"/>
                  </a:lnTo>
                  <a:lnTo>
                    <a:pt x="80721" y="192684"/>
                  </a:lnTo>
                  <a:lnTo>
                    <a:pt x="122986" y="166687"/>
                  </a:lnTo>
                  <a:lnTo>
                    <a:pt x="166408" y="143421"/>
                  </a:lnTo>
                  <a:lnTo>
                    <a:pt x="210947" y="122974"/>
                  </a:lnTo>
                  <a:lnTo>
                    <a:pt x="256527" y="105422"/>
                  </a:lnTo>
                  <a:lnTo>
                    <a:pt x="303085" y="90855"/>
                  </a:lnTo>
                  <a:lnTo>
                    <a:pt x="350545" y="79387"/>
                  </a:lnTo>
                  <a:lnTo>
                    <a:pt x="398856" y="71069"/>
                  </a:lnTo>
                  <a:lnTo>
                    <a:pt x="447941" y="66027"/>
                  </a:lnTo>
                  <a:lnTo>
                    <a:pt x="497725" y="64325"/>
                  </a:lnTo>
                  <a:lnTo>
                    <a:pt x="547522" y="66027"/>
                  </a:lnTo>
                  <a:lnTo>
                    <a:pt x="596607" y="71069"/>
                  </a:lnTo>
                  <a:lnTo>
                    <a:pt x="644918" y="79387"/>
                  </a:lnTo>
                  <a:lnTo>
                    <a:pt x="692404" y="90855"/>
                  </a:lnTo>
                  <a:lnTo>
                    <a:pt x="738962" y="105422"/>
                  </a:lnTo>
                  <a:lnTo>
                    <a:pt x="784555" y="122974"/>
                  </a:lnTo>
                  <a:lnTo>
                    <a:pt x="829094" y="143421"/>
                  </a:lnTo>
                  <a:lnTo>
                    <a:pt x="872528" y="166687"/>
                  </a:lnTo>
                  <a:lnTo>
                    <a:pt x="914781" y="192684"/>
                  </a:lnTo>
                  <a:lnTo>
                    <a:pt x="955776" y="221310"/>
                  </a:lnTo>
                  <a:lnTo>
                    <a:pt x="995451" y="252488"/>
                  </a:lnTo>
                  <a:close/>
                </a:path>
                <a:path w="2800350" h="252729">
                  <a:moveTo>
                    <a:pt x="2800159" y="252488"/>
                  </a:moveTo>
                  <a:lnTo>
                    <a:pt x="2766809" y="214693"/>
                  </a:lnTo>
                  <a:lnTo>
                    <a:pt x="2731668" y="179527"/>
                  </a:lnTo>
                  <a:lnTo>
                    <a:pt x="2694825" y="147116"/>
                  </a:lnTo>
                  <a:lnTo>
                    <a:pt x="2656370" y="117576"/>
                  </a:lnTo>
                  <a:lnTo>
                    <a:pt x="2616403" y="91046"/>
                  </a:lnTo>
                  <a:lnTo>
                    <a:pt x="2575026" y="67652"/>
                  </a:lnTo>
                  <a:lnTo>
                    <a:pt x="2532329" y="47498"/>
                  </a:lnTo>
                  <a:lnTo>
                    <a:pt x="2488412" y="30734"/>
                  </a:lnTo>
                  <a:lnTo>
                    <a:pt x="2443365" y="17475"/>
                  </a:lnTo>
                  <a:lnTo>
                    <a:pt x="2397290" y="7848"/>
                  </a:lnTo>
                  <a:lnTo>
                    <a:pt x="2350274" y="1981"/>
                  </a:lnTo>
                  <a:lnTo>
                    <a:pt x="2302433" y="0"/>
                  </a:lnTo>
                  <a:lnTo>
                    <a:pt x="2254580" y="1981"/>
                  </a:lnTo>
                  <a:lnTo>
                    <a:pt x="2207577" y="7848"/>
                  </a:lnTo>
                  <a:lnTo>
                    <a:pt x="2161489" y="17475"/>
                  </a:lnTo>
                  <a:lnTo>
                    <a:pt x="2116455" y="30734"/>
                  </a:lnTo>
                  <a:lnTo>
                    <a:pt x="2072525" y="47498"/>
                  </a:lnTo>
                  <a:lnTo>
                    <a:pt x="2029828" y="67652"/>
                  </a:lnTo>
                  <a:lnTo>
                    <a:pt x="1988451" y="91046"/>
                  </a:lnTo>
                  <a:lnTo>
                    <a:pt x="1948484" y="117576"/>
                  </a:lnTo>
                  <a:lnTo>
                    <a:pt x="1910029" y="147116"/>
                  </a:lnTo>
                  <a:lnTo>
                    <a:pt x="1873186" y="179527"/>
                  </a:lnTo>
                  <a:lnTo>
                    <a:pt x="1838045" y="214693"/>
                  </a:lnTo>
                  <a:lnTo>
                    <a:pt x="1804708" y="252488"/>
                  </a:lnTo>
                  <a:lnTo>
                    <a:pt x="1844382" y="221310"/>
                  </a:lnTo>
                  <a:lnTo>
                    <a:pt x="1885378" y="192684"/>
                  </a:lnTo>
                  <a:lnTo>
                    <a:pt x="1927631" y="166687"/>
                  </a:lnTo>
                  <a:lnTo>
                    <a:pt x="1971052" y="143421"/>
                  </a:lnTo>
                  <a:lnTo>
                    <a:pt x="2015604" y="122974"/>
                  </a:lnTo>
                  <a:lnTo>
                    <a:pt x="2061184" y="105422"/>
                  </a:lnTo>
                  <a:lnTo>
                    <a:pt x="2107755" y="90855"/>
                  </a:lnTo>
                  <a:lnTo>
                    <a:pt x="2155228" y="79387"/>
                  </a:lnTo>
                  <a:lnTo>
                    <a:pt x="2203551" y="71069"/>
                  </a:lnTo>
                  <a:lnTo>
                    <a:pt x="2252637" y="66027"/>
                  </a:lnTo>
                  <a:lnTo>
                    <a:pt x="2302433" y="64325"/>
                  </a:lnTo>
                  <a:lnTo>
                    <a:pt x="2352217" y="66027"/>
                  </a:lnTo>
                  <a:lnTo>
                    <a:pt x="2401316" y="71069"/>
                  </a:lnTo>
                  <a:lnTo>
                    <a:pt x="2449626" y="79387"/>
                  </a:lnTo>
                  <a:lnTo>
                    <a:pt x="2497099" y="90855"/>
                  </a:lnTo>
                  <a:lnTo>
                    <a:pt x="2543670" y="105422"/>
                  </a:lnTo>
                  <a:lnTo>
                    <a:pt x="2589263" y="122974"/>
                  </a:lnTo>
                  <a:lnTo>
                    <a:pt x="2633802" y="143421"/>
                  </a:lnTo>
                  <a:lnTo>
                    <a:pt x="2677236" y="166687"/>
                  </a:lnTo>
                  <a:lnTo>
                    <a:pt x="2719476" y="192684"/>
                  </a:lnTo>
                  <a:lnTo>
                    <a:pt x="2760472" y="221310"/>
                  </a:lnTo>
                  <a:lnTo>
                    <a:pt x="2800159" y="252488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378055" y="5353994"/>
              <a:ext cx="661035" cy="661035"/>
            </a:xfrm>
            <a:custGeom>
              <a:avLst/>
              <a:gdLst/>
              <a:ahLst/>
              <a:cxnLst/>
              <a:rect l="l" t="t" r="r" b="b"/>
              <a:pathLst>
                <a:path w="661035" h="661035">
                  <a:moveTo>
                    <a:pt x="330327" y="0"/>
                  </a:moveTo>
                  <a:lnTo>
                    <a:pt x="281524" y="3583"/>
                  </a:lnTo>
                  <a:lnTo>
                    <a:pt x="234942" y="13993"/>
                  </a:lnTo>
                  <a:lnTo>
                    <a:pt x="191091" y="30717"/>
                  </a:lnTo>
                  <a:lnTo>
                    <a:pt x="150482" y="53244"/>
                  </a:lnTo>
                  <a:lnTo>
                    <a:pt x="113628" y="81061"/>
                  </a:lnTo>
                  <a:lnTo>
                    <a:pt x="81040" y="113658"/>
                  </a:lnTo>
                  <a:lnTo>
                    <a:pt x="53230" y="150522"/>
                  </a:lnTo>
                  <a:lnTo>
                    <a:pt x="30709" y="191141"/>
                  </a:lnTo>
                  <a:lnTo>
                    <a:pt x="13989" y="235005"/>
                  </a:lnTo>
                  <a:lnTo>
                    <a:pt x="3582" y="281600"/>
                  </a:lnTo>
                  <a:lnTo>
                    <a:pt x="0" y="330415"/>
                  </a:lnTo>
                  <a:lnTo>
                    <a:pt x="3582" y="379231"/>
                  </a:lnTo>
                  <a:lnTo>
                    <a:pt x="13989" y="425826"/>
                  </a:lnTo>
                  <a:lnTo>
                    <a:pt x="30709" y="469690"/>
                  </a:lnTo>
                  <a:lnTo>
                    <a:pt x="53230" y="510309"/>
                  </a:lnTo>
                  <a:lnTo>
                    <a:pt x="81040" y="547173"/>
                  </a:lnTo>
                  <a:lnTo>
                    <a:pt x="113628" y="579770"/>
                  </a:lnTo>
                  <a:lnTo>
                    <a:pt x="150482" y="607587"/>
                  </a:lnTo>
                  <a:lnTo>
                    <a:pt x="191091" y="630114"/>
                  </a:lnTo>
                  <a:lnTo>
                    <a:pt x="234942" y="646838"/>
                  </a:lnTo>
                  <a:lnTo>
                    <a:pt x="281524" y="657248"/>
                  </a:lnTo>
                  <a:lnTo>
                    <a:pt x="330327" y="660831"/>
                  </a:lnTo>
                  <a:lnTo>
                    <a:pt x="379132" y="657248"/>
                  </a:lnTo>
                  <a:lnTo>
                    <a:pt x="425717" y="646838"/>
                  </a:lnTo>
                  <a:lnTo>
                    <a:pt x="469570" y="630114"/>
                  </a:lnTo>
                  <a:lnTo>
                    <a:pt x="510180" y="607587"/>
                  </a:lnTo>
                  <a:lnTo>
                    <a:pt x="547036" y="579770"/>
                  </a:lnTo>
                  <a:lnTo>
                    <a:pt x="579625" y="547173"/>
                  </a:lnTo>
                  <a:lnTo>
                    <a:pt x="607435" y="510309"/>
                  </a:lnTo>
                  <a:lnTo>
                    <a:pt x="629956" y="469690"/>
                  </a:lnTo>
                  <a:lnTo>
                    <a:pt x="646676" y="425826"/>
                  </a:lnTo>
                  <a:lnTo>
                    <a:pt x="657083" y="379231"/>
                  </a:lnTo>
                  <a:lnTo>
                    <a:pt x="660666" y="330415"/>
                  </a:lnTo>
                  <a:lnTo>
                    <a:pt x="657083" y="281600"/>
                  </a:lnTo>
                  <a:lnTo>
                    <a:pt x="646676" y="235005"/>
                  </a:lnTo>
                  <a:lnTo>
                    <a:pt x="629956" y="191141"/>
                  </a:lnTo>
                  <a:lnTo>
                    <a:pt x="607435" y="150522"/>
                  </a:lnTo>
                  <a:lnTo>
                    <a:pt x="579625" y="113658"/>
                  </a:lnTo>
                  <a:lnTo>
                    <a:pt x="547036" y="81061"/>
                  </a:lnTo>
                  <a:lnTo>
                    <a:pt x="510180" y="53244"/>
                  </a:lnTo>
                  <a:lnTo>
                    <a:pt x="469570" y="30717"/>
                  </a:lnTo>
                  <a:lnTo>
                    <a:pt x="425717" y="13993"/>
                  </a:lnTo>
                  <a:lnTo>
                    <a:pt x="379132" y="3583"/>
                  </a:lnTo>
                  <a:lnTo>
                    <a:pt x="33032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57744" y="5488759"/>
              <a:ext cx="207810" cy="22006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18746" y="5751658"/>
              <a:ext cx="103974" cy="110108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2843649" y="5019758"/>
              <a:ext cx="1308735" cy="1308735"/>
            </a:xfrm>
            <a:custGeom>
              <a:avLst/>
              <a:gdLst/>
              <a:ahLst/>
              <a:cxnLst/>
              <a:rect l="l" t="t" r="r" b="b"/>
              <a:pathLst>
                <a:path w="1308735" h="1308735">
                  <a:moveTo>
                    <a:pt x="654062" y="0"/>
                  </a:moveTo>
                  <a:lnTo>
                    <a:pt x="605249" y="1794"/>
                  </a:lnTo>
                  <a:lnTo>
                    <a:pt x="557410" y="7093"/>
                  </a:lnTo>
                  <a:lnTo>
                    <a:pt x="510672" y="15770"/>
                  </a:lnTo>
                  <a:lnTo>
                    <a:pt x="465161" y="27699"/>
                  </a:lnTo>
                  <a:lnTo>
                    <a:pt x="421004" y="42753"/>
                  </a:lnTo>
                  <a:lnTo>
                    <a:pt x="378327" y="60806"/>
                  </a:lnTo>
                  <a:lnTo>
                    <a:pt x="337257" y="81731"/>
                  </a:lnTo>
                  <a:lnTo>
                    <a:pt x="297919" y="105401"/>
                  </a:lnTo>
                  <a:lnTo>
                    <a:pt x="260442" y="131690"/>
                  </a:lnTo>
                  <a:lnTo>
                    <a:pt x="224950" y="160472"/>
                  </a:lnTo>
                  <a:lnTo>
                    <a:pt x="191571" y="191620"/>
                  </a:lnTo>
                  <a:lnTo>
                    <a:pt x="160431" y="225008"/>
                  </a:lnTo>
                  <a:lnTo>
                    <a:pt x="131656" y="260508"/>
                  </a:lnTo>
                  <a:lnTo>
                    <a:pt x="105374" y="297996"/>
                  </a:lnTo>
                  <a:lnTo>
                    <a:pt x="81710" y="337343"/>
                  </a:lnTo>
                  <a:lnTo>
                    <a:pt x="60790" y="378424"/>
                  </a:lnTo>
                  <a:lnTo>
                    <a:pt x="42742" y="421111"/>
                  </a:lnTo>
                  <a:lnTo>
                    <a:pt x="27692" y="465280"/>
                  </a:lnTo>
                  <a:lnTo>
                    <a:pt x="15766" y="510802"/>
                  </a:lnTo>
                  <a:lnTo>
                    <a:pt x="7091" y="557551"/>
                  </a:lnTo>
                  <a:lnTo>
                    <a:pt x="1794" y="605402"/>
                  </a:lnTo>
                  <a:lnTo>
                    <a:pt x="0" y="654227"/>
                  </a:lnTo>
                  <a:lnTo>
                    <a:pt x="1794" y="703069"/>
                  </a:lnTo>
                  <a:lnTo>
                    <a:pt x="7091" y="750935"/>
                  </a:lnTo>
                  <a:lnTo>
                    <a:pt x="15766" y="797698"/>
                  </a:lnTo>
                  <a:lnTo>
                    <a:pt x="27692" y="843233"/>
                  </a:lnTo>
                  <a:lnTo>
                    <a:pt x="42742" y="887412"/>
                  </a:lnTo>
                  <a:lnTo>
                    <a:pt x="60790" y="930109"/>
                  </a:lnTo>
                  <a:lnTo>
                    <a:pt x="81710" y="971199"/>
                  </a:lnTo>
                  <a:lnTo>
                    <a:pt x="105374" y="1010553"/>
                  </a:lnTo>
                  <a:lnTo>
                    <a:pt x="131656" y="1048047"/>
                  </a:lnTo>
                  <a:lnTo>
                    <a:pt x="160431" y="1083553"/>
                  </a:lnTo>
                  <a:lnTo>
                    <a:pt x="191571" y="1116945"/>
                  </a:lnTo>
                  <a:lnTo>
                    <a:pt x="224950" y="1148097"/>
                  </a:lnTo>
                  <a:lnTo>
                    <a:pt x="260442" y="1176883"/>
                  </a:lnTo>
                  <a:lnTo>
                    <a:pt x="297919" y="1203175"/>
                  </a:lnTo>
                  <a:lnTo>
                    <a:pt x="337257" y="1226847"/>
                  </a:lnTo>
                  <a:lnTo>
                    <a:pt x="378327" y="1247773"/>
                  </a:lnTo>
                  <a:lnTo>
                    <a:pt x="421004" y="1265827"/>
                  </a:lnTo>
                  <a:lnTo>
                    <a:pt x="465161" y="1280882"/>
                  </a:lnTo>
                  <a:lnTo>
                    <a:pt x="510672" y="1292811"/>
                  </a:lnTo>
                  <a:lnTo>
                    <a:pt x="557410" y="1301488"/>
                  </a:lnTo>
                  <a:lnTo>
                    <a:pt x="605249" y="1306788"/>
                  </a:lnTo>
                  <a:lnTo>
                    <a:pt x="654062" y="1308582"/>
                  </a:lnTo>
                  <a:lnTo>
                    <a:pt x="702890" y="1306788"/>
                  </a:lnTo>
                  <a:lnTo>
                    <a:pt x="750743" y="1301488"/>
                  </a:lnTo>
                  <a:lnTo>
                    <a:pt x="797494" y="1292811"/>
                  </a:lnTo>
                  <a:lnTo>
                    <a:pt x="843016" y="1280882"/>
                  </a:lnTo>
                  <a:lnTo>
                    <a:pt x="887184" y="1265827"/>
                  </a:lnTo>
                  <a:lnTo>
                    <a:pt x="929870" y="1247773"/>
                  </a:lnTo>
                  <a:lnTo>
                    <a:pt x="970949" y="1226847"/>
                  </a:lnTo>
                  <a:lnTo>
                    <a:pt x="1010294" y="1203175"/>
                  </a:lnTo>
                  <a:lnTo>
                    <a:pt x="1047778" y="1176883"/>
                  </a:lnTo>
                  <a:lnTo>
                    <a:pt x="1083275" y="1148097"/>
                  </a:lnTo>
                  <a:lnTo>
                    <a:pt x="1116660" y="1116945"/>
                  </a:lnTo>
                  <a:lnTo>
                    <a:pt x="1147804" y="1083553"/>
                  </a:lnTo>
                  <a:lnTo>
                    <a:pt x="1176583" y="1048047"/>
                  </a:lnTo>
                  <a:lnTo>
                    <a:pt x="1202868" y="1010553"/>
                  </a:lnTo>
                  <a:lnTo>
                    <a:pt x="1226535" y="971199"/>
                  </a:lnTo>
                  <a:lnTo>
                    <a:pt x="1247457" y="930109"/>
                  </a:lnTo>
                  <a:lnTo>
                    <a:pt x="1265506" y="887412"/>
                  </a:lnTo>
                  <a:lnTo>
                    <a:pt x="1280558" y="843233"/>
                  </a:lnTo>
                  <a:lnTo>
                    <a:pt x="1292484" y="797698"/>
                  </a:lnTo>
                  <a:lnTo>
                    <a:pt x="1301160" y="750935"/>
                  </a:lnTo>
                  <a:lnTo>
                    <a:pt x="1306458" y="703069"/>
                  </a:lnTo>
                  <a:lnTo>
                    <a:pt x="1308252" y="654227"/>
                  </a:lnTo>
                  <a:lnTo>
                    <a:pt x="1306458" y="605402"/>
                  </a:lnTo>
                  <a:lnTo>
                    <a:pt x="1301160" y="557551"/>
                  </a:lnTo>
                  <a:lnTo>
                    <a:pt x="1292484" y="510802"/>
                  </a:lnTo>
                  <a:lnTo>
                    <a:pt x="1280558" y="465280"/>
                  </a:lnTo>
                  <a:lnTo>
                    <a:pt x="1265506" y="421111"/>
                  </a:lnTo>
                  <a:lnTo>
                    <a:pt x="1247457" y="378424"/>
                  </a:lnTo>
                  <a:lnTo>
                    <a:pt x="1226535" y="337343"/>
                  </a:lnTo>
                  <a:lnTo>
                    <a:pt x="1202868" y="297996"/>
                  </a:lnTo>
                  <a:lnTo>
                    <a:pt x="1176583" y="260508"/>
                  </a:lnTo>
                  <a:lnTo>
                    <a:pt x="1147804" y="225008"/>
                  </a:lnTo>
                  <a:lnTo>
                    <a:pt x="1116660" y="191620"/>
                  </a:lnTo>
                  <a:lnTo>
                    <a:pt x="1083275" y="160472"/>
                  </a:lnTo>
                  <a:lnTo>
                    <a:pt x="1047778" y="131690"/>
                  </a:lnTo>
                  <a:lnTo>
                    <a:pt x="1010294" y="105401"/>
                  </a:lnTo>
                  <a:lnTo>
                    <a:pt x="970949" y="81731"/>
                  </a:lnTo>
                  <a:lnTo>
                    <a:pt x="929870" y="60806"/>
                  </a:lnTo>
                  <a:lnTo>
                    <a:pt x="887184" y="42753"/>
                  </a:lnTo>
                  <a:lnTo>
                    <a:pt x="843016" y="27699"/>
                  </a:lnTo>
                  <a:lnTo>
                    <a:pt x="797494" y="15770"/>
                  </a:lnTo>
                  <a:lnTo>
                    <a:pt x="750743" y="7093"/>
                  </a:lnTo>
                  <a:lnTo>
                    <a:pt x="702890" y="1794"/>
                  </a:lnTo>
                  <a:lnTo>
                    <a:pt x="654062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45688" y="5067427"/>
              <a:ext cx="1233766" cy="123395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61579" y="7178611"/>
              <a:ext cx="2169744" cy="873277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561580" y="7178615"/>
              <a:ext cx="2169795" cy="885190"/>
            </a:xfrm>
            <a:custGeom>
              <a:avLst/>
              <a:gdLst/>
              <a:ahLst/>
              <a:cxnLst/>
              <a:rect l="l" t="t" r="r" b="b"/>
              <a:pathLst>
                <a:path w="2169795" h="885190">
                  <a:moveTo>
                    <a:pt x="0" y="0"/>
                  </a:moveTo>
                  <a:lnTo>
                    <a:pt x="14378" y="40782"/>
                  </a:lnTo>
                  <a:lnTo>
                    <a:pt x="30548" y="81740"/>
                  </a:lnTo>
                  <a:lnTo>
                    <a:pt x="48465" y="122769"/>
                  </a:lnTo>
                  <a:lnTo>
                    <a:pt x="68087" y="163768"/>
                  </a:lnTo>
                  <a:lnTo>
                    <a:pt x="89370" y="204635"/>
                  </a:lnTo>
                  <a:lnTo>
                    <a:pt x="112272" y="245266"/>
                  </a:lnTo>
                  <a:lnTo>
                    <a:pt x="136749" y="285559"/>
                  </a:lnTo>
                  <a:lnTo>
                    <a:pt x="162759" y="325411"/>
                  </a:lnTo>
                  <a:lnTo>
                    <a:pt x="190258" y="364721"/>
                  </a:lnTo>
                  <a:lnTo>
                    <a:pt x="219203" y="403385"/>
                  </a:lnTo>
                  <a:lnTo>
                    <a:pt x="249551" y="441302"/>
                  </a:lnTo>
                  <a:lnTo>
                    <a:pt x="281259" y="478368"/>
                  </a:lnTo>
                  <a:lnTo>
                    <a:pt x="314283" y="514481"/>
                  </a:lnTo>
                  <a:lnTo>
                    <a:pt x="348582" y="549539"/>
                  </a:lnTo>
                  <a:lnTo>
                    <a:pt x="384112" y="583438"/>
                  </a:lnTo>
                  <a:lnTo>
                    <a:pt x="420829" y="616078"/>
                  </a:lnTo>
                  <a:lnTo>
                    <a:pt x="458690" y="647354"/>
                  </a:lnTo>
                  <a:lnTo>
                    <a:pt x="497653" y="677166"/>
                  </a:lnTo>
                  <a:lnTo>
                    <a:pt x="537675" y="705409"/>
                  </a:lnTo>
                  <a:lnTo>
                    <a:pt x="578712" y="731982"/>
                  </a:lnTo>
                  <a:lnTo>
                    <a:pt x="620721" y="756781"/>
                  </a:lnTo>
                  <a:lnTo>
                    <a:pt x="663659" y="779706"/>
                  </a:lnTo>
                  <a:lnTo>
                    <a:pt x="707484" y="800652"/>
                  </a:lnTo>
                  <a:lnTo>
                    <a:pt x="752151" y="819519"/>
                  </a:lnTo>
                  <a:lnTo>
                    <a:pt x="797618" y="836202"/>
                  </a:lnTo>
                  <a:lnTo>
                    <a:pt x="843843" y="850600"/>
                  </a:lnTo>
                  <a:lnTo>
                    <a:pt x="890780" y="862609"/>
                  </a:lnTo>
                  <a:lnTo>
                    <a:pt x="938389" y="872129"/>
                  </a:lnTo>
                  <a:lnTo>
                    <a:pt x="986625" y="879055"/>
                  </a:lnTo>
                  <a:lnTo>
                    <a:pt x="1035446" y="883286"/>
                  </a:lnTo>
                  <a:lnTo>
                    <a:pt x="1084808" y="884720"/>
                  </a:lnTo>
                  <a:lnTo>
                    <a:pt x="1134170" y="883286"/>
                  </a:lnTo>
                  <a:lnTo>
                    <a:pt x="1182991" y="879055"/>
                  </a:lnTo>
                  <a:lnTo>
                    <a:pt x="1231227" y="872129"/>
                  </a:lnTo>
                  <a:lnTo>
                    <a:pt x="1278836" y="862609"/>
                  </a:lnTo>
                  <a:lnTo>
                    <a:pt x="1322120" y="851534"/>
                  </a:lnTo>
                  <a:lnTo>
                    <a:pt x="1084808" y="851534"/>
                  </a:lnTo>
                  <a:lnTo>
                    <a:pt x="1035321" y="850094"/>
                  </a:lnTo>
                  <a:lnTo>
                    <a:pt x="986375" y="845841"/>
                  </a:lnTo>
                  <a:lnTo>
                    <a:pt x="938014" y="838879"/>
                  </a:lnTo>
                  <a:lnTo>
                    <a:pt x="890285" y="829312"/>
                  </a:lnTo>
                  <a:lnTo>
                    <a:pt x="843230" y="817242"/>
                  </a:lnTo>
                  <a:lnTo>
                    <a:pt x="796892" y="802772"/>
                  </a:lnTo>
                  <a:lnTo>
                    <a:pt x="751316" y="786007"/>
                  </a:lnTo>
                  <a:lnTo>
                    <a:pt x="706545" y="767050"/>
                  </a:lnTo>
                  <a:lnTo>
                    <a:pt x="662621" y="746003"/>
                  </a:lnTo>
                  <a:lnTo>
                    <a:pt x="619589" y="722970"/>
                  </a:lnTo>
                  <a:lnTo>
                    <a:pt x="577493" y="698054"/>
                  </a:lnTo>
                  <a:lnTo>
                    <a:pt x="536375" y="671359"/>
                  </a:lnTo>
                  <a:lnTo>
                    <a:pt x="496411" y="643090"/>
                  </a:lnTo>
                  <a:lnTo>
                    <a:pt x="457386" y="613159"/>
                  </a:lnTo>
                  <a:lnTo>
                    <a:pt x="419469" y="581758"/>
                  </a:lnTo>
                  <a:lnTo>
                    <a:pt x="382704" y="548991"/>
                  </a:lnTo>
                  <a:lnTo>
                    <a:pt x="347133" y="514961"/>
                  </a:lnTo>
                  <a:lnTo>
                    <a:pt x="312801" y="479771"/>
                  </a:lnTo>
                  <a:lnTo>
                    <a:pt x="279751" y="443524"/>
                  </a:lnTo>
                  <a:lnTo>
                    <a:pt x="248026" y="406323"/>
                  </a:lnTo>
                  <a:lnTo>
                    <a:pt x="217669" y="368272"/>
                  </a:lnTo>
                  <a:lnTo>
                    <a:pt x="188725" y="329474"/>
                  </a:lnTo>
                  <a:lnTo>
                    <a:pt x="161236" y="290032"/>
                  </a:lnTo>
                  <a:lnTo>
                    <a:pt x="135247" y="250049"/>
                  </a:lnTo>
                  <a:lnTo>
                    <a:pt x="110800" y="209629"/>
                  </a:lnTo>
                  <a:lnTo>
                    <a:pt x="87813" y="168632"/>
                  </a:lnTo>
                  <a:lnTo>
                    <a:pt x="66589" y="127640"/>
                  </a:lnTo>
                  <a:lnTo>
                    <a:pt x="47038" y="86522"/>
                  </a:lnTo>
                  <a:lnTo>
                    <a:pt x="29205" y="45380"/>
                  </a:lnTo>
                  <a:lnTo>
                    <a:pt x="13220" y="4571"/>
                  </a:lnTo>
                  <a:lnTo>
                    <a:pt x="4584" y="1650"/>
                  </a:lnTo>
                  <a:lnTo>
                    <a:pt x="0" y="0"/>
                  </a:lnTo>
                  <a:close/>
                </a:path>
                <a:path w="2169795" h="885190">
                  <a:moveTo>
                    <a:pt x="2169744" y="0"/>
                  </a:moveTo>
                  <a:lnTo>
                    <a:pt x="2156523" y="4317"/>
                  </a:lnTo>
                  <a:lnTo>
                    <a:pt x="2140330" y="45633"/>
                  </a:lnTo>
                  <a:lnTo>
                    <a:pt x="2122479" y="86773"/>
                  </a:lnTo>
                  <a:lnTo>
                    <a:pt x="2103040" y="127640"/>
                  </a:lnTo>
                  <a:lnTo>
                    <a:pt x="2081811" y="168632"/>
                  </a:lnTo>
                  <a:lnTo>
                    <a:pt x="2058952" y="209394"/>
                  </a:lnTo>
                  <a:lnTo>
                    <a:pt x="2034508" y="249822"/>
                  </a:lnTo>
                  <a:lnTo>
                    <a:pt x="2008521" y="289813"/>
                  </a:lnTo>
                  <a:lnTo>
                    <a:pt x="1981036" y="329265"/>
                  </a:lnTo>
                  <a:lnTo>
                    <a:pt x="1952094" y="368073"/>
                  </a:lnTo>
                  <a:lnTo>
                    <a:pt x="1921741" y="406135"/>
                  </a:lnTo>
                  <a:lnTo>
                    <a:pt x="1890019" y="443347"/>
                  </a:lnTo>
                  <a:lnTo>
                    <a:pt x="1856970" y="479606"/>
                  </a:lnTo>
                  <a:lnTo>
                    <a:pt x="1822640" y="514808"/>
                  </a:lnTo>
                  <a:lnTo>
                    <a:pt x="1787071" y="548851"/>
                  </a:lnTo>
                  <a:lnTo>
                    <a:pt x="1750306" y="581631"/>
                  </a:lnTo>
                  <a:lnTo>
                    <a:pt x="1712388" y="613044"/>
                  </a:lnTo>
                  <a:lnTo>
                    <a:pt x="1673362" y="642988"/>
                  </a:lnTo>
                  <a:lnTo>
                    <a:pt x="1633269" y="671359"/>
                  </a:lnTo>
                  <a:lnTo>
                    <a:pt x="1592155" y="698054"/>
                  </a:lnTo>
                  <a:lnTo>
                    <a:pt x="1549938" y="723036"/>
                  </a:lnTo>
                  <a:lnTo>
                    <a:pt x="1506917" y="746058"/>
                  </a:lnTo>
                  <a:lnTo>
                    <a:pt x="1463005" y="767094"/>
                  </a:lnTo>
                  <a:lnTo>
                    <a:pt x="1418244" y="786042"/>
                  </a:lnTo>
                  <a:lnTo>
                    <a:pt x="1372678" y="802799"/>
                  </a:lnTo>
                  <a:lnTo>
                    <a:pt x="1326350" y="817260"/>
                  </a:lnTo>
                  <a:lnTo>
                    <a:pt x="1279304" y="829324"/>
                  </a:lnTo>
                  <a:lnTo>
                    <a:pt x="1231582" y="838886"/>
                  </a:lnTo>
                  <a:lnTo>
                    <a:pt x="1183228" y="845844"/>
                  </a:lnTo>
                  <a:lnTo>
                    <a:pt x="1134281" y="850095"/>
                  </a:lnTo>
                  <a:lnTo>
                    <a:pt x="1084808" y="851534"/>
                  </a:lnTo>
                  <a:lnTo>
                    <a:pt x="1322120" y="851534"/>
                  </a:lnTo>
                  <a:lnTo>
                    <a:pt x="1371999" y="836202"/>
                  </a:lnTo>
                  <a:lnTo>
                    <a:pt x="1417467" y="819519"/>
                  </a:lnTo>
                  <a:lnTo>
                    <a:pt x="1462135" y="800652"/>
                  </a:lnTo>
                  <a:lnTo>
                    <a:pt x="1505960" y="779706"/>
                  </a:lnTo>
                  <a:lnTo>
                    <a:pt x="1548899" y="756781"/>
                  </a:lnTo>
                  <a:lnTo>
                    <a:pt x="1590910" y="731982"/>
                  </a:lnTo>
                  <a:lnTo>
                    <a:pt x="1631949" y="705409"/>
                  </a:lnTo>
                  <a:lnTo>
                    <a:pt x="1671972" y="677166"/>
                  </a:lnTo>
                  <a:lnTo>
                    <a:pt x="1710938" y="647354"/>
                  </a:lnTo>
                  <a:lnTo>
                    <a:pt x="1748802" y="616078"/>
                  </a:lnTo>
                  <a:lnTo>
                    <a:pt x="1785522" y="583438"/>
                  </a:lnTo>
                  <a:lnTo>
                    <a:pt x="1821055" y="549539"/>
                  </a:lnTo>
                  <a:lnTo>
                    <a:pt x="1855358" y="514481"/>
                  </a:lnTo>
                  <a:lnTo>
                    <a:pt x="1888387" y="478368"/>
                  </a:lnTo>
                  <a:lnTo>
                    <a:pt x="1920100" y="441302"/>
                  </a:lnTo>
                  <a:lnTo>
                    <a:pt x="1950453" y="403385"/>
                  </a:lnTo>
                  <a:lnTo>
                    <a:pt x="1979404" y="364721"/>
                  </a:lnTo>
                  <a:lnTo>
                    <a:pt x="2006909" y="325411"/>
                  </a:lnTo>
                  <a:lnTo>
                    <a:pt x="2032926" y="285559"/>
                  </a:lnTo>
                  <a:lnTo>
                    <a:pt x="2057411" y="245266"/>
                  </a:lnTo>
                  <a:lnTo>
                    <a:pt x="2080321" y="204635"/>
                  </a:lnTo>
                  <a:lnTo>
                    <a:pt x="2101613" y="163768"/>
                  </a:lnTo>
                  <a:lnTo>
                    <a:pt x="2121245" y="122769"/>
                  </a:lnTo>
                  <a:lnTo>
                    <a:pt x="2139172" y="81740"/>
                  </a:lnTo>
                  <a:lnTo>
                    <a:pt x="2155353" y="40782"/>
                  </a:lnTo>
                  <a:lnTo>
                    <a:pt x="2169744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84182" y="7707974"/>
              <a:ext cx="724293" cy="259243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3125434" y="5354121"/>
              <a:ext cx="661035" cy="661035"/>
            </a:xfrm>
            <a:custGeom>
              <a:avLst/>
              <a:gdLst/>
              <a:ahLst/>
              <a:cxnLst/>
              <a:rect l="l" t="t" r="r" b="b"/>
              <a:pathLst>
                <a:path w="661035" h="661035">
                  <a:moveTo>
                    <a:pt x="330212" y="0"/>
                  </a:moveTo>
                  <a:lnTo>
                    <a:pt x="281410" y="3580"/>
                  </a:lnTo>
                  <a:lnTo>
                    <a:pt x="234833" y="13982"/>
                  </a:lnTo>
                  <a:lnTo>
                    <a:pt x="190992" y="30694"/>
                  </a:lnTo>
                  <a:lnTo>
                    <a:pt x="150396" y="53206"/>
                  </a:lnTo>
                  <a:lnTo>
                    <a:pt x="113558" y="81006"/>
                  </a:lnTo>
                  <a:lnTo>
                    <a:pt x="80986" y="113586"/>
                  </a:lnTo>
                  <a:lnTo>
                    <a:pt x="53192" y="150433"/>
                  </a:lnTo>
                  <a:lnTo>
                    <a:pt x="30686" y="191037"/>
                  </a:lnTo>
                  <a:lnTo>
                    <a:pt x="13978" y="234889"/>
                  </a:lnTo>
                  <a:lnTo>
                    <a:pt x="3579" y="281476"/>
                  </a:lnTo>
                  <a:lnTo>
                    <a:pt x="0" y="330288"/>
                  </a:lnTo>
                  <a:lnTo>
                    <a:pt x="3579" y="379101"/>
                  </a:lnTo>
                  <a:lnTo>
                    <a:pt x="13978" y="425688"/>
                  </a:lnTo>
                  <a:lnTo>
                    <a:pt x="30686" y="469539"/>
                  </a:lnTo>
                  <a:lnTo>
                    <a:pt x="53192" y="510144"/>
                  </a:lnTo>
                  <a:lnTo>
                    <a:pt x="80986" y="546991"/>
                  </a:lnTo>
                  <a:lnTo>
                    <a:pt x="113558" y="579570"/>
                  </a:lnTo>
                  <a:lnTo>
                    <a:pt x="150396" y="607371"/>
                  </a:lnTo>
                  <a:lnTo>
                    <a:pt x="190992" y="629883"/>
                  </a:lnTo>
                  <a:lnTo>
                    <a:pt x="234833" y="646595"/>
                  </a:lnTo>
                  <a:lnTo>
                    <a:pt x="281410" y="656997"/>
                  </a:lnTo>
                  <a:lnTo>
                    <a:pt x="330212" y="660577"/>
                  </a:lnTo>
                  <a:lnTo>
                    <a:pt x="379043" y="656997"/>
                  </a:lnTo>
                  <a:lnTo>
                    <a:pt x="425643" y="646595"/>
                  </a:lnTo>
                  <a:lnTo>
                    <a:pt x="469503" y="629883"/>
                  </a:lnTo>
                  <a:lnTo>
                    <a:pt x="510113" y="607371"/>
                  </a:lnTo>
                  <a:lnTo>
                    <a:pt x="546962" y="579570"/>
                  </a:lnTo>
                  <a:lnTo>
                    <a:pt x="579542" y="546991"/>
                  </a:lnTo>
                  <a:lnTo>
                    <a:pt x="607341" y="510144"/>
                  </a:lnTo>
                  <a:lnTo>
                    <a:pt x="629850" y="469539"/>
                  </a:lnTo>
                  <a:lnTo>
                    <a:pt x="646560" y="425688"/>
                  </a:lnTo>
                  <a:lnTo>
                    <a:pt x="656959" y="379101"/>
                  </a:lnTo>
                  <a:lnTo>
                    <a:pt x="660539" y="330288"/>
                  </a:lnTo>
                  <a:lnTo>
                    <a:pt x="656959" y="281476"/>
                  </a:lnTo>
                  <a:lnTo>
                    <a:pt x="646560" y="234889"/>
                  </a:lnTo>
                  <a:lnTo>
                    <a:pt x="629850" y="191037"/>
                  </a:lnTo>
                  <a:lnTo>
                    <a:pt x="607341" y="150433"/>
                  </a:lnTo>
                  <a:lnTo>
                    <a:pt x="579542" y="113586"/>
                  </a:lnTo>
                  <a:lnTo>
                    <a:pt x="546962" y="81006"/>
                  </a:lnTo>
                  <a:lnTo>
                    <a:pt x="510113" y="53206"/>
                  </a:lnTo>
                  <a:lnTo>
                    <a:pt x="469503" y="30694"/>
                  </a:lnTo>
                  <a:lnTo>
                    <a:pt x="425643" y="13982"/>
                  </a:lnTo>
                  <a:lnTo>
                    <a:pt x="379043" y="3580"/>
                  </a:lnTo>
                  <a:lnTo>
                    <a:pt x="3302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04997" y="5488759"/>
              <a:ext cx="207810" cy="22006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66000" y="5751658"/>
              <a:ext cx="104101" cy="11010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22732" y="7222189"/>
              <a:ext cx="921115" cy="34534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56941" y="7217203"/>
              <a:ext cx="923594" cy="34970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963644" y="7753113"/>
              <a:ext cx="15524" cy="1379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00351" y="7716433"/>
              <a:ext cx="1368453" cy="321980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07073" y="7103885"/>
              <a:ext cx="92980" cy="11044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92779" y="7103885"/>
              <a:ext cx="92974" cy="110447"/>
            </a:xfrm>
            <a:prstGeom prst="rect">
              <a:avLst/>
            </a:prstGeom>
          </p:spPr>
        </p:pic>
      </p:grpSp>
      <p:pic>
        <p:nvPicPr>
          <p:cNvPr id="37" name="Audio 36">
            <a:hlinkClick r:id="" action="ppaction://media"/>
            <a:extLst>
              <a:ext uri="{FF2B5EF4-FFF2-40B4-BE49-F238E27FC236}">
                <a16:creationId xmlns:a16="http://schemas.microsoft.com/office/drawing/2014/main" id="{DB037053-6308-41CB-AEB2-EFB7BD7119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66"/>
    </mc:Choice>
    <mc:Fallback xmlns="">
      <p:transition spd="slow" advTm="24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42" y="546001"/>
            <a:ext cx="2070046" cy="67437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730500" y="380484"/>
            <a:ext cx="1841500" cy="233757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86123" y="419100"/>
            <a:ext cx="1207476" cy="20193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331200" y="709994"/>
            <a:ext cx="1612900" cy="1640550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5588000" y="4596909"/>
            <a:ext cx="6784340" cy="4344035"/>
            <a:chOff x="5588000" y="4596909"/>
            <a:chExt cx="6784340" cy="4344035"/>
          </a:xfrm>
        </p:grpSpPr>
        <p:pic>
          <p:nvPicPr>
            <p:cNvPr id="7" name="object 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35800" y="4596909"/>
              <a:ext cx="2033994" cy="251509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88000" y="6324600"/>
              <a:ext cx="1841500" cy="26162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68756" y="6516141"/>
              <a:ext cx="3403166" cy="2247900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35000" y="6946900"/>
            <a:ext cx="3035300" cy="193040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7124" y="4852882"/>
            <a:ext cx="2509491" cy="184149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842000" y="787400"/>
            <a:ext cx="1231900" cy="1829464"/>
          </a:xfrm>
          <a:prstGeom prst="rect">
            <a:avLst/>
          </a:prstGeom>
        </p:spPr>
      </p:pic>
      <p:sp>
        <p:nvSpPr>
          <p:cNvPr id="13" name="object 13"/>
          <p:cNvSpPr/>
          <p:nvPr/>
        </p:nvSpPr>
        <p:spPr>
          <a:xfrm>
            <a:off x="0" y="3943350"/>
            <a:ext cx="4837430" cy="114300"/>
          </a:xfrm>
          <a:custGeom>
            <a:avLst/>
            <a:gdLst/>
            <a:ahLst/>
            <a:cxnLst/>
            <a:rect l="l" t="t" r="r" b="b"/>
            <a:pathLst>
              <a:path w="4837430" h="114300">
                <a:moveTo>
                  <a:pt x="0" y="114300"/>
                </a:moveTo>
                <a:lnTo>
                  <a:pt x="0" y="0"/>
                </a:lnTo>
                <a:lnTo>
                  <a:pt x="4837090" y="0"/>
                </a:lnTo>
                <a:lnTo>
                  <a:pt x="4837090" y="114300"/>
                </a:lnTo>
                <a:lnTo>
                  <a:pt x="0" y="114300"/>
                </a:lnTo>
                <a:close/>
              </a:path>
            </a:pathLst>
          </a:custGeom>
          <a:solidFill>
            <a:srgbClr val="EB2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4894872" y="3314700"/>
            <a:ext cx="32004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b="1" spc="705" dirty="0">
                <a:solidFill>
                  <a:srgbClr val="EB2200"/>
                </a:solidFill>
                <a:latin typeface="Arial"/>
                <a:cs typeface="Arial"/>
              </a:rPr>
              <a:t>M</a:t>
            </a:r>
            <a:r>
              <a:rPr sz="7200" b="1" spc="-640" dirty="0">
                <a:solidFill>
                  <a:srgbClr val="EB2200"/>
                </a:solidFill>
                <a:latin typeface="Arial"/>
                <a:cs typeface="Arial"/>
              </a:rPr>
              <a:t>A</a:t>
            </a:r>
            <a:r>
              <a:rPr sz="7200" b="1" spc="-875" dirty="0">
                <a:solidFill>
                  <a:srgbClr val="EB2200"/>
                </a:solidFill>
                <a:latin typeface="Arial"/>
                <a:cs typeface="Arial"/>
              </a:rPr>
              <a:t>T</a:t>
            </a:r>
            <a:r>
              <a:rPr sz="7200" b="1" spc="-100" dirty="0">
                <a:solidFill>
                  <a:srgbClr val="EB2200"/>
                </a:solidFill>
                <a:latin typeface="Arial"/>
                <a:cs typeface="Arial"/>
              </a:rPr>
              <a:t>CH</a:t>
            </a:r>
            <a:endParaRPr sz="72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077200" y="3947055"/>
            <a:ext cx="4927600" cy="114300"/>
          </a:xfrm>
          <a:custGeom>
            <a:avLst/>
            <a:gdLst/>
            <a:ahLst/>
            <a:cxnLst/>
            <a:rect l="l" t="t" r="r" b="b"/>
            <a:pathLst>
              <a:path w="4927600" h="114300">
                <a:moveTo>
                  <a:pt x="0" y="0"/>
                </a:moveTo>
                <a:lnTo>
                  <a:pt x="4927600" y="0"/>
                </a:lnTo>
                <a:lnTo>
                  <a:pt x="4927600" y="114300"/>
                </a:lnTo>
                <a:lnTo>
                  <a:pt x="0" y="114300"/>
                </a:lnTo>
                <a:lnTo>
                  <a:pt x="0" y="0"/>
                </a:lnTo>
                <a:close/>
              </a:path>
            </a:pathLst>
          </a:custGeom>
          <a:solidFill>
            <a:srgbClr val="EB2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C4B422DB-5679-4C26-9163-344CBA31A9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69"/>
    </mc:Choice>
    <mc:Fallback xmlns="">
      <p:transition spd="slow" advTm="28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55481" y="469900"/>
            <a:ext cx="9878060" cy="1320800"/>
            <a:chOff x="2555481" y="469900"/>
            <a:chExt cx="9878060" cy="1320800"/>
          </a:xfrm>
        </p:grpSpPr>
        <p:sp>
          <p:nvSpPr>
            <p:cNvPr id="3" name="object 3"/>
            <p:cNvSpPr/>
            <p:nvPr/>
          </p:nvSpPr>
          <p:spPr>
            <a:xfrm>
              <a:off x="2568181" y="482600"/>
              <a:ext cx="9852660" cy="1295400"/>
            </a:xfrm>
            <a:custGeom>
              <a:avLst/>
              <a:gdLst/>
              <a:ahLst/>
              <a:cxnLst/>
              <a:rect l="l" t="t" r="r" b="b"/>
              <a:pathLst>
                <a:path w="9852660" h="1295400">
                  <a:moveTo>
                    <a:pt x="9598418" y="0"/>
                  </a:moveTo>
                  <a:lnTo>
                    <a:pt x="1165618" y="0"/>
                  </a:lnTo>
                  <a:lnTo>
                    <a:pt x="1119960" y="4092"/>
                  </a:lnTo>
                  <a:lnTo>
                    <a:pt x="1076988" y="15890"/>
                  </a:lnTo>
                  <a:lnTo>
                    <a:pt x="1037418" y="34677"/>
                  </a:lnTo>
                  <a:lnTo>
                    <a:pt x="1001968" y="59736"/>
                  </a:lnTo>
                  <a:lnTo>
                    <a:pt x="971355" y="90349"/>
                  </a:lnTo>
                  <a:lnTo>
                    <a:pt x="946296" y="125799"/>
                  </a:lnTo>
                  <a:lnTo>
                    <a:pt x="927509" y="165369"/>
                  </a:lnTo>
                  <a:lnTo>
                    <a:pt x="915710" y="208342"/>
                  </a:lnTo>
                  <a:lnTo>
                    <a:pt x="911618" y="254000"/>
                  </a:lnTo>
                  <a:lnTo>
                    <a:pt x="911618" y="848118"/>
                  </a:lnTo>
                  <a:lnTo>
                    <a:pt x="0" y="975525"/>
                  </a:lnTo>
                  <a:lnTo>
                    <a:pt x="920356" y="1103706"/>
                  </a:lnTo>
                  <a:lnTo>
                    <a:pt x="936505" y="1148946"/>
                  </a:lnTo>
                  <a:lnTo>
                    <a:pt x="960433" y="1189795"/>
                  </a:lnTo>
                  <a:lnTo>
                    <a:pt x="991250" y="1225316"/>
                  </a:lnTo>
                  <a:lnTo>
                    <a:pt x="1028066" y="1254573"/>
                  </a:lnTo>
                  <a:lnTo>
                    <a:pt x="1069993" y="1276630"/>
                  </a:lnTo>
                  <a:lnTo>
                    <a:pt x="1116140" y="1290551"/>
                  </a:lnTo>
                  <a:lnTo>
                    <a:pt x="1165618" y="1295400"/>
                  </a:lnTo>
                  <a:lnTo>
                    <a:pt x="9598418" y="1295400"/>
                  </a:lnTo>
                  <a:lnTo>
                    <a:pt x="9644076" y="1291307"/>
                  </a:lnTo>
                  <a:lnTo>
                    <a:pt x="9687049" y="1279509"/>
                  </a:lnTo>
                  <a:lnTo>
                    <a:pt x="9726619" y="1260722"/>
                  </a:lnTo>
                  <a:lnTo>
                    <a:pt x="9762069" y="1235663"/>
                  </a:lnTo>
                  <a:lnTo>
                    <a:pt x="9792682" y="1205050"/>
                  </a:lnTo>
                  <a:lnTo>
                    <a:pt x="9817741" y="1169600"/>
                  </a:lnTo>
                  <a:lnTo>
                    <a:pt x="9836528" y="1130030"/>
                  </a:lnTo>
                  <a:lnTo>
                    <a:pt x="9848326" y="1087057"/>
                  </a:lnTo>
                  <a:lnTo>
                    <a:pt x="9852418" y="1041400"/>
                  </a:lnTo>
                  <a:lnTo>
                    <a:pt x="9852418" y="254000"/>
                  </a:lnTo>
                  <a:lnTo>
                    <a:pt x="9848326" y="208342"/>
                  </a:lnTo>
                  <a:lnTo>
                    <a:pt x="9836528" y="165369"/>
                  </a:lnTo>
                  <a:lnTo>
                    <a:pt x="9817741" y="125799"/>
                  </a:lnTo>
                  <a:lnTo>
                    <a:pt x="9792682" y="90349"/>
                  </a:lnTo>
                  <a:lnTo>
                    <a:pt x="9762069" y="59736"/>
                  </a:lnTo>
                  <a:lnTo>
                    <a:pt x="9726619" y="34677"/>
                  </a:lnTo>
                  <a:lnTo>
                    <a:pt x="9687049" y="15890"/>
                  </a:lnTo>
                  <a:lnTo>
                    <a:pt x="9644076" y="4092"/>
                  </a:lnTo>
                  <a:lnTo>
                    <a:pt x="9598418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568181" y="482600"/>
              <a:ext cx="9852660" cy="1295400"/>
            </a:xfrm>
            <a:custGeom>
              <a:avLst/>
              <a:gdLst/>
              <a:ahLst/>
              <a:cxnLst/>
              <a:rect l="l" t="t" r="r" b="b"/>
              <a:pathLst>
                <a:path w="9852660" h="1295400">
                  <a:moveTo>
                    <a:pt x="1165618" y="0"/>
                  </a:moveTo>
                  <a:lnTo>
                    <a:pt x="1119960" y="4092"/>
                  </a:lnTo>
                  <a:lnTo>
                    <a:pt x="1076988" y="15890"/>
                  </a:lnTo>
                  <a:lnTo>
                    <a:pt x="1037418" y="34677"/>
                  </a:lnTo>
                  <a:lnTo>
                    <a:pt x="1001968" y="59736"/>
                  </a:lnTo>
                  <a:lnTo>
                    <a:pt x="971355" y="90349"/>
                  </a:lnTo>
                  <a:lnTo>
                    <a:pt x="946296" y="125799"/>
                  </a:lnTo>
                  <a:lnTo>
                    <a:pt x="927509" y="165369"/>
                  </a:lnTo>
                  <a:lnTo>
                    <a:pt x="915710" y="208342"/>
                  </a:lnTo>
                  <a:lnTo>
                    <a:pt x="911618" y="254000"/>
                  </a:lnTo>
                  <a:lnTo>
                    <a:pt x="911618" y="848118"/>
                  </a:lnTo>
                  <a:lnTo>
                    <a:pt x="0" y="975525"/>
                  </a:lnTo>
                  <a:lnTo>
                    <a:pt x="920356" y="1103706"/>
                  </a:lnTo>
                  <a:lnTo>
                    <a:pt x="936505" y="1148946"/>
                  </a:lnTo>
                  <a:lnTo>
                    <a:pt x="960433" y="1189795"/>
                  </a:lnTo>
                  <a:lnTo>
                    <a:pt x="991250" y="1225316"/>
                  </a:lnTo>
                  <a:lnTo>
                    <a:pt x="1028066" y="1254573"/>
                  </a:lnTo>
                  <a:lnTo>
                    <a:pt x="1069993" y="1276630"/>
                  </a:lnTo>
                  <a:lnTo>
                    <a:pt x="1116140" y="1290551"/>
                  </a:lnTo>
                  <a:lnTo>
                    <a:pt x="1165618" y="1295400"/>
                  </a:lnTo>
                  <a:lnTo>
                    <a:pt x="9598418" y="1295400"/>
                  </a:lnTo>
                  <a:lnTo>
                    <a:pt x="9644076" y="1291307"/>
                  </a:lnTo>
                  <a:lnTo>
                    <a:pt x="9687049" y="1279509"/>
                  </a:lnTo>
                  <a:lnTo>
                    <a:pt x="9726619" y="1260722"/>
                  </a:lnTo>
                  <a:lnTo>
                    <a:pt x="9762069" y="1235663"/>
                  </a:lnTo>
                  <a:lnTo>
                    <a:pt x="9792682" y="1205050"/>
                  </a:lnTo>
                  <a:lnTo>
                    <a:pt x="9817741" y="1169600"/>
                  </a:lnTo>
                  <a:lnTo>
                    <a:pt x="9836528" y="1130030"/>
                  </a:lnTo>
                  <a:lnTo>
                    <a:pt x="9848326" y="1087057"/>
                  </a:lnTo>
                  <a:lnTo>
                    <a:pt x="9852418" y="1041400"/>
                  </a:lnTo>
                  <a:lnTo>
                    <a:pt x="9852418" y="254000"/>
                  </a:lnTo>
                  <a:lnTo>
                    <a:pt x="9848326" y="208342"/>
                  </a:lnTo>
                  <a:lnTo>
                    <a:pt x="9836528" y="165369"/>
                  </a:lnTo>
                  <a:lnTo>
                    <a:pt x="9817741" y="125799"/>
                  </a:lnTo>
                  <a:lnTo>
                    <a:pt x="9792682" y="90349"/>
                  </a:lnTo>
                  <a:lnTo>
                    <a:pt x="9762069" y="59736"/>
                  </a:lnTo>
                  <a:lnTo>
                    <a:pt x="9726619" y="34677"/>
                  </a:lnTo>
                  <a:lnTo>
                    <a:pt x="9687049" y="15890"/>
                  </a:lnTo>
                  <a:lnTo>
                    <a:pt x="9644076" y="4092"/>
                  </a:lnTo>
                  <a:lnTo>
                    <a:pt x="9598418" y="0"/>
                  </a:lnTo>
                  <a:lnTo>
                    <a:pt x="1165618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71899" y="723900"/>
              <a:ext cx="8369300" cy="71120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11475">
              <a:lnSpc>
                <a:spcPct val="100000"/>
              </a:lnSpc>
              <a:spcBef>
                <a:spcPts val="100"/>
              </a:spcBef>
            </a:pPr>
            <a:r>
              <a:rPr spc="-125" dirty="0"/>
              <a:t>Did</a:t>
            </a:r>
            <a:r>
              <a:rPr spc="130" dirty="0"/>
              <a:t> </a:t>
            </a:r>
            <a:r>
              <a:rPr spc="-10" dirty="0"/>
              <a:t>you</a:t>
            </a:r>
            <a:r>
              <a:rPr spc="130" dirty="0"/>
              <a:t> </a:t>
            </a:r>
            <a:r>
              <a:rPr spc="-5" dirty="0"/>
              <a:t>match</a:t>
            </a:r>
            <a:r>
              <a:rPr spc="135" dirty="0"/>
              <a:t> </a:t>
            </a:r>
            <a:r>
              <a:rPr spc="-100" dirty="0"/>
              <a:t>them</a:t>
            </a:r>
            <a:r>
              <a:rPr spc="130" dirty="0"/>
              <a:t> </a:t>
            </a:r>
            <a:r>
              <a:rPr spc="140" dirty="0"/>
              <a:t>all</a:t>
            </a:r>
            <a:r>
              <a:rPr spc="135" dirty="0"/>
              <a:t> </a:t>
            </a:r>
            <a:r>
              <a:rPr spc="-75" dirty="0"/>
              <a:t>correctly?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565035" y="261428"/>
            <a:ext cx="1723389" cy="1721485"/>
            <a:chOff x="565035" y="261428"/>
            <a:chExt cx="1723389" cy="1721485"/>
          </a:xfrm>
        </p:grpSpPr>
        <p:pic>
          <p:nvPicPr>
            <p:cNvPr id="8" name="object 8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5035" y="261428"/>
              <a:ext cx="1723008" cy="172128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9787" y="284225"/>
              <a:ext cx="1269225" cy="85971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1891" y="663328"/>
              <a:ext cx="495261" cy="49474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892797" y="601420"/>
              <a:ext cx="1060450" cy="95885"/>
            </a:xfrm>
            <a:custGeom>
              <a:avLst/>
              <a:gdLst/>
              <a:ahLst/>
              <a:cxnLst/>
              <a:rect l="l" t="t" r="r" b="b"/>
              <a:pathLst>
                <a:path w="1060450" h="95884">
                  <a:moveTo>
                    <a:pt x="376859" y="95465"/>
                  </a:moveTo>
                  <a:lnTo>
                    <a:pt x="336981" y="55613"/>
                  </a:lnTo>
                  <a:lnTo>
                    <a:pt x="291630" y="25565"/>
                  </a:lnTo>
                  <a:lnTo>
                    <a:pt x="241782" y="6604"/>
                  </a:lnTo>
                  <a:lnTo>
                    <a:pt x="188429" y="0"/>
                  </a:lnTo>
                  <a:lnTo>
                    <a:pt x="135077" y="6604"/>
                  </a:lnTo>
                  <a:lnTo>
                    <a:pt x="85229" y="25565"/>
                  </a:lnTo>
                  <a:lnTo>
                    <a:pt x="39878" y="55613"/>
                  </a:lnTo>
                  <a:lnTo>
                    <a:pt x="0" y="95465"/>
                  </a:lnTo>
                  <a:lnTo>
                    <a:pt x="42494" y="65392"/>
                  </a:lnTo>
                  <a:lnTo>
                    <a:pt x="88430" y="43014"/>
                  </a:lnTo>
                  <a:lnTo>
                    <a:pt x="137248" y="29083"/>
                  </a:lnTo>
                  <a:lnTo>
                    <a:pt x="188429" y="24269"/>
                  </a:lnTo>
                  <a:lnTo>
                    <a:pt x="239598" y="29083"/>
                  </a:lnTo>
                  <a:lnTo>
                    <a:pt x="288404" y="43014"/>
                  </a:lnTo>
                  <a:lnTo>
                    <a:pt x="334340" y="65392"/>
                  </a:lnTo>
                  <a:lnTo>
                    <a:pt x="376859" y="95465"/>
                  </a:lnTo>
                  <a:close/>
                </a:path>
                <a:path w="1060450" h="95884">
                  <a:moveTo>
                    <a:pt x="1060018" y="95465"/>
                  </a:moveTo>
                  <a:lnTo>
                    <a:pt x="1020165" y="55613"/>
                  </a:lnTo>
                  <a:lnTo>
                    <a:pt x="974826" y="25565"/>
                  </a:lnTo>
                  <a:lnTo>
                    <a:pt x="924991" y="6604"/>
                  </a:lnTo>
                  <a:lnTo>
                    <a:pt x="871639" y="0"/>
                  </a:lnTo>
                  <a:lnTo>
                    <a:pt x="818248" y="6604"/>
                  </a:lnTo>
                  <a:lnTo>
                    <a:pt x="768400" y="25565"/>
                  </a:lnTo>
                  <a:lnTo>
                    <a:pt x="723061" y="55613"/>
                  </a:lnTo>
                  <a:lnTo>
                    <a:pt x="683209" y="95465"/>
                  </a:lnTo>
                  <a:lnTo>
                    <a:pt x="725703" y="65392"/>
                  </a:lnTo>
                  <a:lnTo>
                    <a:pt x="771639" y="43014"/>
                  </a:lnTo>
                  <a:lnTo>
                    <a:pt x="820458" y="29083"/>
                  </a:lnTo>
                  <a:lnTo>
                    <a:pt x="871639" y="24269"/>
                  </a:lnTo>
                  <a:lnTo>
                    <a:pt x="922794" y="29083"/>
                  </a:lnTo>
                  <a:lnTo>
                    <a:pt x="971600" y="43014"/>
                  </a:lnTo>
                  <a:lnTo>
                    <a:pt x="1017524" y="65392"/>
                  </a:lnTo>
                  <a:lnTo>
                    <a:pt x="1060018" y="95465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5939" y="696887"/>
              <a:ext cx="250113" cy="24982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22652" y="663328"/>
              <a:ext cx="495223" cy="49474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37074" y="696887"/>
              <a:ext cx="250062" cy="24982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086503" y="1523410"/>
              <a:ext cx="680085" cy="213360"/>
            </a:xfrm>
            <a:custGeom>
              <a:avLst/>
              <a:gdLst/>
              <a:ahLst/>
              <a:cxnLst/>
              <a:rect l="l" t="t" r="r" b="b"/>
              <a:pathLst>
                <a:path w="680085" h="213360">
                  <a:moveTo>
                    <a:pt x="665665" y="0"/>
                  </a:moveTo>
                  <a:lnTo>
                    <a:pt x="656382" y="0"/>
                  </a:lnTo>
                  <a:lnTo>
                    <a:pt x="650654" y="2781"/>
                  </a:lnTo>
                  <a:lnTo>
                    <a:pt x="647136" y="8026"/>
                  </a:lnTo>
                  <a:lnTo>
                    <a:pt x="613726" y="51295"/>
                  </a:lnTo>
                  <a:lnTo>
                    <a:pt x="575597" y="88568"/>
                  </a:lnTo>
                  <a:lnTo>
                    <a:pt x="533480" y="119602"/>
                  </a:lnTo>
                  <a:lnTo>
                    <a:pt x="488108" y="144158"/>
                  </a:lnTo>
                  <a:lnTo>
                    <a:pt x="440211" y="161996"/>
                  </a:lnTo>
                  <a:lnTo>
                    <a:pt x="390521" y="172875"/>
                  </a:lnTo>
                  <a:lnTo>
                    <a:pt x="339771" y="176555"/>
                  </a:lnTo>
                  <a:lnTo>
                    <a:pt x="292424" y="173309"/>
                  </a:lnTo>
                  <a:lnTo>
                    <a:pt x="245324" y="163521"/>
                  </a:lnTo>
                  <a:lnTo>
                    <a:pt x="199013" y="146937"/>
                  </a:lnTo>
                  <a:lnTo>
                    <a:pt x="154035" y="123302"/>
                  </a:lnTo>
                  <a:lnTo>
                    <a:pt x="110935" y="92361"/>
                  </a:lnTo>
                  <a:lnTo>
                    <a:pt x="70257" y="53859"/>
                  </a:lnTo>
                  <a:lnTo>
                    <a:pt x="32545" y="7543"/>
                  </a:lnTo>
                  <a:lnTo>
                    <a:pt x="27311" y="2641"/>
                  </a:lnTo>
                  <a:lnTo>
                    <a:pt x="20821" y="219"/>
                  </a:lnTo>
                  <a:lnTo>
                    <a:pt x="13891" y="410"/>
                  </a:lnTo>
                  <a:lnTo>
                    <a:pt x="7335" y="3352"/>
                  </a:lnTo>
                  <a:lnTo>
                    <a:pt x="2427" y="8591"/>
                  </a:lnTo>
                  <a:lnTo>
                    <a:pt x="0" y="15089"/>
                  </a:lnTo>
                  <a:lnTo>
                    <a:pt x="179" y="22017"/>
                  </a:lnTo>
                  <a:lnTo>
                    <a:pt x="38399" y="72717"/>
                  </a:lnTo>
                  <a:lnTo>
                    <a:pt x="76534" y="110580"/>
                  </a:lnTo>
                  <a:lnTo>
                    <a:pt x="117052" y="142302"/>
                  </a:lnTo>
                  <a:lnTo>
                    <a:pt x="159507" y="167995"/>
                  </a:lnTo>
                  <a:lnTo>
                    <a:pt x="203452" y="187774"/>
                  </a:lnTo>
                  <a:lnTo>
                    <a:pt x="248442" y="201750"/>
                  </a:lnTo>
                  <a:lnTo>
                    <a:pt x="294030" y="210038"/>
                  </a:lnTo>
                  <a:lnTo>
                    <a:pt x="339771" y="212750"/>
                  </a:lnTo>
                  <a:lnTo>
                    <a:pt x="388798" y="209639"/>
                  </a:lnTo>
                  <a:lnTo>
                    <a:pt x="436932" y="200435"/>
                  </a:lnTo>
                  <a:lnTo>
                    <a:pt x="483643" y="185333"/>
                  </a:lnTo>
                  <a:lnTo>
                    <a:pt x="528399" y="164525"/>
                  </a:lnTo>
                  <a:lnTo>
                    <a:pt x="570670" y="138206"/>
                  </a:lnTo>
                  <a:lnTo>
                    <a:pt x="609924" y="106569"/>
                  </a:lnTo>
                  <a:lnTo>
                    <a:pt x="645631" y="69808"/>
                  </a:lnTo>
                  <a:lnTo>
                    <a:pt x="677260" y="28117"/>
                  </a:lnTo>
                  <a:lnTo>
                    <a:pt x="680008" y="21464"/>
                  </a:lnTo>
                  <a:lnTo>
                    <a:pt x="679978" y="14522"/>
                  </a:lnTo>
                  <a:lnTo>
                    <a:pt x="677339" y="8104"/>
                  </a:lnTo>
                  <a:lnTo>
                    <a:pt x="672257" y="3022"/>
                  </a:lnTo>
                  <a:lnTo>
                    <a:pt x="669183" y="952"/>
                  </a:lnTo>
                  <a:lnTo>
                    <a:pt x="665665" y="0"/>
                  </a:lnTo>
                  <a:close/>
                </a:path>
              </a:pathLst>
            </a:custGeom>
            <a:solidFill>
              <a:srgbClr val="7233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271484" y="1757071"/>
              <a:ext cx="310515" cy="53340"/>
            </a:xfrm>
            <a:custGeom>
              <a:avLst/>
              <a:gdLst/>
              <a:ahLst/>
              <a:cxnLst/>
              <a:rect l="l" t="t" r="r" b="b"/>
              <a:pathLst>
                <a:path w="310515" h="53339">
                  <a:moveTo>
                    <a:pt x="310108" y="0"/>
                  </a:moveTo>
                  <a:lnTo>
                    <a:pt x="276378" y="19548"/>
                  </a:lnTo>
                  <a:lnTo>
                    <a:pt x="238856" y="34197"/>
                  </a:lnTo>
                  <a:lnTo>
                    <a:pt x="198203" y="43394"/>
                  </a:lnTo>
                  <a:lnTo>
                    <a:pt x="155079" y="46583"/>
                  </a:lnTo>
                  <a:lnTo>
                    <a:pt x="111910" y="43394"/>
                  </a:lnTo>
                  <a:lnTo>
                    <a:pt x="71243" y="34197"/>
                  </a:lnTo>
                  <a:lnTo>
                    <a:pt x="33725" y="19548"/>
                  </a:lnTo>
                  <a:lnTo>
                    <a:pt x="0" y="0"/>
                  </a:lnTo>
                  <a:lnTo>
                    <a:pt x="32634" y="22046"/>
                  </a:lnTo>
                  <a:lnTo>
                    <a:pt x="69924" y="38674"/>
                  </a:lnTo>
                  <a:lnTo>
                    <a:pt x="111022" y="49174"/>
                  </a:lnTo>
                  <a:lnTo>
                    <a:pt x="155079" y="52832"/>
                  </a:lnTo>
                  <a:lnTo>
                    <a:pt x="199107" y="49174"/>
                  </a:lnTo>
                  <a:lnTo>
                    <a:pt x="240190" y="38674"/>
                  </a:lnTo>
                  <a:lnTo>
                    <a:pt x="277475" y="22046"/>
                  </a:lnTo>
                  <a:lnTo>
                    <a:pt x="310108" y="0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8966039" y="2815450"/>
            <a:ext cx="3903345" cy="1600200"/>
            <a:chOff x="8966039" y="2815450"/>
            <a:chExt cx="3903345" cy="1600200"/>
          </a:xfrm>
        </p:grpSpPr>
        <p:pic>
          <p:nvPicPr>
            <p:cNvPr id="18" name="object 18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66039" y="3022501"/>
              <a:ext cx="2070049" cy="67437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86015" y="2815450"/>
              <a:ext cx="2183300" cy="1600199"/>
            </a:xfrm>
            <a:prstGeom prst="rect">
              <a:avLst/>
            </a:prstGeom>
          </p:spPr>
        </p:pic>
      </p:grpSp>
      <p:pic>
        <p:nvPicPr>
          <p:cNvPr id="20" name="object 2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327900" y="5993884"/>
            <a:ext cx="1841500" cy="233757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40323" y="2298700"/>
            <a:ext cx="1207476" cy="2019300"/>
          </a:xfrm>
          <a:prstGeom prst="rect">
            <a:avLst/>
          </a:prstGeom>
        </p:spPr>
      </p:pic>
      <p:grpSp>
        <p:nvGrpSpPr>
          <p:cNvPr id="22" name="object 22"/>
          <p:cNvGrpSpPr/>
          <p:nvPr/>
        </p:nvGrpSpPr>
        <p:grpSpPr>
          <a:xfrm>
            <a:off x="812800" y="6375400"/>
            <a:ext cx="4673600" cy="1930400"/>
            <a:chOff x="812800" y="6375400"/>
            <a:chExt cx="4673600" cy="1930400"/>
          </a:xfrm>
        </p:grpSpPr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12800" y="6513894"/>
              <a:ext cx="1612900" cy="164055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51100" y="6375400"/>
              <a:ext cx="3035300" cy="1930400"/>
            </a:xfrm>
            <a:prstGeom prst="rect">
              <a:avLst/>
            </a:prstGeom>
          </p:spPr>
        </p:pic>
      </p:grpSp>
      <p:pic>
        <p:nvPicPr>
          <p:cNvPr id="25" name="object 25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6070600" y="2018809"/>
            <a:ext cx="2033994" cy="251509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7255" y="2047113"/>
            <a:ext cx="1329039" cy="2349499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9455" y="5995441"/>
            <a:ext cx="3403166" cy="2247900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4749800" y="2603500"/>
            <a:ext cx="1231900" cy="1829464"/>
          </a:xfrm>
          <a:prstGeom prst="rect">
            <a:avLst/>
          </a:prstGeom>
        </p:spPr>
      </p:pic>
      <p:sp>
        <p:nvSpPr>
          <p:cNvPr id="29" name="object 29"/>
          <p:cNvSpPr txBox="1"/>
          <p:nvPr/>
        </p:nvSpPr>
        <p:spPr>
          <a:xfrm>
            <a:off x="9726955" y="4356100"/>
            <a:ext cx="293433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10" dirty="0">
                <a:latin typeface="Gill Sans MT"/>
                <a:cs typeface="Gill Sans MT"/>
              </a:rPr>
              <a:t>tadpole</a:t>
            </a:r>
            <a:r>
              <a:rPr sz="4200" spc="70" dirty="0">
                <a:latin typeface="Gill Sans MT"/>
                <a:cs typeface="Gill Sans MT"/>
              </a:rPr>
              <a:t> </a:t>
            </a:r>
            <a:r>
              <a:rPr sz="4200" spc="-235" dirty="0">
                <a:latin typeface="Gill Sans MT"/>
                <a:cs typeface="Gill Sans MT"/>
              </a:rPr>
              <a:t>/</a:t>
            </a:r>
            <a:r>
              <a:rPr sz="4200" spc="75" dirty="0">
                <a:latin typeface="Gill Sans MT"/>
                <a:cs typeface="Gill Sans MT"/>
              </a:rPr>
              <a:t> </a:t>
            </a:r>
            <a:r>
              <a:rPr sz="4200" spc="-15" dirty="0">
                <a:latin typeface="Gill Sans MT"/>
                <a:cs typeface="Gill Sans MT"/>
              </a:rPr>
              <a:t>frog</a:t>
            </a:r>
            <a:endParaRPr sz="4200">
              <a:latin typeface="Gill Sans MT"/>
              <a:cs typeface="Gill Sans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969027" y="4356100"/>
            <a:ext cx="306705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80" dirty="0">
                <a:latin typeface="Gill Sans MT"/>
                <a:cs typeface="Gill Sans MT"/>
              </a:rPr>
              <a:t>chick</a:t>
            </a:r>
            <a:r>
              <a:rPr sz="4200" spc="80" dirty="0">
                <a:latin typeface="Gill Sans MT"/>
                <a:cs typeface="Gill Sans MT"/>
              </a:rPr>
              <a:t> </a:t>
            </a:r>
            <a:r>
              <a:rPr sz="4200" spc="-235" dirty="0">
                <a:latin typeface="Gill Sans MT"/>
                <a:cs typeface="Gill Sans MT"/>
              </a:rPr>
              <a:t>/</a:t>
            </a:r>
            <a:r>
              <a:rPr sz="4200" spc="80" dirty="0">
                <a:latin typeface="Gill Sans MT"/>
                <a:cs typeface="Gill Sans MT"/>
              </a:rPr>
              <a:t> </a:t>
            </a:r>
            <a:r>
              <a:rPr sz="4200" spc="-105" dirty="0">
                <a:latin typeface="Gill Sans MT"/>
                <a:cs typeface="Gill Sans MT"/>
              </a:rPr>
              <a:t>chicken</a:t>
            </a:r>
            <a:endParaRPr sz="4200">
              <a:latin typeface="Gill Sans MT"/>
              <a:cs typeface="Gill Sans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01802" y="4356100"/>
            <a:ext cx="237490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120" dirty="0">
                <a:latin typeface="Gill Sans MT"/>
                <a:cs typeface="Gill Sans MT"/>
              </a:rPr>
              <a:t>owlet</a:t>
            </a:r>
            <a:r>
              <a:rPr sz="4200" spc="75" dirty="0">
                <a:latin typeface="Gill Sans MT"/>
                <a:cs typeface="Gill Sans MT"/>
              </a:rPr>
              <a:t> </a:t>
            </a:r>
            <a:r>
              <a:rPr sz="4200" spc="-235" dirty="0">
                <a:latin typeface="Gill Sans MT"/>
                <a:cs typeface="Gill Sans MT"/>
              </a:rPr>
              <a:t>/</a:t>
            </a:r>
            <a:r>
              <a:rPr sz="4200" spc="80" dirty="0">
                <a:latin typeface="Gill Sans MT"/>
                <a:cs typeface="Gill Sans MT"/>
              </a:rPr>
              <a:t> </a:t>
            </a:r>
            <a:r>
              <a:rPr sz="4200" spc="-125" dirty="0">
                <a:latin typeface="Gill Sans MT"/>
                <a:cs typeface="Gill Sans MT"/>
              </a:rPr>
              <a:t>owl</a:t>
            </a:r>
            <a:endParaRPr sz="4200">
              <a:latin typeface="Gill Sans MT"/>
              <a:cs typeface="Gill Sans MT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501927" y="8102701"/>
            <a:ext cx="230441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20" dirty="0">
                <a:latin typeface="Gill Sans MT"/>
                <a:cs typeface="Gill Sans MT"/>
              </a:rPr>
              <a:t>piglet</a:t>
            </a:r>
            <a:r>
              <a:rPr sz="4200" spc="80" dirty="0">
                <a:latin typeface="Gill Sans MT"/>
                <a:cs typeface="Gill Sans MT"/>
              </a:rPr>
              <a:t> </a:t>
            </a:r>
            <a:r>
              <a:rPr sz="4200" spc="-235" dirty="0">
                <a:latin typeface="Gill Sans MT"/>
                <a:cs typeface="Gill Sans MT"/>
              </a:rPr>
              <a:t>/</a:t>
            </a:r>
            <a:r>
              <a:rPr sz="4200" spc="85" dirty="0">
                <a:latin typeface="Gill Sans MT"/>
                <a:cs typeface="Gill Sans MT"/>
              </a:rPr>
              <a:t> </a:t>
            </a:r>
            <a:r>
              <a:rPr sz="4200" spc="105" dirty="0">
                <a:latin typeface="Gill Sans MT"/>
                <a:cs typeface="Gill Sans MT"/>
              </a:rPr>
              <a:t>pig</a:t>
            </a:r>
            <a:endParaRPr sz="4200">
              <a:latin typeface="Gill Sans MT"/>
              <a:cs typeface="Gill Sans M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704427" y="8102701"/>
            <a:ext cx="207835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95" dirty="0">
                <a:latin typeface="Gill Sans MT"/>
                <a:cs typeface="Gill Sans MT"/>
              </a:rPr>
              <a:t>calf</a:t>
            </a:r>
            <a:r>
              <a:rPr sz="4200" spc="85" dirty="0">
                <a:latin typeface="Gill Sans MT"/>
                <a:cs typeface="Gill Sans MT"/>
              </a:rPr>
              <a:t> </a:t>
            </a:r>
            <a:r>
              <a:rPr sz="4200" spc="-235" dirty="0">
                <a:latin typeface="Gill Sans MT"/>
                <a:cs typeface="Gill Sans MT"/>
              </a:rPr>
              <a:t>/</a:t>
            </a:r>
            <a:r>
              <a:rPr sz="4200" spc="85" dirty="0">
                <a:latin typeface="Gill Sans MT"/>
                <a:cs typeface="Gill Sans MT"/>
              </a:rPr>
              <a:t> </a:t>
            </a:r>
            <a:r>
              <a:rPr sz="4200" spc="-185" dirty="0">
                <a:latin typeface="Gill Sans MT"/>
                <a:cs typeface="Gill Sans MT"/>
              </a:rPr>
              <a:t>cow</a:t>
            </a:r>
            <a:endParaRPr sz="4200">
              <a:latin typeface="Gill Sans MT"/>
              <a:cs typeface="Gill Sans MT"/>
            </a:endParaRPr>
          </a:p>
        </p:txBody>
      </p:sp>
      <p:pic>
        <p:nvPicPr>
          <p:cNvPr id="34" name="Audio 33">
            <a:hlinkClick r:id="" action="ppaction://media"/>
            <a:extLst>
              <a:ext uri="{FF2B5EF4-FFF2-40B4-BE49-F238E27FC236}">
                <a16:creationId xmlns:a16="http://schemas.microsoft.com/office/drawing/2014/main" id="{34A8B352-AA93-4198-B2CE-E3DDB89F06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24"/>
    </mc:Choice>
    <mc:Fallback xmlns="">
      <p:transition spd="slow" advTm="16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066906" y="1168400"/>
            <a:ext cx="7214234" cy="5039995"/>
            <a:chOff x="5066906" y="1168400"/>
            <a:chExt cx="7214234" cy="5039995"/>
          </a:xfrm>
        </p:grpSpPr>
        <p:sp>
          <p:nvSpPr>
            <p:cNvPr id="3" name="object 3"/>
            <p:cNvSpPr/>
            <p:nvPr/>
          </p:nvSpPr>
          <p:spPr>
            <a:xfrm>
              <a:off x="5079606" y="1181100"/>
              <a:ext cx="7188834" cy="5014595"/>
            </a:xfrm>
            <a:custGeom>
              <a:avLst/>
              <a:gdLst/>
              <a:ahLst/>
              <a:cxnLst/>
              <a:rect l="l" t="t" r="r" b="b"/>
              <a:pathLst>
                <a:path w="7188834" h="5014595">
                  <a:moveTo>
                    <a:pt x="6934593" y="0"/>
                  </a:moveTo>
                  <a:lnTo>
                    <a:pt x="1346593" y="0"/>
                  </a:lnTo>
                  <a:lnTo>
                    <a:pt x="1300935" y="4092"/>
                  </a:lnTo>
                  <a:lnTo>
                    <a:pt x="1257963" y="15890"/>
                  </a:lnTo>
                  <a:lnTo>
                    <a:pt x="1218393" y="34677"/>
                  </a:lnTo>
                  <a:lnTo>
                    <a:pt x="1182943" y="59736"/>
                  </a:lnTo>
                  <a:lnTo>
                    <a:pt x="1152330" y="90349"/>
                  </a:lnTo>
                  <a:lnTo>
                    <a:pt x="1127271" y="125799"/>
                  </a:lnTo>
                  <a:lnTo>
                    <a:pt x="1108484" y="165369"/>
                  </a:lnTo>
                  <a:lnTo>
                    <a:pt x="1096685" y="208342"/>
                  </a:lnTo>
                  <a:lnTo>
                    <a:pt x="1092593" y="254000"/>
                  </a:lnTo>
                  <a:lnTo>
                    <a:pt x="1092593" y="3556000"/>
                  </a:lnTo>
                  <a:lnTo>
                    <a:pt x="1093444" y="3574496"/>
                  </a:lnTo>
                  <a:lnTo>
                    <a:pt x="1095822" y="3592533"/>
                  </a:lnTo>
                  <a:lnTo>
                    <a:pt x="1099462" y="3610162"/>
                  </a:lnTo>
                  <a:lnTo>
                    <a:pt x="1104099" y="3627437"/>
                  </a:lnTo>
                  <a:lnTo>
                    <a:pt x="0" y="5014112"/>
                  </a:lnTo>
                  <a:lnTo>
                    <a:pt x="1293812" y="3804437"/>
                  </a:lnTo>
                  <a:lnTo>
                    <a:pt x="1306697" y="3806828"/>
                  </a:lnTo>
                  <a:lnTo>
                    <a:pt x="1319798" y="3808571"/>
                  </a:lnTo>
                  <a:lnTo>
                    <a:pt x="1333101" y="3809638"/>
                  </a:lnTo>
                  <a:lnTo>
                    <a:pt x="1346593" y="3810000"/>
                  </a:lnTo>
                  <a:lnTo>
                    <a:pt x="6934593" y="3810000"/>
                  </a:lnTo>
                  <a:lnTo>
                    <a:pt x="6980251" y="3805907"/>
                  </a:lnTo>
                  <a:lnTo>
                    <a:pt x="7023224" y="3794109"/>
                  </a:lnTo>
                  <a:lnTo>
                    <a:pt x="7062794" y="3775322"/>
                  </a:lnTo>
                  <a:lnTo>
                    <a:pt x="7098244" y="3750263"/>
                  </a:lnTo>
                  <a:lnTo>
                    <a:pt x="7128857" y="3719650"/>
                  </a:lnTo>
                  <a:lnTo>
                    <a:pt x="7153916" y="3684200"/>
                  </a:lnTo>
                  <a:lnTo>
                    <a:pt x="7172703" y="3644630"/>
                  </a:lnTo>
                  <a:lnTo>
                    <a:pt x="7184501" y="3601657"/>
                  </a:lnTo>
                  <a:lnTo>
                    <a:pt x="7188593" y="3556000"/>
                  </a:lnTo>
                  <a:lnTo>
                    <a:pt x="7188593" y="254000"/>
                  </a:lnTo>
                  <a:lnTo>
                    <a:pt x="7184501" y="208342"/>
                  </a:lnTo>
                  <a:lnTo>
                    <a:pt x="7172703" y="165369"/>
                  </a:lnTo>
                  <a:lnTo>
                    <a:pt x="7153916" y="125799"/>
                  </a:lnTo>
                  <a:lnTo>
                    <a:pt x="7128857" y="90349"/>
                  </a:lnTo>
                  <a:lnTo>
                    <a:pt x="7098244" y="59736"/>
                  </a:lnTo>
                  <a:lnTo>
                    <a:pt x="7062794" y="34677"/>
                  </a:lnTo>
                  <a:lnTo>
                    <a:pt x="7023224" y="15890"/>
                  </a:lnTo>
                  <a:lnTo>
                    <a:pt x="6980251" y="4092"/>
                  </a:lnTo>
                  <a:lnTo>
                    <a:pt x="6934593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079606" y="1181100"/>
              <a:ext cx="7188834" cy="5014595"/>
            </a:xfrm>
            <a:custGeom>
              <a:avLst/>
              <a:gdLst/>
              <a:ahLst/>
              <a:cxnLst/>
              <a:rect l="l" t="t" r="r" b="b"/>
              <a:pathLst>
                <a:path w="7188834" h="5014595">
                  <a:moveTo>
                    <a:pt x="1346593" y="0"/>
                  </a:moveTo>
                  <a:lnTo>
                    <a:pt x="1300935" y="4092"/>
                  </a:lnTo>
                  <a:lnTo>
                    <a:pt x="1257963" y="15890"/>
                  </a:lnTo>
                  <a:lnTo>
                    <a:pt x="1218393" y="34677"/>
                  </a:lnTo>
                  <a:lnTo>
                    <a:pt x="1182943" y="59736"/>
                  </a:lnTo>
                  <a:lnTo>
                    <a:pt x="1152330" y="90349"/>
                  </a:lnTo>
                  <a:lnTo>
                    <a:pt x="1127271" y="125799"/>
                  </a:lnTo>
                  <a:lnTo>
                    <a:pt x="1108484" y="165369"/>
                  </a:lnTo>
                  <a:lnTo>
                    <a:pt x="1096685" y="208342"/>
                  </a:lnTo>
                  <a:lnTo>
                    <a:pt x="1092593" y="254000"/>
                  </a:lnTo>
                  <a:lnTo>
                    <a:pt x="1092593" y="3556000"/>
                  </a:lnTo>
                  <a:lnTo>
                    <a:pt x="1093444" y="3574496"/>
                  </a:lnTo>
                  <a:lnTo>
                    <a:pt x="1095822" y="3592533"/>
                  </a:lnTo>
                  <a:lnTo>
                    <a:pt x="1099462" y="3610162"/>
                  </a:lnTo>
                  <a:lnTo>
                    <a:pt x="1104099" y="3627437"/>
                  </a:lnTo>
                  <a:lnTo>
                    <a:pt x="0" y="5014112"/>
                  </a:lnTo>
                  <a:lnTo>
                    <a:pt x="1293812" y="3804437"/>
                  </a:lnTo>
                  <a:lnTo>
                    <a:pt x="1306697" y="3806828"/>
                  </a:lnTo>
                  <a:lnTo>
                    <a:pt x="1319798" y="3808571"/>
                  </a:lnTo>
                  <a:lnTo>
                    <a:pt x="1333101" y="3809638"/>
                  </a:lnTo>
                  <a:lnTo>
                    <a:pt x="1346593" y="3810000"/>
                  </a:lnTo>
                  <a:lnTo>
                    <a:pt x="6934593" y="3810000"/>
                  </a:lnTo>
                  <a:lnTo>
                    <a:pt x="6980251" y="3805907"/>
                  </a:lnTo>
                  <a:lnTo>
                    <a:pt x="7023224" y="3794109"/>
                  </a:lnTo>
                  <a:lnTo>
                    <a:pt x="7062794" y="3775322"/>
                  </a:lnTo>
                  <a:lnTo>
                    <a:pt x="7098244" y="3750263"/>
                  </a:lnTo>
                  <a:lnTo>
                    <a:pt x="7128857" y="3719650"/>
                  </a:lnTo>
                  <a:lnTo>
                    <a:pt x="7153916" y="3684200"/>
                  </a:lnTo>
                  <a:lnTo>
                    <a:pt x="7172703" y="3644630"/>
                  </a:lnTo>
                  <a:lnTo>
                    <a:pt x="7184501" y="3601657"/>
                  </a:lnTo>
                  <a:lnTo>
                    <a:pt x="7188593" y="3556000"/>
                  </a:lnTo>
                  <a:lnTo>
                    <a:pt x="7188593" y="254000"/>
                  </a:lnTo>
                  <a:lnTo>
                    <a:pt x="7184501" y="208342"/>
                  </a:lnTo>
                  <a:lnTo>
                    <a:pt x="7172703" y="165369"/>
                  </a:lnTo>
                  <a:lnTo>
                    <a:pt x="7153916" y="125799"/>
                  </a:lnTo>
                  <a:lnTo>
                    <a:pt x="7128857" y="90349"/>
                  </a:lnTo>
                  <a:lnTo>
                    <a:pt x="7098244" y="59736"/>
                  </a:lnTo>
                  <a:lnTo>
                    <a:pt x="7062794" y="34677"/>
                  </a:lnTo>
                  <a:lnTo>
                    <a:pt x="7023224" y="15890"/>
                  </a:lnTo>
                  <a:lnTo>
                    <a:pt x="6980251" y="4092"/>
                  </a:lnTo>
                  <a:lnTo>
                    <a:pt x="6934593" y="0"/>
                  </a:lnTo>
                  <a:lnTo>
                    <a:pt x="1346593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99300" y="1219200"/>
              <a:ext cx="4241800" cy="6985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80199" y="1955800"/>
              <a:ext cx="5092700" cy="5207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38899" y="2692400"/>
              <a:ext cx="5575300" cy="6985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13499" y="3429000"/>
              <a:ext cx="5600700" cy="6985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13700" y="4165600"/>
              <a:ext cx="2374900" cy="520700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6416447" y="1054100"/>
            <a:ext cx="5607685" cy="3703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800" spc="-75" dirty="0">
                <a:solidFill>
                  <a:srgbClr val="FFFFFF"/>
                </a:solidFill>
                <a:latin typeface="Gill Sans MT"/>
                <a:cs typeface="Gill Sans MT"/>
              </a:rPr>
              <a:t>Have</a:t>
            </a:r>
            <a:r>
              <a:rPr sz="4800" spc="10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60" dirty="0">
                <a:solidFill>
                  <a:srgbClr val="FFFFFF"/>
                </a:solidFill>
                <a:latin typeface="Gill Sans MT"/>
                <a:cs typeface="Gill Sans MT"/>
              </a:rPr>
              <a:t>another</a:t>
            </a:r>
            <a:r>
              <a:rPr sz="4800" spc="10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45" dirty="0">
                <a:solidFill>
                  <a:srgbClr val="FFFFFF"/>
                </a:solidFill>
                <a:latin typeface="Gill Sans MT"/>
                <a:cs typeface="Gill Sans MT"/>
              </a:rPr>
              <a:t>go!</a:t>
            </a:r>
            <a:endParaRPr sz="4800">
              <a:latin typeface="Gill Sans MT"/>
              <a:cs typeface="Gill Sans MT"/>
            </a:endParaRPr>
          </a:p>
          <a:p>
            <a:pPr marL="12065" marR="5080" algn="ctr">
              <a:lnSpc>
                <a:spcPct val="100699"/>
              </a:lnSpc>
            </a:pPr>
            <a:r>
              <a:rPr sz="4800" spc="-75" dirty="0">
                <a:solidFill>
                  <a:srgbClr val="FFFFFF"/>
                </a:solidFill>
                <a:latin typeface="Gill Sans MT"/>
                <a:cs typeface="Gill Sans MT"/>
              </a:rPr>
              <a:t>Have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360" dirty="0">
                <a:solidFill>
                  <a:srgbClr val="FFFFFF"/>
                </a:solidFill>
                <a:latin typeface="Gill Sans MT"/>
                <a:cs typeface="Gill Sans MT"/>
              </a:rPr>
              <a:t>a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50" dirty="0">
                <a:solidFill>
                  <a:srgbClr val="FFFFFF"/>
                </a:solidFill>
                <a:latin typeface="Gill Sans MT"/>
                <a:cs typeface="Gill Sans MT"/>
              </a:rPr>
              <a:t>look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150" dirty="0">
                <a:solidFill>
                  <a:srgbClr val="FFFFFF"/>
                </a:solidFill>
                <a:latin typeface="Gill Sans MT"/>
                <a:cs typeface="Gill Sans MT"/>
              </a:rPr>
              <a:t>at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05" dirty="0">
                <a:solidFill>
                  <a:srgbClr val="FFFFFF"/>
                </a:solidFill>
                <a:latin typeface="Gill Sans MT"/>
                <a:cs typeface="Gill Sans MT"/>
              </a:rPr>
              <a:t>these </a:t>
            </a:r>
            <a:r>
              <a:rPr sz="4800" spc="-10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80" dirty="0">
                <a:solidFill>
                  <a:srgbClr val="FFFFFF"/>
                </a:solidFill>
                <a:latin typeface="Gill Sans MT"/>
                <a:cs typeface="Gill Sans MT"/>
              </a:rPr>
              <a:t>animals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and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55" dirty="0">
                <a:solidFill>
                  <a:srgbClr val="FFFFFF"/>
                </a:solidFill>
                <a:latin typeface="Gill Sans MT"/>
                <a:cs typeface="Gill Sans MT"/>
              </a:rPr>
              <a:t>see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if </a:t>
            </a:r>
            <a:r>
              <a:rPr sz="4800" spc="-10" dirty="0">
                <a:solidFill>
                  <a:srgbClr val="FFFFFF"/>
                </a:solidFill>
                <a:latin typeface="Gill Sans MT"/>
                <a:cs typeface="Gill Sans MT"/>
              </a:rPr>
              <a:t>you </a:t>
            </a:r>
            <a:r>
              <a:rPr sz="4800" spc="-132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60" dirty="0">
                <a:solidFill>
                  <a:srgbClr val="FFFFFF"/>
                </a:solidFill>
                <a:latin typeface="Gill Sans MT"/>
                <a:cs typeface="Gill Sans MT"/>
              </a:rPr>
              <a:t>can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5" dirty="0">
                <a:solidFill>
                  <a:srgbClr val="FFFFFF"/>
                </a:solidFill>
                <a:latin typeface="Gill Sans MT"/>
                <a:cs typeface="Gill Sans MT"/>
              </a:rPr>
              <a:t>match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90" dirty="0">
                <a:solidFill>
                  <a:srgbClr val="FFFFFF"/>
                </a:solidFill>
                <a:latin typeface="Gill Sans MT"/>
                <a:cs typeface="Gill Sans MT"/>
              </a:rPr>
              <a:t>the</a:t>
            </a:r>
            <a:r>
              <a:rPr sz="4800" spc="12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baby</a:t>
            </a:r>
            <a:r>
              <a:rPr sz="4800" spc="13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155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4800" spc="-132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-90" dirty="0">
                <a:solidFill>
                  <a:srgbClr val="FFFFFF"/>
                </a:solidFill>
                <a:latin typeface="Gill Sans MT"/>
                <a:cs typeface="Gill Sans MT"/>
              </a:rPr>
              <a:t>the</a:t>
            </a:r>
            <a:r>
              <a:rPr sz="4800" spc="135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4800" spc="65" dirty="0">
                <a:solidFill>
                  <a:srgbClr val="FFFFFF"/>
                </a:solidFill>
                <a:latin typeface="Gill Sans MT"/>
                <a:cs typeface="Gill Sans MT"/>
              </a:rPr>
              <a:t>adult.</a:t>
            </a:r>
            <a:endParaRPr sz="4800">
              <a:latin typeface="Gill Sans MT"/>
              <a:cs typeface="Gill Sans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69021" y="2755036"/>
            <a:ext cx="4551680" cy="4546600"/>
            <a:chOff x="469021" y="2755036"/>
            <a:chExt cx="4551680" cy="4546600"/>
          </a:xfrm>
        </p:grpSpPr>
        <p:pic>
          <p:nvPicPr>
            <p:cNvPr id="12" name="object 12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9021" y="2755036"/>
              <a:ext cx="4551099" cy="454659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2583" y="2809633"/>
              <a:ext cx="3352660" cy="2273655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786189" y="5861468"/>
              <a:ext cx="1143635" cy="1088390"/>
            </a:xfrm>
            <a:custGeom>
              <a:avLst/>
              <a:gdLst/>
              <a:ahLst/>
              <a:cxnLst/>
              <a:rect l="l" t="t" r="r" b="b"/>
              <a:pathLst>
                <a:path w="1143635" h="1088390">
                  <a:moveTo>
                    <a:pt x="813447" y="0"/>
                  </a:moveTo>
                  <a:lnTo>
                    <a:pt x="779145" y="25336"/>
                  </a:lnTo>
                  <a:lnTo>
                    <a:pt x="742327" y="50812"/>
                  </a:lnTo>
                  <a:lnTo>
                    <a:pt x="703122" y="76352"/>
                  </a:lnTo>
                  <a:lnTo>
                    <a:pt x="661670" y="101815"/>
                  </a:lnTo>
                  <a:lnTo>
                    <a:pt x="618109" y="127114"/>
                  </a:lnTo>
                  <a:lnTo>
                    <a:pt x="572554" y="152120"/>
                  </a:lnTo>
                  <a:lnTo>
                    <a:pt x="525145" y="176745"/>
                  </a:lnTo>
                  <a:lnTo>
                    <a:pt x="476008" y="200875"/>
                  </a:lnTo>
                  <a:lnTo>
                    <a:pt x="425284" y="224396"/>
                  </a:lnTo>
                  <a:lnTo>
                    <a:pt x="374040" y="246748"/>
                  </a:lnTo>
                  <a:lnTo>
                    <a:pt x="323405" y="267500"/>
                  </a:lnTo>
                  <a:lnTo>
                    <a:pt x="273532" y="286626"/>
                  </a:lnTo>
                  <a:lnTo>
                    <a:pt x="224599" y="304101"/>
                  </a:lnTo>
                  <a:lnTo>
                    <a:pt x="176771" y="319913"/>
                  </a:lnTo>
                  <a:lnTo>
                    <a:pt x="130225" y="334022"/>
                  </a:lnTo>
                  <a:lnTo>
                    <a:pt x="85140" y="346405"/>
                  </a:lnTo>
                  <a:lnTo>
                    <a:pt x="41668" y="357035"/>
                  </a:lnTo>
                  <a:lnTo>
                    <a:pt x="0" y="365899"/>
                  </a:lnTo>
                  <a:lnTo>
                    <a:pt x="40525" y="358787"/>
                  </a:lnTo>
                  <a:lnTo>
                    <a:pt x="83312" y="349618"/>
                  </a:lnTo>
                  <a:lnTo>
                    <a:pt x="128143" y="338404"/>
                  </a:lnTo>
                  <a:lnTo>
                    <a:pt x="174802" y="325170"/>
                  </a:lnTo>
                  <a:lnTo>
                    <a:pt x="223075" y="309968"/>
                  </a:lnTo>
                  <a:lnTo>
                    <a:pt x="272732" y="292823"/>
                  </a:lnTo>
                  <a:lnTo>
                    <a:pt x="323557" y="273748"/>
                  </a:lnTo>
                  <a:lnTo>
                    <a:pt x="375323" y="252793"/>
                  </a:lnTo>
                  <a:lnTo>
                    <a:pt x="427824" y="229984"/>
                  </a:lnTo>
                  <a:lnTo>
                    <a:pt x="479691" y="205867"/>
                  </a:lnTo>
                  <a:lnTo>
                    <a:pt x="529704" y="181038"/>
                  </a:lnTo>
                  <a:lnTo>
                    <a:pt x="577684" y="155676"/>
                  </a:lnTo>
                  <a:lnTo>
                    <a:pt x="623455" y="129895"/>
                  </a:lnTo>
                  <a:lnTo>
                    <a:pt x="666864" y="103860"/>
                  </a:lnTo>
                  <a:lnTo>
                    <a:pt x="707732" y="77711"/>
                  </a:lnTo>
                  <a:lnTo>
                    <a:pt x="745896" y="51587"/>
                  </a:lnTo>
                  <a:lnTo>
                    <a:pt x="781189" y="25641"/>
                  </a:lnTo>
                  <a:lnTo>
                    <a:pt x="813447" y="0"/>
                  </a:lnTo>
                  <a:close/>
                </a:path>
                <a:path w="1143635" h="1088390">
                  <a:moveTo>
                    <a:pt x="1143406" y="706996"/>
                  </a:moveTo>
                  <a:lnTo>
                    <a:pt x="1116787" y="747725"/>
                  </a:lnTo>
                  <a:lnTo>
                    <a:pt x="1087005" y="787044"/>
                  </a:lnTo>
                  <a:lnTo>
                    <a:pt x="1054125" y="824788"/>
                  </a:lnTo>
                  <a:lnTo>
                    <a:pt x="1018260" y="860755"/>
                  </a:lnTo>
                  <a:lnTo>
                    <a:pt x="979500" y="894765"/>
                  </a:lnTo>
                  <a:lnTo>
                    <a:pt x="937933" y="926604"/>
                  </a:lnTo>
                  <a:lnTo>
                    <a:pt x="893648" y="956094"/>
                  </a:lnTo>
                  <a:lnTo>
                    <a:pt x="846747" y="983056"/>
                  </a:lnTo>
                  <a:lnTo>
                    <a:pt x="797306" y="1007287"/>
                  </a:lnTo>
                  <a:lnTo>
                    <a:pt x="746379" y="1028217"/>
                  </a:lnTo>
                  <a:lnTo>
                    <a:pt x="695109" y="1045425"/>
                  </a:lnTo>
                  <a:lnTo>
                    <a:pt x="643674" y="1058989"/>
                  </a:lnTo>
                  <a:lnTo>
                    <a:pt x="592277" y="1068959"/>
                  </a:lnTo>
                  <a:lnTo>
                    <a:pt x="541147" y="1075397"/>
                  </a:lnTo>
                  <a:lnTo>
                    <a:pt x="490461" y="1078344"/>
                  </a:lnTo>
                  <a:lnTo>
                    <a:pt x="440436" y="1077887"/>
                  </a:lnTo>
                  <a:lnTo>
                    <a:pt x="391274" y="1074051"/>
                  </a:lnTo>
                  <a:lnTo>
                    <a:pt x="343179" y="1066914"/>
                  </a:lnTo>
                  <a:lnTo>
                    <a:pt x="391071" y="1077734"/>
                  </a:lnTo>
                  <a:lnTo>
                    <a:pt x="440423" y="1084821"/>
                  </a:lnTo>
                  <a:lnTo>
                    <a:pt x="490982" y="1088097"/>
                  </a:lnTo>
                  <a:lnTo>
                    <a:pt x="542467" y="1087488"/>
                  </a:lnTo>
                  <a:lnTo>
                    <a:pt x="594626" y="1082903"/>
                  </a:lnTo>
                  <a:lnTo>
                    <a:pt x="647179" y="1074280"/>
                  </a:lnTo>
                  <a:lnTo>
                    <a:pt x="699858" y="1061542"/>
                  </a:lnTo>
                  <a:lnTo>
                    <a:pt x="752398" y="1044625"/>
                  </a:lnTo>
                  <a:lnTo>
                    <a:pt x="804545" y="1023429"/>
                  </a:lnTo>
                  <a:lnTo>
                    <a:pt x="855027" y="998435"/>
                  </a:lnTo>
                  <a:lnTo>
                    <a:pt x="902576" y="970330"/>
                  </a:lnTo>
                  <a:lnTo>
                    <a:pt x="947077" y="939355"/>
                  </a:lnTo>
                  <a:lnTo>
                    <a:pt x="988415" y="905751"/>
                  </a:lnTo>
                  <a:lnTo>
                    <a:pt x="1026464" y="869772"/>
                  </a:lnTo>
                  <a:lnTo>
                    <a:pt x="1061110" y="831659"/>
                  </a:lnTo>
                  <a:lnTo>
                    <a:pt x="1092225" y="791667"/>
                  </a:lnTo>
                  <a:lnTo>
                    <a:pt x="1119708" y="750023"/>
                  </a:lnTo>
                  <a:lnTo>
                    <a:pt x="1143406" y="706996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73919" y="3812076"/>
              <a:ext cx="1308735" cy="1308735"/>
            </a:xfrm>
            <a:custGeom>
              <a:avLst/>
              <a:gdLst/>
              <a:ahLst/>
              <a:cxnLst/>
              <a:rect l="l" t="t" r="r" b="b"/>
              <a:pathLst>
                <a:path w="1308735" h="1308735">
                  <a:moveTo>
                    <a:pt x="654062" y="0"/>
                  </a:moveTo>
                  <a:lnTo>
                    <a:pt x="605251" y="1795"/>
                  </a:lnTo>
                  <a:lnTo>
                    <a:pt x="557413" y="7096"/>
                  </a:lnTo>
                  <a:lnTo>
                    <a:pt x="510676" y="15777"/>
                  </a:lnTo>
                  <a:lnTo>
                    <a:pt x="465166" y="27710"/>
                  </a:lnTo>
                  <a:lnTo>
                    <a:pt x="421009" y="42770"/>
                  </a:lnTo>
                  <a:lnTo>
                    <a:pt x="378333" y="60829"/>
                  </a:lnTo>
                  <a:lnTo>
                    <a:pt x="337262" y="81761"/>
                  </a:lnTo>
                  <a:lnTo>
                    <a:pt x="297925" y="105439"/>
                  </a:lnTo>
                  <a:lnTo>
                    <a:pt x="260447" y="131737"/>
                  </a:lnTo>
                  <a:lnTo>
                    <a:pt x="224955" y="160527"/>
                  </a:lnTo>
                  <a:lnTo>
                    <a:pt x="191576" y="191684"/>
                  </a:lnTo>
                  <a:lnTo>
                    <a:pt x="160435" y="225080"/>
                  </a:lnTo>
                  <a:lnTo>
                    <a:pt x="131660" y="260589"/>
                  </a:lnTo>
                  <a:lnTo>
                    <a:pt x="105377" y="298084"/>
                  </a:lnTo>
                  <a:lnTo>
                    <a:pt x="81712" y="337439"/>
                  </a:lnTo>
                  <a:lnTo>
                    <a:pt x="60792" y="378527"/>
                  </a:lnTo>
                  <a:lnTo>
                    <a:pt x="42744" y="421222"/>
                  </a:lnTo>
                  <a:lnTo>
                    <a:pt x="27693" y="465395"/>
                  </a:lnTo>
                  <a:lnTo>
                    <a:pt x="15767" y="510922"/>
                  </a:lnTo>
                  <a:lnTo>
                    <a:pt x="7092" y="557675"/>
                  </a:lnTo>
                  <a:lnTo>
                    <a:pt x="1794" y="605528"/>
                  </a:lnTo>
                  <a:lnTo>
                    <a:pt x="0" y="654354"/>
                  </a:lnTo>
                  <a:lnTo>
                    <a:pt x="1794" y="703179"/>
                  </a:lnTo>
                  <a:lnTo>
                    <a:pt x="7092" y="751030"/>
                  </a:lnTo>
                  <a:lnTo>
                    <a:pt x="15767" y="797780"/>
                  </a:lnTo>
                  <a:lnTo>
                    <a:pt x="27693" y="843302"/>
                  </a:lnTo>
                  <a:lnTo>
                    <a:pt x="42744" y="887470"/>
                  </a:lnTo>
                  <a:lnTo>
                    <a:pt x="60792" y="930158"/>
                  </a:lnTo>
                  <a:lnTo>
                    <a:pt x="81712" y="971239"/>
                  </a:lnTo>
                  <a:lnTo>
                    <a:pt x="105377" y="1010586"/>
                  </a:lnTo>
                  <a:lnTo>
                    <a:pt x="131660" y="1048073"/>
                  </a:lnTo>
                  <a:lnTo>
                    <a:pt x="160435" y="1083574"/>
                  </a:lnTo>
                  <a:lnTo>
                    <a:pt x="191576" y="1116961"/>
                  </a:lnTo>
                  <a:lnTo>
                    <a:pt x="224955" y="1148109"/>
                  </a:lnTo>
                  <a:lnTo>
                    <a:pt x="260447" y="1176891"/>
                  </a:lnTo>
                  <a:lnTo>
                    <a:pt x="297925" y="1203181"/>
                  </a:lnTo>
                  <a:lnTo>
                    <a:pt x="337262" y="1226851"/>
                  </a:lnTo>
                  <a:lnTo>
                    <a:pt x="378333" y="1247776"/>
                  </a:lnTo>
                  <a:lnTo>
                    <a:pt x="421009" y="1265828"/>
                  </a:lnTo>
                  <a:lnTo>
                    <a:pt x="465166" y="1280882"/>
                  </a:lnTo>
                  <a:lnTo>
                    <a:pt x="510676" y="1292811"/>
                  </a:lnTo>
                  <a:lnTo>
                    <a:pt x="557413" y="1301488"/>
                  </a:lnTo>
                  <a:lnTo>
                    <a:pt x="605251" y="1306788"/>
                  </a:lnTo>
                  <a:lnTo>
                    <a:pt x="654062" y="1308582"/>
                  </a:lnTo>
                  <a:lnTo>
                    <a:pt x="702875" y="1306788"/>
                  </a:lnTo>
                  <a:lnTo>
                    <a:pt x="750714" y="1301488"/>
                  </a:lnTo>
                  <a:lnTo>
                    <a:pt x="797452" y="1292811"/>
                  </a:lnTo>
                  <a:lnTo>
                    <a:pt x="842963" y="1280882"/>
                  </a:lnTo>
                  <a:lnTo>
                    <a:pt x="887120" y="1265828"/>
                  </a:lnTo>
                  <a:lnTo>
                    <a:pt x="929797" y="1247776"/>
                  </a:lnTo>
                  <a:lnTo>
                    <a:pt x="970868" y="1226851"/>
                  </a:lnTo>
                  <a:lnTo>
                    <a:pt x="1010205" y="1203181"/>
                  </a:lnTo>
                  <a:lnTo>
                    <a:pt x="1047683" y="1176891"/>
                  </a:lnTo>
                  <a:lnTo>
                    <a:pt x="1083174" y="1148109"/>
                  </a:lnTo>
                  <a:lnTo>
                    <a:pt x="1116553" y="1116961"/>
                  </a:lnTo>
                  <a:lnTo>
                    <a:pt x="1147693" y="1083574"/>
                  </a:lnTo>
                  <a:lnTo>
                    <a:pt x="1176468" y="1048073"/>
                  </a:lnTo>
                  <a:lnTo>
                    <a:pt x="1202751" y="1010586"/>
                  </a:lnTo>
                  <a:lnTo>
                    <a:pt x="1226415" y="971239"/>
                  </a:lnTo>
                  <a:lnTo>
                    <a:pt x="1247334" y="930158"/>
                  </a:lnTo>
                  <a:lnTo>
                    <a:pt x="1265382" y="887470"/>
                  </a:lnTo>
                  <a:lnTo>
                    <a:pt x="1280432" y="843302"/>
                  </a:lnTo>
                  <a:lnTo>
                    <a:pt x="1292358" y="797780"/>
                  </a:lnTo>
                  <a:lnTo>
                    <a:pt x="1301033" y="751030"/>
                  </a:lnTo>
                  <a:lnTo>
                    <a:pt x="1306331" y="703179"/>
                  </a:lnTo>
                  <a:lnTo>
                    <a:pt x="1308125" y="654354"/>
                  </a:lnTo>
                  <a:lnTo>
                    <a:pt x="1306331" y="605528"/>
                  </a:lnTo>
                  <a:lnTo>
                    <a:pt x="1301033" y="557675"/>
                  </a:lnTo>
                  <a:lnTo>
                    <a:pt x="1292358" y="510922"/>
                  </a:lnTo>
                  <a:lnTo>
                    <a:pt x="1280432" y="465395"/>
                  </a:lnTo>
                  <a:lnTo>
                    <a:pt x="1265382" y="421222"/>
                  </a:lnTo>
                  <a:lnTo>
                    <a:pt x="1247334" y="378527"/>
                  </a:lnTo>
                  <a:lnTo>
                    <a:pt x="1226415" y="337439"/>
                  </a:lnTo>
                  <a:lnTo>
                    <a:pt x="1202751" y="298084"/>
                  </a:lnTo>
                  <a:lnTo>
                    <a:pt x="1176468" y="260589"/>
                  </a:lnTo>
                  <a:lnTo>
                    <a:pt x="1147693" y="225080"/>
                  </a:lnTo>
                  <a:lnTo>
                    <a:pt x="1116553" y="191684"/>
                  </a:lnTo>
                  <a:lnTo>
                    <a:pt x="1083174" y="160527"/>
                  </a:lnTo>
                  <a:lnTo>
                    <a:pt x="1047683" y="131737"/>
                  </a:lnTo>
                  <a:lnTo>
                    <a:pt x="1010205" y="105439"/>
                  </a:lnTo>
                  <a:lnTo>
                    <a:pt x="970868" y="81761"/>
                  </a:lnTo>
                  <a:lnTo>
                    <a:pt x="929797" y="60829"/>
                  </a:lnTo>
                  <a:lnTo>
                    <a:pt x="887120" y="42770"/>
                  </a:lnTo>
                  <a:lnTo>
                    <a:pt x="842963" y="27710"/>
                  </a:lnTo>
                  <a:lnTo>
                    <a:pt x="797452" y="15777"/>
                  </a:lnTo>
                  <a:lnTo>
                    <a:pt x="750714" y="7096"/>
                  </a:lnTo>
                  <a:lnTo>
                    <a:pt x="702875" y="1795"/>
                  </a:lnTo>
                  <a:lnTo>
                    <a:pt x="654062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6251" y="3859745"/>
              <a:ext cx="1233766" cy="1233957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334706" y="3340544"/>
              <a:ext cx="2800350" cy="252729"/>
            </a:xfrm>
            <a:custGeom>
              <a:avLst/>
              <a:gdLst/>
              <a:ahLst/>
              <a:cxnLst/>
              <a:rect l="l" t="t" r="r" b="b"/>
              <a:pathLst>
                <a:path w="2800350" h="252729">
                  <a:moveTo>
                    <a:pt x="995451" y="252488"/>
                  </a:moveTo>
                  <a:lnTo>
                    <a:pt x="962101" y="214706"/>
                  </a:lnTo>
                  <a:lnTo>
                    <a:pt x="926960" y="179539"/>
                  </a:lnTo>
                  <a:lnTo>
                    <a:pt x="890117" y="147129"/>
                  </a:lnTo>
                  <a:lnTo>
                    <a:pt x="851662" y="117589"/>
                  </a:lnTo>
                  <a:lnTo>
                    <a:pt x="811695" y="91059"/>
                  </a:lnTo>
                  <a:lnTo>
                    <a:pt x="770318" y="67652"/>
                  </a:lnTo>
                  <a:lnTo>
                    <a:pt x="727621" y="47510"/>
                  </a:lnTo>
                  <a:lnTo>
                    <a:pt x="683704" y="30746"/>
                  </a:lnTo>
                  <a:lnTo>
                    <a:pt x="638657" y="17487"/>
                  </a:lnTo>
                  <a:lnTo>
                    <a:pt x="592582" y="7861"/>
                  </a:lnTo>
                  <a:lnTo>
                    <a:pt x="545566" y="1993"/>
                  </a:lnTo>
                  <a:lnTo>
                    <a:pt x="497725" y="0"/>
                  </a:lnTo>
                  <a:lnTo>
                    <a:pt x="449872" y="1993"/>
                  </a:lnTo>
                  <a:lnTo>
                    <a:pt x="402869" y="7861"/>
                  </a:lnTo>
                  <a:lnTo>
                    <a:pt x="356781" y="17487"/>
                  </a:lnTo>
                  <a:lnTo>
                    <a:pt x="311746" y="30746"/>
                  </a:lnTo>
                  <a:lnTo>
                    <a:pt x="267817" y="47510"/>
                  </a:lnTo>
                  <a:lnTo>
                    <a:pt x="225120" y="67652"/>
                  </a:lnTo>
                  <a:lnTo>
                    <a:pt x="183743" y="91059"/>
                  </a:lnTo>
                  <a:lnTo>
                    <a:pt x="143776" y="117589"/>
                  </a:lnTo>
                  <a:lnTo>
                    <a:pt x="105321" y="147129"/>
                  </a:lnTo>
                  <a:lnTo>
                    <a:pt x="68478" y="179539"/>
                  </a:lnTo>
                  <a:lnTo>
                    <a:pt x="33337" y="214706"/>
                  </a:lnTo>
                  <a:lnTo>
                    <a:pt x="0" y="252488"/>
                  </a:lnTo>
                  <a:lnTo>
                    <a:pt x="39674" y="221322"/>
                  </a:lnTo>
                  <a:lnTo>
                    <a:pt x="80670" y="192684"/>
                  </a:lnTo>
                  <a:lnTo>
                    <a:pt x="122923" y="166700"/>
                  </a:lnTo>
                  <a:lnTo>
                    <a:pt x="166344" y="143433"/>
                  </a:lnTo>
                  <a:lnTo>
                    <a:pt x="210896" y="122974"/>
                  </a:lnTo>
                  <a:lnTo>
                    <a:pt x="256476" y="105422"/>
                  </a:lnTo>
                  <a:lnTo>
                    <a:pt x="303047" y="90868"/>
                  </a:lnTo>
                  <a:lnTo>
                    <a:pt x="350520" y="79387"/>
                  </a:lnTo>
                  <a:lnTo>
                    <a:pt x="398843" y="71081"/>
                  </a:lnTo>
                  <a:lnTo>
                    <a:pt x="447929" y="66027"/>
                  </a:lnTo>
                  <a:lnTo>
                    <a:pt x="497725" y="64325"/>
                  </a:lnTo>
                  <a:lnTo>
                    <a:pt x="547509" y="66027"/>
                  </a:lnTo>
                  <a:lnTo>
                    <a:pt x="596595" y="71081"/>
                  </a:lnTo>
                  <a:lnTo>
                    <a:pt x="644893" y="79387"/>
                  </a:lnTo>
                  <a:lnTo>
                    <a:pt x="692365" y="90868"/>
                  </a:lnTo>
                  <a:lnTo>
                    <a:pt x="738924" y="105422"/>
                  </a:lnTo>
                  <a:lnTo>
                    <a:pt x="784504" y="122974"/>
                  </a:lnTo>
                  <a:lnTo>
                    <a:pt x="829043" y="143433"/>
                  </a:lnTo>
                  <a:lnTo>
                    <a:pt x="872464" y="166700"/>
                  </a:lnTo>
                  <a:lnTo>
                    <a:pt x="914730" y="192684"/>
                  </a:lnTo>
                  <a:lnTo>
                    <a:pt x="955738" y="221322"/>
                  </a:lnTo>
                  <a:lnTo>
                    <a:pt x="995451" y="252488"/>
                  </a:lnTo>
                  <a:close/>
                </a:path>
                <a:path w="2800350" h="252729">
                  <a:moveTo>
                    <a:pt x="2800146" y="252488"/>
                  </a:moveTo>
                  <a:lnTo>
                    <a:pt x="2766809" y="214706"/>
                  </a:lnTo>
                  <a:lnTo>
                    <a:pt x="2731668" y="179539"/>
                  </a:lnTo>
                  <a:lnTo>
                    <a:pt x="2694825" y="147129"/>
                  </a:lnTo>
                  <a:lnTo>
                    <a:pt x="2656370" y="117589"/>
                  </a:lnTo>
                  <a:lnTo>
                    <a:pt x="2616403" y="91059"/>
                  </a:lnTo>
                  <a:lnTo>
                    <a:pt x="2575026" y="67652"/>
                  </a:lnTo>
                  <a:lnTo>
                    <a:pt x="2532329" y="47510"/>
                  </a:lnTo>
                  <a:lnTo>
                    <a:pt x="2488400" y="30746"/>
                  </a:lnTo>
                  <a:lnTo>
                    <a:pt x="2443365" y="17487"/>
                  </a:lnTo>
                  <a:lnTo>
                    <a:pt x="2397277" y="7861"/>
                  </a:lnTo>
                  <a:lnTo>
                    <a:pt x="2350274" y="1993"/>
                  </a:lnTo>
                  <a:lnTo>
                    <a:pt x="2302421" y="0"/>
                  </a:lnTo>
                  <a:lnTo>
                    <a:pt x="2254554" y="1993"/>
                  </a:lnTo>
                  <a:lnTo>
                    <a:pt x="2207526" y="7861"/>
                  </a:lnTo>
                  <a:lnTo>
                    <a:pt x="2161438" y="17487"/>
                  </a:lnTo>
                  <a:lnTo>
                    <a:pt x="2116391" y="30746"/>
                  </a:lnTo>
                  <a:lnTo>
                    <a:pt x="2072474" y="47510"/>
                  </a:lnTo>
                  <a:lnTo>
                    <a:pt x="2029777" y="67652"/>
                  </a:lnTo>
                  <a:lnTo>
                    <a:pt x="1988413" y="91059"/>
                  </a:lnTo>
                  <a:lnTo>
                    <a:pt x="1948459" y="117589"/>
                  </a:lnTo>
                  <a:lnTo>
                    <a:pt x="1910016" y="147129"/>
                  </a:lnTo>
                  <a:lnTo>
                    <a:pt x="1873173" y="179539"/>
                  </a:lnTo>
                  <a:lnTo>
                    <a:pt x="1838032" y="214706"/>
                  </a:lnTo>
                  <a:lnTo>
                    <a:pt x="1804695" y="252488"/>
                  </a:lnTo>
                  <a:lnTo>
                    <a:pt x="1844382" y="221322"/>
                  </a:lnTo>
                  <a:lnTo>
                    <a:pt x="1885378" y="192684"/>
                  </a:lnTo>
                  <a:lnTo>
                    <a:pt x="1927618" y="166700"/>
                  </a:lnTo>
                  <a:lnTo>
                    <a:pt x="1971052" y="143433"/>
                  </a:lnTo>
                  <a:lnTo>
                    <a:pt x="2015591" y="122974"/>
                  </a:lnTo>
                  <a:lnTo>
                    <a:pt x="2061184" y="105422"/>
                  </a:lnTo>
                  <a:lnTo>
                    <a:pt x="2107755" y="90868"/>
                  </a:lnTo>
                  <a:lnTo>
                    <a:pt x="2155228" y="79387"/>
                  </a:lnTo>
                  <a:lnTo>
                    <a:pt x="2203539" y="71081"/>
                  </a:lnTo>
                  <a:lnTo>
                    <a:pt x="2252637" y="66027"/>
                  </a:lnTo>
                  <a:lnTo>
                    <a:pt x="2302421" y="64325"/>
                  </a:lnTo>
                  <a:lnTo>
                    <a:pt x="2352217" y="66027"/>
                  </a:lnTo>
                  <a:lnTo>
                    <a:pt x="2401290" y="71081"/>
                  </a:lnTo>
                  <a:lnTo>
                    <a:pt x="2449601" y="79387"/>
                  </a:lnTo>
                  <a:lnTo>
                    <a:pt x="2497061" y="90868"/>
                  </a:lnTo>
                  <a:lnTo>
                    <a:pt x="2543619" y="105422"/>
                  </a:lnTo>
                  <a:lnTo>
                    <a:pt x="2589199" y="122974"/>
                  </a:lnTo>
                  <a:lnTo>
                    <a:pt x="2633738" y="143433"/>
                  </a:lnTo>
                  <a:lnTo>
                    <a:pt x="2677172" y="166700"/>
                  </a:lnTo>
                  <a:lnTo>
                    <a:pt x="2719425" y="192684"/>
                  </a:lnTo>
                  <a:lnTo>
                    <a:pt x="2760446" y="221322"/>
                  </a:lnTo>
                  <a:lnTo>
                    <a:pt x="2800146" y="252488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532860" y="4146440"/>
              <a:ext cx="661035" cy="661035"/>
            </a:xfrm>
            <a:custGeom>
              <a:avLst/>
              <a:gdLst/>
              <a:ahLst/>
              <a:cxnLst/>
              <a:rect l="l" t="t" r="r" b="b"/>
              <a:pathLst>
                <a:path w="661035" h="661035">
                  <a:moveTo>
                    <a:pt x="330326" y="0"/>
                  </a:moveTo>
                  <a:lnTo>
                    <a:pt x="281524" y="3580"/>
                  </a:lnTo>
                  <a:lnTo>
                    <a:pt x="234942" y="13982"/>
                  </a:lnTo>
                  <a:lnTo>
                    <a:pt x="191091" y="30694"/>
                  </a:lnTo>
                  <a:lnTo>
                    <a:pt x="150482" y="53206"/>
                  </a:lnTo>
                  <a:lnTo>
                    <a:pt x="113628" y="81006"/>
                  </a:lnTo>
                  <a:lnTo>
                    <a:pt x="81040" y="113586"/>
                  </a:lnTo>
                  <a:lnTo>
                    <a:pt x="53230" y="150433"/>
                  </a:lnTo>
                  <a:lnTo>
                    <a:pt x="30709" y="191037"/>
                  </a:lnTo>
                  <a:lnTo>
                    <a:pt x="13989" y="234889"/>
                  </a:lnTo>
                  <a:lnTo>
                    <a:pt x="3582" y="281476"/>
                  </a:lnTo>
                  <a:lnTo>
                    <a:pt x="0" y="330288"/>
                  </a:lnTo>
                  <a:lnTo>
                    <a:pt x="3582" y="379104"/>
                  </a:lnTo>
                  <a:lnTo>
                    <a:pt x="13989" y="425699"/>
                  </a:lnTo>
                  <a:lnTo>
                    <a:pt x="30709" y="469563"/>
                  </a:lnTo>
                  <a:lnTo>
                    <a:pt x="53230" y="510182"/>
                  </a:lnTo>
                  <a:lnTo>
                    <a:pt x="81040" y="547046"/>
                  </a:lnTo>
                  <a:lnTo>
                    <a:pt x="113628" y="579643"/>
                  </a:lnTo>
                  <a:lnTo>
                    <a:pt x="150482" y="607460"/>
                  </a:lnTo>
                  <a:lnTo>
                    <a:pt x="191091" y="629987"/>
                  </a:lnTo>
                  <a:lnTo>
                    <a:pt x="234942" y="646711"/>
                  </a:lnTo>
                  <a:lnTo>
                    <a:pt x="281524" y="657121"/>
                  </a:lnTo>
                  <a:lnTo>
                    <a:pt x="330326" y="660704"/>
                  </a:lnTo>
                  <a:lnTo>
                    <a:pt x="379129" y="657121"/>
                  </a:lnTo>
                  <a:lnTo>
                    <a:pt x="425706" y="646711"/>
                  </a:lnTo>
                  <a:lnTo>
                    <a:pt x="469547" y="629987"/>
                  </a:lnTo>
                  <a:lnTo>
                    <a:pt x="510142" y="607460"/>
                  </a:lnTo>
                  <a:lnTo>
                    <a:pt x="546981" y="579643"/>
                  </a:lnTo>
                  <a:lnTo>
                    <a:pt x="579552" y="547046"/>
                  </a:lnTo>
                  <a:lnTo>
                    <a:pt x="607346" y="510182"/>
                  </a:lnTo>
                  <a:lnTo>
                    <a:pt x="629853" y="469563"/>
                  </a:lnTo>
                  <a:lnTo>
                    <a:pt x="646560" y="425699"/>
                  </a:lnTo>
                  <a:lnTo>
                    <a:pt x="656959" y="379104"/>
                  </a:lnTo>
                  <a:lnTo>
                    <a:pt x="660539" y="330288"/>
                  </a:lnTo>
                  <a:lnTo>
                    <a:pt x="656959" y="281476"/>
                  </a:lnTo>
                  <a:lnTo>
                    <a:pt x="646560" y="234889"/>
                  </a:lnTo>
                  <a:lnTo>
                    <a:pt x="629853" y="191037"/>
                  </a:lnTo>
                  <a:lnTo>
                    <a:pt x="607346" y="150433"/>
                  </a:lnTo>
                  <a:lnTo>
                    <a:pt x="579552" y="113586"/>
                  </a:lnTo>
                  <a:lnTo>
                    <a:pt x="546981" y="81006"/>
                  </a:lnTo>
                  <a:lnTo>
                    <a:pt x="510142" y="53206"/>
                  </a:lnTo>
                  <a:lnTo>
                    <a:pt x="469547" y="30694"/>
                  </a:lnTo>
                  <a:lnTo>
                    <a:pt x="425706" y="13982"/>
                  </a:lnTo>
                  <a:lnTo>
                    <a:pt x="379129" y="3580"/>
                  </a:lnTo>
                  <a:lnTo>
                    <a:pt x="33032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12422" y="4281077"/>
              <a:ext cx="207810" cy="22006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3565" y="4544104"/>
              <a:ext cx="103962" cy="110108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2998457" y="3812076"/>
              <a:ext cx="1308735" cy="1308735"/>
            </a:xfrm>
            <a:custGeom>
              <a:avLst/>
              <a:gdLst/>
              <a:ahLst/>
              <a:cxnLst/>
              <a:rect l="l" t="t" r="r" b="b"/>
              <a:pathLst>
                <a:path w="1308735" h="1308735">
                  <a:moveTo>
                    <a:pt x="654062" y="0"/>
                  </a:moveTo>
                  <a:lnTo>
                    <a:pt x="605249" y="1795"/>
                  </a:lnTo>
                  <a:lnTo>
                    <a:pt x="557410" y="7096"/>
                  </a:lnTo>
                  <a:lnTo>
                    <a:pt x="510672" y="15777"/>
                  </a:lnTo>
                  <a:lnTo>
                    <a:pt x="465161" y="27710"/>
                  </a:lnTo>
                  <a:lnTo>
                    <a:pt x="421004" y="42770"/>
                  </a:lnTo>
                  <a:lnTo>
                    <a:pt x="378327" y="60829"/>
                  </a:lnTo>
                  <a:lnTo>
                    <a:pt x="337257" y="81761"/>
                  </a:lnTo>
                  <a:lnTo>
                    <a:pt x="297919" y="105439"/>
                  </a:lnTo>
                  <a:lnTo>
                    <a:pt x="260442" y="131737"/>
                  </a:lnTo>
                  <a:lnTo>
                    <a:pt x="224950" y="160527"/>
                  </a:lnTo>
                  <a:lnTo>
                    <a:pt x="191571" y="191684"/>
                  </a:lnTo>
                  <a:lnTo>
                    <a:pt x="160431" y="225080"/>
                  </a:lnTo>
                  <a:lnTo>
                    <a:pt x="131656" y="260589"/>
                  </a:lnTo>
                  <a:lnTo>
                    <a:pt x="105374" y="298084"/>
                  </a:lnTo>
                  <a:lnTo>
                    <a:pt x="81710" y="337439"/>
                  </a:lnTo>
                  <a:lnTo>
                    <a:pt x="60790" y="378527"/>
                  </a:lnTo>
                  <a:lnTo>
                    <a:pt x="42742" y="421222"/>
                  </a:lnTo>
                  <a:lnTo>
                    <a:pt x="27692" y="465395"/>
                  </a:lnTo>
                  <a:lnTo>
                    <a:pt x="15766" y="510922"/>
                  </a:lnTo>
                  <a:lnTo>
                    <a:pt x="7091" y="557675"/>
                  </a:lnTo>
                  <a:lnTo>
                    <a:pt x="1794" y="605528"/>
                  </a:lnTo>
                  <a:lnTo>
                    <a:pt x="0" y="654354"/>
                  </a:lnTo>
                  <a:lnTo>
                    <a:pt x="1794" y="703179"/>
                  </a:lnTo>
                  <a:lnTo>
                    <a:pt x="7091" y="751030"/>
                  </a:lnTo>
                  <a:lnTo>
                    <a:pt x="15766" y="797780"/>
                  </a:lnTo>
                  <a:lnTo>
                    <a:pt x="27692" y="843302"/>
                  </a:lnTo>
                  <a:lnTo>
                    <a:pt x="42742" y="887470"/>
                  </a:lnTo>
                  <a:lnTo>
                    <a:pt x="60790" y="930158"/>
                  </a:lnTo>
                  <a:lnTo>
                    <a:pt x="81710" y="971239"/>
                  </a:lnTo>
                  <a:lnTo>
                    <a:pt x="105374" y="1010586"/>
                  </a:lnTo>
                  <a:lnTo>
                    <a:pt x="131656" y="1048073"/>
                  </a:lnTo>
                  <a:lnTo>
                    <a:pt x="160431" y="1083574"/>
                  </a:lnTo>
                  <a:lnTo>
                    <a:pt x="191571" y="1116961"/>
                  </a:lnTo>
                  <a:lnTo>
                    <a:pt x="224950" y="1148109"/>
                  </a:lnTo>
                  <a:lnTo>
                    <a:pt x="260442" y="1176891"/>
                  </a:lnTo>
                  <a:lnTo>
                    <a:pt x="297919" y="1203181"/>
                  </a:lnTo>
                  <a:lnTo>
                    <a:pt x="337257" y="1226851"/>
                  </a:lnTo>
                  <a:lnTo>
                    <a:pt x="378327" y="1247776"/>
                  </a:lnTo>
                  <a:lnTo>
                    <a:pt x="421004" y="1265828"/>
                  </a:lnTo>
                  <a:lnTo>
                    <a:pt x="465161" y="1280882"/>
                  </a:lnTo>
                  <a:lnTo>
                    <a:pt x="510672" y="1292811"/>
                  </a:lnTo>
                  <a:lnTo>
                    <a:pt x="557410" y="1301488"/>
                  </a:lnTo>
                  <a:lnTo>
                    <a:pt x="605249" y="1306788"/>
                  </a:lnTo>
                  <a:lnTo>
                    <a:pt x="654062" y="1308582"/>
                  </a:lnTo>
                  <a:lnTo>
                    <a:pt x="702890" y="1306788"/>
                  </a:lnTo>
                  <a:lnTo>
                    <a:pt x="750743" y="1301488"/>
                  </a:lnTo>
                  <a:lnTo>
                    <a:pt x="797494" y="1292811"/>
                  </a:lnTo>
                  <a:lnTo>
                    <a:pt x="843016" y="1280882"/>
                  </a:lnTo>
                  <a:lnTo>
                    <a:pt x="887184" y="1265828"/>
                  </a:lnTo>
                  <a:lnTo>
                    <a:pt x="929870" y="1247776"/>
                  </a:lnTo>
                  <a:lnTo>
                    <a:pt x="970949" y="1226851"/>
                  </a:lnTo>
                  <a:lnTo>
                    <a:pt x="1010294" y="1203181"/>
                  </a:lnTo>
                  <a:lnTo>
                    <a:pt x="1047778" y="1176891"/>
                  </a:lnTo>
                  <a:lnTo>
                    <a:pt x="1083275" y="1148109"/>
                  </a:lnTo>
                  <a:lnTo>
                    <a:pt x="1116660" y="1116961"/>
                  </a:lnTo>
                  <a:lnTo>
                    <a:pt x="1147804" y="1083574"/>
                  </a:lnTo>
                  <a:lnTo>
                    <a:pt x="1176583" y="1048073"/>
                  </a:lnTo>
                  <a:lnTo>
                    <a:pt x="1202868" y="1010586"/>
                  </a:lnTo>
                  <a:lnTo>
                    <a:pt x="1226535" y="971239"/>
                  </a:lnTo>
                  <a:lnTo>
                    <a:pt x="1247457" y="930158"/>
                  </a:lnTo>
                  <a:lnTo>
                    <a:pt x="1265506" y="887470"/>
                  </a:lnTo>
                  <a:lnTo>
                    <a:pt x="1280558" y="843302"/>
                  </a:lnTo>
                  <a:lnTo>
                    <a:pt x="1292484" y="797780"/>
                  </a:lnTo>
                  <a:lnTo>
                    <a:pt x="1301160" y="751030"/>
                  </a:lnTo>
                  <a:lnTo>
                    <a:pt x="1306458" y="703179"/>
                  </a:lnTo>
                  <a:lnTo>
                    <a:pt x="1308252" y="654354"/>
                  </a:lnTo>
                  <a:lnTo>
                    <a:pt x="1306458" y="605528"/>
                  </a:lnTo>
                  <a:lnTo>
                    <a:pt x="1301160" y="557675"/>
                  </a:lnTo>
                  <a:lnTo>
                    <a:pt x="1292484" y="510922"/>
                  </a:lnTo>
                  <a:lnTo>
                    <a:pt x="1280558" y="465395"/>
                  </a:lnTo>
                  <a:lnTo>
                    <a:pt x="1265506" y="421222"/>
                  </a:lnTo>
                  <a:lnTo>
                    <a:pt x="1247457" y="378527"/>
                  </a:lnTo>
                  <a:lnTo>
                    <a:pt x="1226535" y="337439"/>
                  </a:lnTo>
                  <a:lnTo>
                    <a:pt x="1202868" y="298084"/>
                  </a:lnTo>
                  <a:lnTo>
                    <a:pt x="1176583" y="260589"/>
                  </a:lnTo>
                  <a:lnTo>
                    <a:pt x="1147804" y="225080"/>
                  </a:lnTo>
                  <a:lnTo>
                    <a:pt x="1116660" y="191684"/>
                  </a:lnTo>
                  <a:lnTo>
                    <a:pt x="1083275" y="160527"/>
                  </a:lnTo>
                  <a:lnTo>
                    <a:pt x="1047778" y="131737"/>
                  </a:lnTo>
                  <a:lnTo>
                    <a:pt x="1010294" y="105439"/>
                  </a:lnTo>
                  <a:lnTo>
                    <a:pt x="970949" y="81761"/>
                  </a:lnTo>
                  <a:lnTo>
                    <a:pt x="929870" y="60829"/>
                  </a:lnTo>
                  <a:lnTo>
                    <a:pt x="887184" y="42770"/>
                  </a:lnTo>
                  <a:lnTo>
                    <a:pt x="843016" y="27710"/>
                  </a:lnTo>
                  <a:lnTo>
                    <a:pt x="797494" y="15777"/>
                  </a:lnTo>
                  <a:lnTo>
                    <a:pt x="750743" y="7096"/>
                  </a:lnTo>
                  <a:lnTo>
                    <a:pt x="702890" y="1795"/>
                  </a:lnTo>
                  <a:lnTo>
                    <a:pt x="654062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161877" y="5504093"/>
              <a:ext cx="2042795" cy="1362075"/>
            </a:xfrm>
            <a:custGeom>
              <a:avLst/>
              <a:gdLst/>
              <a:ahLst/>
              <a:cxnLst/>
              <a:rect l="l" t="t" r="r" b="b"/>
              <a:pathLst>
                <a:path w="2042795" h="1362075">
                  <a:moveTo>
                    <a:pt x="2036787" y="0"/>
                  </a:moveTo>
                  <a:lnTo>
                    <a:pt x="1955880" y="71431"/>
                  </a:lnTo>
                  <a:lnTo>
                    <a:pt x="1741852" y="244779"/>
                  </a:lnTo>
                  <a:lnTo>
                    <a:pt x="1437741" y="458628"/>
                  </a:lnTo>
                  <a:lnTo>
                    <a:pt x="1086586" y="651560"/>
                  </a:lnTo>
                  <a:lnTo>
                    <a:pt x="714174" y="784078"/>
                  </a:lnTo>
                  <a:lnTo>
                    <a:pt x="363175" y="864892"/>
                  </a:lnTo>
                  <a:lnTo>
                    <a:pt x="102234" y="905181"/>
                  </a:lnTo>
                  <a:lnTo>
                    <a:pt x="0" y="916127"/>
                  </a:lnTo>
                  <a:lnTo>
                    <a:pt x="29554" y="946980"/>
                  </a:lnTo>
                  <a:lnTo>
                    <a:pt x="60758" y="977278"/>
                  </a:lnTo>
                  <a:lnTo>
                    <a:pt x="93535" y="1006952"/>
                  </a:lnTo>
                  <a:lnTo>
                    <a:pt x="127810" y="1035930"/>
                  </a:lnTo>
                  <a:lnTo>
                    <a:pt x="163506" y="1064143"/>
                  </a:lnTo>
                  <a:lnTo>
                    <a:pt x="200549" y="1091520"/>
                  </a:lnTo>
                  <a:lnTo>
                    <a:pt x="238862" y="1117992"/>
                  </a:lnTo>
                  <a:lnTo>
                    <a:pt x="278370" y="1143489"/>
                  </a:lnTo>
                  <a:lnTo>
                    <a:pt x="318997" y="1167939"/>
                  </a:lnTo>
                  <a:lnTo>
                    <a:pt x="360667" y="1191275"/>
                  </a:lnTo>
                  <a:lnTo>
                    <a:pt x="403305" y="1213424"/>
                  </a:lnTo>
                  <a:lnTo>
                    <a:pt x="446835" y="1234317"/>
                  </a:lnTo>
                  <a:lnTo>
                    <a:pt x="491180" y="1253884"/>
                  </a:lnTo>
                  <a:lnTo>
                    <a:pt x="536266" y="1272056"/>
                  </a:lnTo>
                  <a:lnTo>
                    <a:pt x="582016" y="1288761"/>
                  </a:lnTo>
                  <a:lnTo>
                    <a:pt x="628356" y="1303929"/>
                  </a:lnTo>
                  <a:lnTo>
                    <a:pt x="675208" y="1317491"/>
                  </a:lnTo>
                  <a:lnTo>
                    <a:pt x="722498" y="1329377"/>
                  </a:lnTo>
                  <a:lnTo>
                    <a:pt x="770150" y="1339516"/>
                  </a:lnTo>
                  <a:lnTo>
                    <a:pt x="818087" y="1347839"/>
                  </a:lnTo>
                  <a:lnTo>
                    <a:pt x="866235" y="1354274"/>
                  </a:lnTo>
                  <a:lnTo>
                    <a:pt x="914517" y="1358753"/>
                  </a:lnTo>
                  <a:lnTo>
                    <a:pt x="962857" y="1361205"/>
                  </a:lnTo>
                  <a:lnTo>
                    <a:pt x="1011181" y="1361559"/>
                  </a:lnTo>
                  <a:lnTo>
                    <a:pt x="1059412" y="1359747"/>
                  </a:lnTo>
                  <a:lnTo>
                    <a:pt x="1107475" y="1355697"/>
                  </a:lnTo>
                  <a:lnTo>
                    <a:pt x="1155293" y="1349340"/>
                  </a:lnTo>
                  <a:lnTo>
                    <a:pt x="1202792" y="1340605"/>
                  </a:lnTo>
                  <a:lnTo>
                    <a:pt x="1249894" y="1329423"/>
                  </a:lnTo>
                  <a:lnTo>
                    <a:pt x="1296526" y="1315723"/>
                  </a:lnTo>
                  <a:lnTo>
                    <a:pt x="1342610" y="1299435"/>
                  </a:lnTo>
                  <a:lnTo>
                    <a:pt x="1388071" y="1280490"/>
                  </a:lnTo>
                  <a:lnTo>
                    <a:pt x="1432408" y="1259054"/>
                  </a:lnTo>
                  <a:lnTo>
                    <a:pt x="1475170" y="1235388"/>
                  </a:lnTo>
                  <a:lnTo>
                    <a:pt x="1516361" y="1209594"/>
                  </a:lnTo>
                  <a:lnTo>
                    <a:pt x="1555981" y="1181776"/>
                  </a:lnTo>
                  <a:lnTo>
                    <a:pt x="1594033" y="1152037"/>
                  </a:lnTo>
                  <a:lnTo>
                    <a:pt x="1630519" y="1120480"/>
                  </a:lnTo>
                  <a:lnTo>
                    <a:pt x="1665442" y="1087209"/>
                  </a:lnTo>
                  <a:lnTo>
                    <a:pt x="1698804" y="1052326"/>
                  </a:lnTo>
                  <a:lnTo>
                    <a:pt x="1730607" y="1015934"/>
                  </a:lnTo>
                  <a:lnTo>
                    <a:pt x="1760852" y="978138"/>
                  </a:lnTo>
                  <a:lnTo>
                    <a:pt x="1789543" y="939040"/>
                  </a:lnTo>
                  <a:lnTo>
                    <a:pt x="1816682" y="898743"/>
                  </a:lnTo>
                  <a:lnTo>
                    <a:pt x="1842270" y="857350"/>
                  </a:lnTo>
                  <a:lnTo>
                    <a:pt x="1866310" y="814965"/>
                  </a:lnTo>
                  <a:lnTo>
                    <a:pt x="1888804" y="771692"/>
                  </a:lnTo>
                  <a:lnTo>
                    <a:pt x="1909754" y="727632"/>
                  </a:lnTo>
                  <a:lnTo>
                    <a:pt x="1929163" y="682889"/>
                  </a:lnTo>
                  <a:lnTo>
                    <a:pt x="1947032" y="637567"/>
                  </a:lnTo>
                  <a:lnTo>
                    <a:pt x="1963364" y="591769"/>
                  </a:lnTo>
                  <a:lnTo>
                    <a:pt x="1978161" y="545597"/>
                  </a:lnTo>
                  <a:lnTo>
                    <a:pt x="1991425" y="499156"/>
                  </a:lnTo>
                  <a:lnTo>
                    <a:pt x="2003158" y="452548"/>
                  </a:lnTo>
                  <a:lnTo>
                    <a:pt x="2013363" y="405876"/>
                  </a:lnTo>
                  <a:lnTo>
                    <a:pt x="2022042" y="359244"/>
                  </a:lnTo>
                  <a:lnTo>
                    <a:pt x="2029196" y="312755"/>
                  </a:lnTo>
                  <a:lnTo>
                    <a:pt x="2034829" y="266512"/>
                  </a:lnTo>
                  <a:lnTo>
                    <a:pt x="2038942" y="220618"/>
                  </a:lnTo>
                  <a:lnTo>
                    <a:pt x="2041537" y="175177"/>
                  </a:lnTo>
                  <a:lnTo>
                    <a:pt x="2042617" y="130291"/>
                  </a:lnTo>
                  <a:lnTo>
                    <a:pt x="2042184" y="86064"/>
                  </a:lnTo>
                  <a:lnTo>
                    <a:pt x="2040240" y="42599"/>
                  </a:lnTo>
                  <a:lnTo>
                    <a:pt x="2036787" y="0"/>
                  </a:lnTo>
                  <a:close/>
                </a:path>
              </a:pathLst>
            </a:custGeom>
            <a:solidFill>
              <a:srgbClr val="AAAA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53869" y="5503964"/>
              <a:ext cx="2047548" cy="136243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0489" y="3859745"/>
              <a:ext cx="1233766" cy="1233957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3280242" y="4146440"/>
              <a:ext cx="661035" cy="661035"/>
            </a:xfrm>
            <a:custGeom>
              <a:avLst/>
              <a:gdLst/>
              <a:ahLst/>
              <a:cxnLst/>
              <a:rect l="l" t="t" r="r" b="b"/>
              <a:pathLst>
                <a:path w="661035" h="661035">
                  <a:moveTo>
                    <a:pt x="330200" y="0"/>
                  </a:moveTo>
                  <a:lnTo>
                    <a:pt x="281400" y="3580"/>
                  </a:lnTo>
                  <a:lnTo>
                    <a:pt x="234826" y="13982"/>
                  </a:lnTo>
                  <a:lnTo>
                    <a:pt x="190987" y="30694"/>
                  </a:lnTo>
                  <a:lnTo>
                    <a:pt x="150393" y="53206"/>
                  </a:lnTo>
                  <a:lnTo>
                    <a:pt x="113556" y="81006"/>
                  </a:lnTo>
                  <a:lnTo>
                    <a:pt x="80985" y="113586"/>
                  </a:lnTo>
                  <a:lnTo>
                    <a:pt x="53192" y="150433"/>
                  </a:lnTo>
                  <a:lnTo>
                    <a:pt x="30686" y="191037"/>
                  </a:lnTo>
                  <a:lnTo>
                    <a:pt x="13978" y="234889"/>
                  </a:lnTo>
                  <a:lnTo>
                    <a:pt x="3579" y="281476"/>
                  </a:lnTo>
                  <a:lnTo>
                    <a:pt x="0" y="330288"/>
                  </a:lnTo>
                  <a:lnTo>
                    <a:pt x="3579" y="379104"/>
                  </a:lnTo>
                  <a:lnTo>
                    <a:pt x="13978" y="425699"/>
                  </a:lnTo>
                  <a:lnTo>
                    <a:pt x="30686" y="469563"/>
                  </a:lnTo>
                  <a:lnTo>
                    <a:pt x="53192" y="510182"/>
                  </a:lnTo>
                  <a:lnTo>
                    <a:pt x="80985" y="547046"/>
                  </a:lnTo>
                  <a:lnTo>
                    <a:pt x="113556" y="579643"/>
                  </a:lnTo>
                  <a:lnTo>
                    <a:pt x="150393" y="607460"/>
                  </a:lnTo>
                  <a:lnTo>
                    <a:pt x="190987" y="629987"/>
                  </a:lnTo>
                  <a:lnTo>
                    <a:pt x="234826" y="646711"/>
                  </a:lnTo>
                  <a:lnTo>
                    <a:pt x="281400" y="657121"/>
                  </a:lnTo>
                  <a:lnTo>
                    <a:pt x="330200" y="660704"/>
                  </a:lnTo>
                  <a:lnTo>
                    <a:pt x="379005" y="657121"/>
                  </a:lnTo>
                  <a:lnTo>
                    <a:pt x="425590" y="646711"/>
                  </a:lnTo>
                  <a:lnTo>
                    <a:pt x="469443" y="629987"/>
                  </a:lnTo>
                  <a:lnTo>
                    <a:pt x="510053" y="607460"/>
                  </a:lnTo>
                  <a:lnTo>
                    <a:pt x="546909" y="579643"/>
                  </a:lnTo>
                  <a:lnTo>
                    <a:pt x="579498" y="547046"/>
                  </a:lnTo>
                  <a:lnTo>
                    <a:pt x="607308" y="510182"/>
                  </a:lnTo>
                  <a:lnTo>
                    <a:pt x="629829" y="469563"/>
                  </a:lnTo>
                  <a:lnTo>
                    <a:pt x="646549" y="425699"/>
                  </a:lnTo>
                  <a:lnTo>
                    <a:pt x="656956" y="379104"/>
                  </a:lnTo>
                  <a:lnTo>
                    <a:pt x="660539" y="330288"/>
                  </a:lnTo>
                  <a:lnTo>
                    <a:pt x="656956" y="281476"/>
                  </a:lnTo>
                  <a:lnTo>
                    <a:pt x="646549" y="234889"/>
                  </a:lnTo>
                  <a:lnTo>
                    <a:pt x="629829" y="191037"/>
                  </a:lnTo>
                  <a:lnTo>
                    <a:pt x="607308" y="150433"/>
                  </a:lnTo>
                  <a:lnTo>
                    <a:pt x="579498" y="113586"/>
                  </a:lnTo>
                  <a:lnTo>
                    <a:pt x="546909" y="81006"/>
                  </a:lnTo>
                  <a:lnTo>
                    <a:pt x="510053" y="53206"/>
                  </a:lnTo>
                  <a:lnTo>
                    <a:pt x="469443" y="30694"/>
                  </a:lnTo>
                  <a:lnTo>
                    <a:pt x="425590" y="13982"/>
                  </a:lnTo>
                  <a:lnTo>
                    <a:pt x="379005" y="3580"/>
                  </a:lnTo>
                  <a:lnTo>
                    <a:pt x="3302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59803" y="4281077"/>
              <a:ext cx="207810" cy="220065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20805" y="4544104"/>
              <a:ext cx="103974" cy="11010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2262" y="5429509"/>
              <a:ext cx="141374" cy="12327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81711" y="6344575"/>
              <a:ext cx="68330" cy="13501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338295" y="5754673"/>
              <a:ext cx="1861185" cy="887730"/>
            </a:xfrm>
            <a:custGeom>
              <a:avLst/>
              <a:gdLst/>
              <a:ahLst/>
              <a:cxnLst/>
              <a:rect l="l" t="t" r="r" b="b"/>
              <a:pathLst>
                <a:path w="1861185" h="887729">
                  <a:moveTo>
                    <a:pt x="1845373" y="0"/>
                  </a:moveTo>
                  <a:lnTo>
                    <a:pt x="1821931" y="32850"/>
                  </a:lnTo>
                  <a:lnTo>
                    <a:pt x="1796455" y="65807"/>
                  </a:lnTo>
                  <a:lnTo>
                    <a:pt x="1769031" y="98815"/>
                  </a:lnTo>
                  <a:lnTo>
                    <a:pt x="1739744" y="131822"/>
                  </a:lnTo>
                  <a:lnTo>
                    <a:pt x="1708680" y="164772"/>
                  </a:lnTo>
                  <a:lnTo>
                    <a:pt x="1675925" y="197613"/>
                  </a:lnTo>
                  <a:lnTo>
                    <a:pt x="1641563" y="230290"/>
                  </a:lnTo>
                  <a:lnTo>
                    <a:pt x="1605682" y="262749"/>
                  </a:lnTo>
                  <a:lnTo>
                    <a:pt x="1568365" y="294937"/>
                  </a:lnTo>
                  <a:lnTo>
                    <a:pt x="1529699" y="326800"/>
                  </a:lnTo>
                  <a:lnTo>
                    <a:pt x="1489769" y="358284"/>
                  </a:lnTo>
                  <a:lnTo>
                    <a:pt x="1448661" y="389335"/>
                  </a:lnTo>
                  <a:lnTo>
                    <a:pt x="1406461" y="419899"/>
                  </a:lnTo>
                  <a:lnTo>
                    <a:pt x="1363253" y="449922"/>
                  </a:lnTo>
                  <a:lnTo>
                    <a:pt x="1319124" y="479351"/>
                  </a:lnTo>
                  <a:lnTo>
                    <a:pt x="1274158" y="508131"/>
                  </a:lnTo>
                  <a:lnTo>
                    <a:pt x="1228442" y="536208"/>
                  </a:lnTo>
                  <a:lnTo>
                    <a:pt x="1182062" y="563530"/>
                  </a:lnTo>
                  <a:lnTo>
                    <a:pt x="1135102" y="590042"/>
                  </a:lnTo>
                  <a:lnTo>
                    <a:pt x="1087648" y="615689"/>
                  </a:lnTo>
                  <a:lnTo>
                    <a:pt x="1039786" y="640419"/>
                  </a:lnTo>
                  <a:lnTo>
                    <a:pt x="991601" y="664177"/>
                  </a:lnTo>
                  <a:lnTo>
                    <a:pt x="943179" y="686909"/>
                  </a:lnTo>
                  <a:lnTo>
                    <a:pt x="894606" y="708562"/>
                  </a:lnTo>
                  <a:lnTo>
                    <a:pt x="845966" y="729082"/>
                  </a:lnTo>
                  <a:lnTo>
                    <a:pt x="797346" y="748414"/>
                  </a:lnTo>
                  <a:lnTo>
                    <a:pt x="748831" y="766506"/>
                  </a:lnTo>
                  <a:lnTo>
                    <a:pt x="700507" y="783303"/>
                  </a:lnTo>
                  <a:lnTo>
                    <a:pt x="652459" y="798750"/>
                  </a:lnTo>
                  <a:lnTo>
                    <a:pt x="604772" y="812795"/>
                  </a:lnTo>
                  <a:lnTo>
                    <a:pt x="557533" y="825384"/>
                  </a:lnTo>
                  <a:lnTo>
                    <a:pt x="510827" y="836462"/>
                  </a:lnTo>
                  <a:lnTo>
                    <a:pt x="464739" y="845976"/>
                  </a:lnTo>
                  <a:lnTo>
                    <a:pt x="419355" y="853872"/>
                  </a:lnTo>
                  <a:lnTo>
                    <a:pt x="374761" y="860096"/>
                  </a:lnTo>
                  <a:lnTo>
                    <a:pt x="331041" y="864594"/>
                  </a:lnTo>
                  <a:lnTo>
                    <a:pt x="288283" y="867312"/>
                  </a:lnTo>
                  <a:lnTo>
                    <a:pt x="246570" y="868197"/>
                  </a:lnTo>
                  <a:lnTo>
                    <a:pt x="194107" y="866594"/>
                  </a:lnTo>
                  <a:lnTo>
                    <a:pt x="143754" y="861721"/>
                  </a:lnTo>
                  <a:lnTo>
                    <a:pt x="95699" y="853480"/>
                  </a:lnTo>
                  <a:lnTo>
                    <a:pt x="50130" y="841773"/>
                  </a:lnTo>
                  <a:lnTo>
                    <a:pt x="7238" y="826503"/>
                  </a:lnTo>
                  <a:lnTo>
                    <a:pt x="0" y="844169"/>
                  </a:lnTo>
                  <a:lnTo>
                    <a:pt x="44578" y="860029"/>
                  </a:lnTo>
                  <a:lnTo>
                    <a:pt x="91715" y="872141"/>
                  </a:lnTo>
                  <a:lnTo>
                    <a:pt x="141220" y="880633"/>
                  </a:lnTo>
                  <a:lnTo>
                    <a:pt x="192902" y="885634"/>
                  </a:lnTo>
                  <a:lnTo>
                    <a:pt x="246570" y="887272"/>
                  </a:lnTo>
                  <a:lnTo>
                    <a:pt x="287951" y="886327"/>
                  </a:lnTo>
                  <a:lnTo>
                    <a:pt x="330288" y="883644"/>
                  </a:lnTo>
                  <a:lnTo>
                    <a:pt x="373504" y="879271"/>
                  </a:lnTo>
                  <a:lnTo>
                    <a:pt x="417521" y="873259"/>
                  </a:lnTo>
                  <a:lnTo>
                    <a:pt x="462261" y="865655"/>
                  </a:lnTo>
                  <a:lnTo>
                    <a:pt x="507648" y="856509"/>
                  </a:lnTo>
                  <a:lnTo>
                    <a:pt x="553603" y="845871"/>
                  </a:lnTo>
                  <a:lnTo>
                    <a:pt x="600050" y="833789"/>
                  </a:lnTo>
                  <a:lnTo>
                    <a:pt x="646910" y="820311"/>
                  </a:lnTo>
                  <a:lnTo>
                    <a:pt x="694108" y="805489"/>
                  </a:lnTo>
                  <a:lnTo>
                    <a:pt x="741564" y="789369"/>
                  </a:lnTo>
                  <a:lnTo>
                    <a:pt x="789202" y="772002"/>
                  </a:lnTo>
                  <a:lnTo>
                    <a:pt x="836944" y="753436"/>
                  </a:lnTo>
                  <a:lnTo>
                    <a:pt x="884712" y="733721"/>
                  </a:lnTo>
                  <a:lnTo>
                    <a:pt x="932430" y="712906"/>
                  </a:lnTo>
                  <a:lnTo>
                    <a:pt x="980020" y="691039"/>
                  </a:lnTo>
                  <a:lnTo>
                    <a:pt x="1027405" y="668171"/>
                  </a:lnTo>
                  <a:lnTo>
                    <a:pt x="1074506" y="644349"/>
                  </a:lnTo>
                  <a:lnTo>
                    <a:pt x="1121247" y="619622"/>
                  </a:lnTo>
                  <a:lnTo>
                    <a:pt x="1167550" y="594041"/>
                  </a:lnTo>
                  <a:lnTo>
                    <a:pt x="1213338" y="567654"/>
                  </a:lnTo>
                  <a:lnTo>
                    <a:pt x="1258533" y="540510"/>
                  </a:lnTo>
                  <a:lnTo>
                    <a:pt x="1303059" y="512658"/>
                  </a:lnTo>
                  <a:lnTo>
                    <a:pt x="1346836" y="484148"/>
                  </a:lnTo>
                  <a:lnTo>
                    <a:pt x="1389788" y="455028"/>
                  </a:lnTo>
                  <a:lnTo>
                    <a:pt x="1431838" y="425347"/>
                  </a:lnTo>
                  <a:lnTo>
                    <a:pt x="1472909" y="395155"/>
                  </a:lnTo>
                  <a:lnTo>
                    <a:pt x="1512921" y="364500"/>
                  </a:lnTo>
                  <a:lnTo>
                    <a:pt x="1551799" y="333432"/>
                  </a:lnTo>
                  <a:lnTo>
                    <a:pt x="1589465" y="301999"/>
                  </a:lnTo>
                  <a:lnTo>
                    <a:pt x="1625842" y="270251"/>
                  </a:lnTo>
                  <a:lnTo>
                    <a:pt x="1660851" y="238237"/>
                  </a:lnTo>
                  <a:lnTo>
                    <a:pt x="1694416" y="206006"/>
                  </a:lnTo>
                  <a:lnTo>
                    <a:pt x="1726458" y="173607"/>
                  </a:lnTo>
                  <a:lnTo>
                    <a:pt x="1756902" y="141089"/>
                  </a:lnTo>
                  <a:lnTo>
                    <a:pt x="1785669" y="108500"/>
                  </a:lnTo>
                  <a:lnTo>
                    <a:pt x="1812681" y="75891"/>
                  </a:lnTo>
                  <a:lnTo>
                    <a:pt x="1837862" y="43311"/>
                  </a:lnTo>
                  <a:lnTo>
                    <a:pt x="1861134" y="10807"/>
                  </a:lnTo>
                  <a:lnTo>
                    <a:pt x="1845373" y="0"/>
                  </a:lnTo>
                  <a:close/>
                </a:path>
              </a:pathLst>
            </a:custGeom>
            <a:solidFill>
              <a:srgbClr val="AAAA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153746" y="5503844"/>
              <a:ext cx="2048510" cy="1372870"/>
            </a:xfrm>
            <a:custGeom>
              <a:avLst/>
              <a:gdLst/>
              <a:ahLst/>
              <a:cxnLst/>
              <a:rect l="l" t="t" r="r" b="b"/>
              <a:pathLst>
                <a:path w="2048510" h="1372870">
                  <a:moveTo>
                    <a:pt x="14490" y="917143"/>
                  </a:moveTo>
                  <a:lnTo>
                    <a:pt x="5080" y="918032"/>
                  </a:lnTo>
                  <a:lnTo>
                    <a:pt x="0" y="918413"/>
                  </a:lnTo>
                  <a:lnTo>
                    <a:pt x="29806" y="949707"/>
                  </a:lnTo>
                  <a:lnTo>
                    <a:pt x="61265" y="980446"/>
                  </a:lnTo>
                  <a:lnTo>
                    <a:pt x="94299" y="1010558"/>
                  </a:lnTo>
                  <a:lnTo>
                    <a:pt x="128834" y="1039974"/>
                  </a:lnTo>
                  <a:lnTo>
                    <a:pt x="164793" y="1068621"/>
                  </a:lnTo>
                  <a:lnTo>
                    <a:pt x="202099" y="1096428"/>
                  </a:lnTo>
                  <a:lnTo>
                    <a:pt x="240676" y="1123325"/>
                  </a:lnTo>
                  <a:lnTo>
                    <a:pt x="280448" y="1149239"/>
                  </a:lnTo>
                  <a:lnTo>
                    <a:pt x="321339" y="1174101"/>
                  </a:lnTo>
                  <a:lnTo>
                    <a:pt x="363272" y="1197839"/>
                  </a:lnTo>
                  <a:lnTo>
                    <a:pt x="406172" y="1220382"/>
                  </a:lnTo>
                  <a:lnTo>
                    <a:pt x="449962" y="1241659"/>
                  </a:lnTo>
                  <a:lnTo>
                    <a:pt x="494566" y="1261599"/>
                  </a:lnTo>
                  <a:lnTo>
                    <a:pt x="539908" y="1280130"/>
                  </a:lnTo>
                  <a:lnTo>
                    <a:pt x="585911" y="1297181"/>
                  </a:lnTo>
                  <a:lnTo>
                    <a:pt x="632499" y="1312683"/>
                  </a:lnTo>
                  <a:lnTo>
                    <a:pt x="679597" y="1326562"/>
                  </a:lnTo>
                  <a:lnTo>
                    <a:pt x="727127" y="1338749"/>
                  </a:lnTo>
                  <a:lnTo>
                    <a:pt x="775014" y="1349172"/>
                  </a:lnTo>
                  <a:lnTo>
                    <a:pt x="823181" y="1357759"/>
                  </a:lnTo>
                  <a:lnTo>
                    <a:pt x="871552" y="1364441"/>
                  </a:lnTo>
                  <a:lnTo>
                    <a:pt x="920051" y="1369146"/>
                  </a:lnTo>
                  <a:lnTo>
                    <a:pt x="968602" y="1371802"/>
                  </a:lnTo>
                  <a:lnTo>
                    <a:pt x="1017128" y="1372339"/>
                  </a:lnTo>
                  <a:lnTo>
                    <a:pt x="1065554" y="1370686"/>
                  </a:lnTo>
                  <a:lnTo>
                    <a:pt x="1113803" y="1366770"/>
                  </a:lnTo>
                  <a:lnTo>
                    <a:pt x="1161798" y="1360523"/>
                  </a:lnTo>
                  <a:lnTo>
                    <a:pt x="1209464" y="1351871"/>
                  </a:lnTo>
                  <a:lnTo>
                    <a:pt x="1254915" y="1341171"/>
                  </a:lnTo>
                  <a:lnTo>
                    <a:pt x="1002521" y="1341171"/>
                  </a:lnTo>
                  <a:lnTo>
                    <a:pt x="953932" y="1340603"/>
                  </a:lnTo>
                  <a:lnTo>
                    <a:pt x="905318" y="1337910"/>
                  </a:lnTo>
                  <a:lnTo>
                    <a:pt x="856757" y="1333165"/>
                  </a:lnTo>
                  <a:lnTo>
                    <a:pt x="808325" y="1326437"/>
                  </a:lnTo>
                  <a:lnTo>
                    <a:pt x="760100" y="1317800"/>
                  </a:lnTo>
                  <a:lnTo>
                    <a:pt x="712156" y="1307324"/>
                  </a:lnTo>
                  <a:lnTo>
                    <a:pt x="664572" y="1295080"/>
                  </a:lnTo>
                  <a:lnTo>
                    <a:pt x="617423" y="1281140"/>
                  </a:lnTo>
                  <a:lnTo>
                    <a:pt x="570786" y="1265577"/>
                  </a:lnTo>
                  <a:lnTo>
                    <a:pt x="524738" y="1248460"/>
                  </a:lnTo>
                  <a:lnTo>
                    <a:pt x="479354" y="1229862"/>
                  </a:lnTo>
                  <a:lnTo>
                    <a:pt x="434713" y="1209853"/>
                  </a:lnTo>
                  <a:lnTo>
                    <a:pt x="390889" y="1188507"/>
                  </a:lnTo>
                  <a:lnTo>
                    <a:pt x="347960" y="1165893"/>
                  </a:lnTo>
                  <a:lnTo>
                    <a:pt x="306003" y="1142084"/>
                  </a:lnTo>
                  <a:lnTo>
                    <a:pt x="265093" y="1117150"/>
                  </a:lnTo>
                  <a:lnTo>
                    <a:pt x="225307" y="1091164"/>
                  </a:lnTo>
                  <a:lnTo>
                    <a:pt x="186722" y="1064197"/>
                  </a:lnTo>
                  <a:lnTo>
                    <a:pt x="149415" y="1036319"/>
                  </a:lnTo>
                  <a:lnTo>
                    <a:pt x="113462" y="1007604"/>
                  </a:lnTo>
                  <a:lnTo>
                    <a:pt x="78939" y="978122"/>
                  </a:lnTo>
                  <a:lnTo>
                    <a:pt x="45923" y="947944"/>
                  </a:lnTo>
                  <a:lnTo>
                    <a:pt x="14490" y="917143"/>
                  </a:lnTo>
                  <a:close/>
                </a:path>
                <a:path w="2048510" h="1372870">
                  <a:moveTo>
                    <a:pt x="2041994" y="0"/>
                  </a:moveTo>
                  <a:lnTo>
                    <a:pt x="2038311" y="3428"/>
                  </a:lnTo>
                  <a:lnTo>
                    <a:pt x="2031326" y="9651"/>
                  </a:lnTo>
                  <a:lnTo>
                    <a:pt x="2033531" y="53626"/>
                  </a:lnTo>
                  <a:lnTo>
                    <a:pt x="2034216" y="98372"/>
                  </a:lnTo>
                  <a:lnTo>
                    <a:pt x="2033377" y="143783"/>
                  </a:lnTo>
                  <a:lnTo>
                    <a:pt x="2031012" y="189756"/>
                  </a:lnTo>
                  <a:lnTo>
                    <a:pt x="2027119" y="236186"/>
                  </a:lnTo>
                  <a:lnTo>
                    <a:pt x="2021696" y="282967"/>
                  </a:lnTo>
                  <a:lnTo>
                    <a:pt x="2014739" y="329996"/>
                  </a:lnTo>
                  <a:lnTo>
                    <a:pt x="2006246" y="377168"/>
                  </a:lnTo>
                  <a:lnTo>
                    <a:pt x="1996215" y="424377"/>
                  </a:lnTo>
                  <a:lnTo>
                    <a:pt x="1984642" y="471519"/>
                  </a:lnTo>
                  <a:lnTo>
                    <a:pt x="1971527" y="518490"/>
                  </a:lnTo>
                  <a:lnTo>
                    <a:pt x="1956865" y="565185"/>
                  </a:lnTo>
                  <a:lnTo>
                    <a:pt x="1940655" y="611499"/>
                  </a:lnTo>
                  <a:lnTo>
                    <a:pt x="1922894" y="657327"/>
                  </a:lnTo>
                  <a:lnTo>
                    <a:pt x="1903580" y="702565"/>
                  </a:lnTo>
                  <a:lnTo>
                    <a:pt x="1882709" y="747108"/>
                  </a:lnTo>
                  <a:lnTo>
                    <a:pt x="1860280" y="790851"/>
                  </a:lnTo>
                  <a:lnTo>
                    <a:pt x="1836290" y="833690"/>
                  </a:lnTo>
                  <a:lnTo>
                    <a:pt x="1810736" y="875519"/>
                  </a:lnTo>
                  <a:lnTo>
                    <a:pt x="1783616" y="916235"/>
                  </a:lnTo>
                  <a:lnTo>
                    <a:pt x="1754927" y="955732"/>
                  </a:lnTo>
                  <a:lnTo>
                    <a:pt x="1724666" y="993906"/>
                  </a:lnTo>
                  <a:lnTo>
                    <a:pt x="1692832" y="1030652"/>
                  </a:lnTo>
                  <a:lnTo>
                    <a:pt x="1659422" y="1065866"/>
                  </a:lnTo>
                  <a:lnTo>
                    <a:pt x="1624433" y="1099442"/>
                  </a:lnTo>
                  <a:lnTo>
                    <a:pt x="1587862" y="1131276"/>
                  </a:lnTo>
                  <a:lnTo>
                    <a:pt x="1549708" y="1161264"/>
                  </a:lnTo>
                  <a:lnTo>
                    <a:pt x="1509967" y="1189300"/>
                  </a:lnTo>
                  <a:lnTo>
                    <a:pt x="1468637" y="1215280"/>
                  </a:lnTo>
                  <a:lnTo>
                    <a:pt x="1425716" y="1239099"/>
                  </a:lnTo>
                  <a:lnTo>
                    <a:pt x="1381201" y="1260652"/>
                  </a:lnTo>
                  <a:lnTo>
                    <a:pt x="1335556" y="1279654"/>
                  </a:lnTo>
                  <a:lnTo>
                    <a:pt x="1289276" y="1295959"/>
                  </a:lnTo>
                  <a:lnTo>
                    <a:pt x="1242436" y="1309640"/>
                  </a:lnTo>
                  <a:lnTo>
                    <a:pt x="1195113" y="1320767"/>
                  </a:lnTo>
                  <a:lnTo>
                    <a:pt x="1147383" y="1329412"/>
                  </a:lnTo>
                  <a:lnTo>
                    <a:pt x="1099324" y="1335647"/>
                  </a:lnTo>
                  <a:lnTo>
                    <a:pt x="1051011" y="1339543"/>
                  </a:lnTo>
                  <a:lnTo>
                    <a:pt x="1002521" y="1341171"/>
                  </a:lnTo>
                  <a:lnTo>
                    <a:pt x="1254915" y="1341171"/>
                  </a:lnTo>
                  <a:lnTo>
                    <a:pt x="1303504" y="1327072"/>
                  </a:lnTo>
                  <a:lnTo>
                    <a:pt x="1349724" y="1310783"/>
                  </a:lnTo>
                  <a:lnTo>
                    <a:pt x="1395310" y="1291805"/>
                  </a:lnTo>
                  <a:lnTo>
                    <a:pt x="1439747" y="1270296"/>
                  </a:lnTo>
                  <a:lnTo>
                    <a:pt x="1482595" y="1246526"/>
                  </a:lnTo>
                  <a:lnTo>
                    <a:pt x="1523856" y="1220602"/>
                  </a:lnTo>
                  <a:lnTo>
                    <a:pt x="1563533" y="1192627"/>
                  </a:lnTo>
                  <a:lnTo>
                    <a:pt x="1601630" y="1162705"/>
                  </a:lnTo>
                  <a:lnTo>
                    <a:pt x="1638148" y="1130940"/>
                  </a:lnTo>
                  <a:lnTo>
                    <a:pt x="1673089" y="1097438"/>
                  </a:lnTo>
                  <a:lnTo>
                    <a:pt x="1706458" y="1062302"/>
                  </a:lnTo>
                  <a:lnTo>
                    <a:pt x="1738255" y="1025636"/>
                  </a:lnTo>
                  <a:lnTo>
                    <a:pt x="1768485" y="987545"/>
                  </a:lnTo>
                  <a:lnTo>
                    <a:pt x="1797275" y="947944"/>
                  </a:lnTo>
                  <a:lnTo>
                    <a:pt x="1824249" y="907505"/>
                  </a:lnTo>
                  <a:lnTo>
                    <a:pt x="1849789" y="865764"/>
                  </a:lnTo>
                  <a:lnTo>
                    <a:pt x="1873771" y="823015"/>
                  </a:lnTo>
                  <a:lnTo>
                    <a:pt x="1896198" y="779362"/>
                  </a:lnTo>
                  <a:lnTo>
                    <a:pt x="1917072" y="734909"/>
                  </a:lnTo>
                  <a:lnTo>
                    <a:pt x="1936396" y="689761"/>
                  </a:lnTo>
                  <a:lnTo>
                    <a:pt x="1954173" y="644022"/>
                  </a:lnTo>
                  <a:lnTo>
                    <a:pt x="1970404" y="597795"/>
                  </a:lnTo>
                  <a:lnTo>
                    <a:pt x="1985093" y="551187"/>
                  </a:lnTo>
                  <a:lnTo>
                    <a:pt x="1998243" y="504300"/>
                  </a:lnTo>
                  <a:lnTo>
                    <a:pt x="2009854" y="457239"/>
                  </a:lnTo>
                  <a:lnTo>
                    <a:pt x="2019932" y="410109"/>
                  </a:lnTo>
                  <a:lnTo>
                    <a:pt x="2028477" y="363013"/>
                  </a:lnTo>
                  <a:lnTo>
                    <a:pt x="2035493" y="316055"/>
                  </a:lnTo>
                  <a:lnTo>
                    <a:pt x="2040982" y="269341"/>
                  </a:lnTo>
                  <a:lnTo>
                    <a:pt x="2044946" y="222974"/>
                  </a:lnTo>
                  <a:lnTo>
                    <a:pt x="2047389" y="177059"/>
                  </a:lnTo>
                  <a:lnTo>
                    <a:pt x="2048313" y="131700"/>
                  </a:lnTo>
                  <a:lnTo>
                    <a:pt x="2047720" y="87000"/>
                  </a:lnTo>
                  <a:lnTo>
                    <a:pt x="2045613" y="43066"/>
                  </a:lnTo>
                  <a:lnTo>
                    <a:pt x="2041994" y="0"/>
                  </a:lnTo>
                  <a:close/>
                </a:path>
              </a:pathLst>
            </a:custGeom>
            <a:solidFill>
              <a:srgbClr val="FF66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89970" y="2019300"/>
            <a:ext cx="2643466" cy="12319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3943350"/>
            <a:ext cx="4837430" cy="114300"/>
          </a:xfrm>
          <a:custGeom>
            <a:avLst/>
            <a:gdLst/>
            <a:ahLst/>
            <a:cxnLst/>
            <a:rect l="l" t="t" r="r" b="b"/>
            <a:pathLst>
              <a:path w="4837430" h="114300">
                <a:moveTo>
                  <a:pt x="0" y="114300"/>
                </a:moveTo>
                <a:lnTo>
                  <a:pt x="0" y="0"/>
                </a:lnTo>
                <a:lnTo>
                  <a:pt x="4837090" y="0"/>
                </a:lnTo>
                <a:lnTo>
                  <a:pt x="4837090" y="114300"/>
                </a:lnTo>
                <a:lnTo>
                  <a:pt x="0" y="114300"/>
                </a:lnTo>
                <a:close/>
              </a:path>
            </a:pathLst>
          </a:custGeom>
          <a:solidFill>
            <a:srgbClr val="EB2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94872" y="3314700"/>
            <a:ext cx="32004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b="1" spc="705" dirty="0">
                <a:solidFill>
                  <a:srgbClr val="EB2200"/>
                </a:solidFill>
                <a:latin typeface="Arial"/>
                <a:cs typeface="Arial"/>
              </a:rPr>
              <a:t>M</a:t>
            </a:r>
            <a:r>
              <a:rPr sz="7200" b="1" spc="-640" dirty="0">
                <a:solidFill>
                  <a:srgbClr val="EB2200"/>
                </a:solidFill>
                <a:latin typeface="Arial"/>
                <a:cs typeface="Arial"/>
              </a:rPr>
              <a:t>A</a:t>
            </a:r>
            <a:r>
              <a:rPr sz="7200" b="1" spc="-875" dirty="0">
                <a:solidFill>
                  <a:srgbClr val="EB2200"/>
                </a:solidFill>
                <a:latin typeface="Arial"/>
                <a:cs typeface="Arial"/>
              </a:rPr>
              <a:t>T</a:t>
            </a:r>
            <a:r>
              <a:rPr sz="7200" b="1" spc="-100" dirty="0">
                <a:solidFill>
                  <a:srgbClr val="EB2200"/>
                </a:solidFill>
                <a:latin typeface="Arial"/>
                <a:cs typeface="Arial"/>
              </a:rPr>
              <a:t>CH</a:t>
            </a:r>
            <a:endParaRPr sz="7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077200" y="3947055"/>
            <a:ext cx="4927600" cy="114300"/>
          </a:xfrm>
          <a:custGeom>
            <a:avLst/>
            <a:gdLst/>
            <a:ahLst/>
            <a:cxnLst/>
            <a:rect l="l" t="t" r="r" b="b"/>
            <a:pathLst>
              <a:path w="4927600" h="114300">
                <a:moveTo>
                  <a:pt x="0" y="0"/>
                </a:moveTo>
                <a:lnTo>
                  <a:pt x="4927600" y="0"/>
                </a:lnTo>
                <a:lnTo>
                  <a:pt x="4927600" y="114300"/>
                </a:lnTo>
                <a:lnTo>
                  <a:pt x="0" y="114300"/>
                </a:lnTo>
                <a:lnTo>
                  <a:pt x="0" y="0"/>
                </a:lnTo>
                <a:close/>
              </a:path>
            </a:pathLst>
          </a:custGeom>
          <a:solidFill>
            <a:srgbClr val="EB22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4266" y="904739"/>
            <a:ext cx="1838303" cy="227343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8300" y="531812"/>
            <a:ext cx="1175800" cy="270510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0" y="365175"/>
            <a:ext cx="1871980" cy="3048000"/>
            <a:chOff x="0" y="365175"/>
            <a:chExt cx="1871980" cy="3048000"/>
          </a:xfrm>
        </p:grpSpPr>
        <p:pic>
          <p:nvPicPr>
            <p:cNvPr id="9" name="object 9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2984217"/>
              <a:ext cx="153784" cy="42895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365175"/>
              <a:ext cx="1871642" cy="2781300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737678" y="4686300"/>
            <a:ext cx="1466184" cy="389890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033" y="4207862"/>
            <a:ext cx="1841365" cy="300989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8368289" y="6527800"/>
            <a:ext cx="2007826" cy="1638300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9552" y="1626441"/>
            <a:ext cx="2565247" cy="1574800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806700" y="6540500"/>
            <a:ext cx="2235200" cy="1816100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857297" y="4318000"/>
            <a:ext cx="1615981" cy="3149600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873439A8-BBFE-4D34-85A0-7343B4E3AB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04"/>
    </mc:Choice>
    <mc:Fallback xmlns="">
      <p:transition spd="slow" advTm="20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23" y="226555"/>
            <a:ext cx="2102485" cy="2106295"/>
            <a:chOff x="4623" y="226555"/>
            <a:chExt cx="2102485" cy="2106295"/>
          </a:xfrm>
        </p:grpSpPr>
        <p:pic>
          <p:nvPicPr>
            <p:cNvPr id="3" name="object 3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23" y="226555"/>
              <a:ext cx="2102090" cy="210629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8752" y="254457"/>
              <a:ext cx="1548511" cy="105205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099" y="718347"/>
              <a:ext cx="604291" cy="60545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04393" y="642644"/>
              <a:ext cx="1293495" cy="116839"/>
            </a:xfrm>
            <a:custGeom>
              <a:avLst/>
              <a:gdLst/>
              <a:ahLst/>
              <a:cxnLst/>
              <a:rect l="l" t="t" r="r" b="b"/>
              <a:pathLst>
                <a:path w="1293495" h="116840">
                  <a:moveTo>
                    <a:pt x="459790" y="116763"/>
                  </a:moveTo>
                  <a:lnTo>
                    <a:pt x="421449" y="76860"/>
                  </a:lnTo>
                  <a:lnTo>
                    <a:pt x="378675" y="44424"/>
                  </a:lnTo>
                  <a:lnTo>
                    <a:pt x="332079" y="20281"/>
                  </a:lnTo>
                  <a:lnTo>
                    <a:pt x="282282" y="5194"/>
                  </a:lnTo>
                  <a:lnTo>
                    <a:pt x="229895" y="0"/>
                  </a:lnTo>
                  <a:lnTo>
                    <a:pt x="177520" y="5194"/>
                  </a:lnTo>
                  <a:lnTo>
                    <a:pt x="127723" y="20281"/>
                  </a:lnTo>
                  <a:lnTo>
                    <a:pt x="81127" y="44424"/>
                  </a:lnTo>
                  <a:lnTo>
                    <a:pt x="38341" y="76860"/>
                  </a:lnTo>
                  <a:lnTo>
                    <a:pt x="0" y="116763"/>
                  </a:lnTo>
                  <a:lnTo>
                    <a:pt x="41135" y="86588"/>
                  </a:lnTo>
                  <a:lnTo>
                    <a:pt x="85026" y="62357"/>
                  </a:lnTo>
                  <a:lnTo>
                    <a:pt x="131330" y="44500"/>
                  </a:lnTo>
                  <a:lnTo>
                    <a:pt x="179730" y="33477"/>
                  </a:lnTo>
                  <a:lnTo>
                    <a:pt x="229895" y="29705"/>
                  </a:lnTo>
                  <a:lnTo>
                    <a:pt x="280060" y="33477"/>
                  </a:lnTo>
                  <a:lnTo>
                    <a:pt x="328472" y="44500"/>
                  </a:lnTo>
                  <a:lnTo>
                    <a:pt x="374777" y="62357"/>
                  </a:lnTo>
                  <a:lnTo>
                    <a:pt x="418668" y="86588"/>
                  </a:lnTo>
                  <a:lnTo>
                    <a:pt x="459790" y="116763"/>
                  </a:lnTo>
                  <a:close/>
                </a:path>
                <a:path w="1293495" h="116840">
                  <a:moveTo>
                    <a:pt x="1293380" y="116763"/>
                  </a:moveTo>
                  <a:lnTo>
                    <a:pt x="1255039" y="76860"/>
                  </a:lnTo>
                  <a:lnTo>
                    <a:pt x="1212265" y="44424"/>
                  </a:lnTo>
                  <a:lnTo>
                    <a:pt x="1165669" y="20281"/>
                  </a:lnTo>
                  <a:lnTo>
                    <a:pt x="1115872" y="5194"/>
                  </a:lnTo>
                  <a:lnTo>
                    <a:pt x="1063485" y="0"/>
                  </a:lnTo>
                  <a:lnTo>
                    <a:pt x="1011097" y="5194"/>
                  </a:lnTo>
                  <a:lnTo>
                    <a:pt x="961301" y="20281"/>
                  </a:lnTo>
                  <a:lnTo>
                    <a:pt x="914704" y="44424"/>
                  </a:lnTo>
                  <a:lnTo>
                    <a:pt x="871931" y="76860"/>
                  </a:lnTo>
                  <a:lnTo>
                    <a:pt x="833589" y="116763"/>
                  </a:lnTo>
                  <a:lnTo>
                    <a:pt x="874725" y="86588"/>
                  </a:lnTo>
                  <a:lnTo>
                    <a:pt x="918616" y="62357"/>
                  </a:lnTo>
                  <a:lnTo>
                    <a:pt x="964920" y="44500"/>
                  </a:lnTo>
                  <a:lnTo>
                    <a:pt x="1013333" y="33477"/>
                  </a:lnTo>
                  <a:lnTo>
                    <a:pt x="1063485" y="29705"/>
                  </a:lnTo>
                  <a:lnTo>
                    <a:pt x="1113650" y="33477"/>
                  </a:lnTo>
                  <a:lnTo>
                    <a:pt x="1162050" y="44500"/>
                  </a:lnTo>
                  <a:lnTo>
                    <a:pt x="1208366" y="62357"/>
                  </a:lnTo>
                  <a:lnTo>
                    <a:pt x="1252258" y="86588"/>
                  </a:lnTo>
                  <a:lnTo>
                    <a:pt x="1293380" y="116763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95927" y="872985"/>
              <a:ext cx="305435" cy="306070"/>
            </a:xfrm>
            <a:custGeom>
              <a:avLst/>
              <a:gdLst/>
              <a:ahLst/>
              <a:cxnLst/>
              <a:rect l="l" t="t" r="r" b="b"/>
              <a:pathLst>
                <a:path w="305434" h="306069">
                  <a:moveTo>
                    <a:pt x="152565" y="0"/>
                  </a:moveTo>
                  <a:lnTo>
                    <a:pt x="104345" y="7795"/>
                  </a:lnTo>
                  <a:lnTo>
                    <a:pt x="62465" y="29502"/>
                  </a:lnTo>
                  <a:lnTo>
                    <a:pt x="29438" y="62599"/>
                  </a:lnTo>
                  <a:lnTo>
                    <a:pt x="7778" y="104566"/>
                  </a:lnTo>
                  <a:lnTo>
                    <a:pt x="0" y="152882"/>
                  </a:lnTo>
                  <a:lnTo>
                    <a:pt x="7778" y="201191"/>
                  </a:lnTo>
                  <a:lnTo>
                    <a:pt x="29438" y="243143"/>
                  </a:lnTo>
                  <a:lnTo>
                    <a:pt x="62465" y="276221"/>
                  </a:lnTo>
                  <a:lnTo>
                    <a:pt x="104345" y="297912"/>
                  </a:lnTo>
                  <a:lnTo>
                    <a:pt x="152565" y="305701"/>
                  </a:lnTo>
                  <a:lnTo>
                    <a:pt x="200790" y="297912"/>
                  </a:lnTo>
                  <a:lnTo>
                    <a:pt x="242674" y="276221"/>
                  </a:lnTo>
                  <a:lnTo>
                    <a:pt x="275703" y="243143"/>
                  </a:lnTo>
                  <a:lnTo>
                    <a:pt x="297364" y="201191"/>
                  </a:lnTo>
                  <a:lnTo>
                    <a:pt x="305142" y="152882"/>
                  </a:lnTo>
                  <a:lnTo>
                    <a:pt x="297364" y="104566"/>
                  </a:lnTo>
                  <a:lnTo>
                    <a:pt x="275703" y="62599"/>
                  </a:lnTo>
                  <a:lnTo>
                    <a:pt x="242674" y="29502"/>
                  </a:lnTo>
                  <a:lnTo>
                    <a:pt x="200790" y="7795"/>
                  </a:lnTo>
                  <a:lnTo>
                    <a:pt x="1525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2698" y="935334"/>
              <a:ext cx="95986" cy="101828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60909" y="1056979"/>
              <a:ext cx="48260" cy="51435"/>
            </a:xfrm>
            <a:custGeom>
              <a:avLst/>
              <a:gdLst/>
              <a:ahLst/>
              <a:cxnLst/>
              <a:rect l="l" t="t" r="r" b="b"/>
              <a:pathLst>
                <a:path w="48259" h="51434">
                  <a:moveTo>
                    <a:pt x="24015" y="0"/>
                  </a:moveTo>
                  <a:lnTo>
                    <a:pt x="14669" y="2003"/>
                  </a:lnTo>
                  <a:lnTo>
                    <a:pt x="7035" y="7466"/>
                  </a:lnTo>
                  <a:lnTo>
                    <a:pt x="1887" y="15564"/>
                  </a:lnTo>
                  <a:lnTo>
                    <a:pt x="0" y="25476"/>
                  </a:lnTo>
                  <a:lnTo>
                    <a:pt x="1887" y="35412"/>
                  </a:lnTo>
                  <a:lnTo>
                    <a:pt x="7035" y="43503"/>
                  </a:lnTo>
                  <a:lnTo>
                    <a:pt x="14669" y="48946"/>
                  </a:lnTo>
                  <a:lnTo>
                    <a:pt x="24015" y="50939"/>
                  </a:lnTo>
                  <a:lnTo>
                    <a:pt x="33367" y="48946"/>
                  </a:lnTo>
                  <a:lnTo>
                    <a:pt x="41000" y="43503"/>
                  </a:lnTo>
                  <a:lnTo>
                    <a:pt x="46145" y="35412"/>
                  </a:lnTo>
                  <a:lnTo>
                    <a:pt x="48031" y="25476"/>
                  </a:lnTo>
                  <a:lnTo>
                    <a:pt x="46145" y="15564"/>
                  </a:lnTo>
                  <a:lnTo>
                    <a:pt x="41000" y="7466"/>
                  </a:lnTo>
                  <a:lnTo>
                    <a:pt x="33367" y="2003"/>
                  </a:lnTo>
                  <a:lnTo>
                    <a:pt x="240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2883" y="718347"/>
              <a:ext cx="604278" cy="60545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303017" y="873048"/>
              <a:ext cx="305435" cy="306070"/>
            </a:xfrm>
            <a:custGeom>
              <a:avLst/>
              <a:gdLst/>
              <a:ahLst/>
              <a:cxnLst/>
              <a:rect l="l" t="t" r="r" b="b"/>
              <a:pathLst>
                <a:path w="305434" h="306069">
                  <a:moveTo>
                    <a:pt x="152552" y="0"/>
                  </a:moveTo>
                  <a:lnTo>
                    <a:pt x="104334" y="7789"/>
                  </a:lnTo>
                  <a:lnTo>
                    <a:pt x="62457" y="29480"/>
                  </a:lnTo>
                  <a:lnTo>
                    <a:pt x="29433" y="62558"/>
                  </a:lnTo>
                  <a:lnTo>
                    <a:pt x="7777" y="104509"/>
                  </a:lnTo>
                  <a:lnTo>
                    <a:pt x="0" y="152819"/>
                  </a:lnTo>
                  <a:lnTo>
                    <a:pt x="7777" y="201128"/>
                  </a:lnTo>
                  <a:lnTo>
                    <a:pt x="29433" y="243079"/>
                  </a:lnTo>
                  <a:lnTo>
                    <a:pt x="62457" y="276157"/>
                  </a:lnTo>
                  <a:lnTo>
                    <a:pt x="104334" y="297849"/>
                  </a:lnTo>
                  <a:lnTo>
                    <a:pt x="152552" y="305638"/>
                  </a:lnTo>
                  <a:lnTo>
                    <a:pt x="200776" y="297849"/>
                  </a:lnTo>
                  <a:lnTo>
                    <a:pt x="242657" y="276157"/>
                  </a:lnTo>
                  <a:lnTo>
                    <a:pt x="275682" y="243079"/>
                  </a:lnTo>
                  <a:lnTo>
                    <a:pt x="297340" y="201128"/>
                  </a:lnTo>
                  <a:lnTo>
                    <a:pt x="305117" y="152819"/>
                  </a:lnTo>
                  <a:lnTo>
                    <a:pt x="297340" y="104509"/>
                  </a:lnTo>
                  <a:lnTo>
                    <a:pt x="275682" y="62558"/>
                  </a:lnTo>
                  <a:lnTo>
                    <a:pt x="242657" y="29480"/>
                  </a:lnTo>
                  <a:lnTo>
                    <a:pt x="200776" y="7789"/>
                  </a:lnTo>
                  <a:lnTo>
                    <a:pt x="1525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39767" y="935334"/>
              <a:ext cx="95999" cy="10182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367998" y="1056979"/>
              <a:ext cx="48260" cy="51435"/>
            </a:xfrm>
            <a:custGeom>
              <a:avLst/>
              <a:gdLst/>
              <a:ahLst/>
              <a:cxnLst/>
              <a:rect l="l" t="t" r="r" b="b"/>
              <a:pathLst>
                <a:path w="48259" h="51434">
                  <a:moveTo>
                    <a:pt x="24015" y="0"/>
                  </a:moveTo>
                  <a:lnTo>
                    <a:pt x="14669" y="2003"/>
                  </a:lnTo>
                  <a:lnTo>
                    <a:pt x="7035" y="7466"/>
                  </a:lnTo>
                  <a:lnTo>
                    <a:pt x="1887" y="15564"/>
                  </a:lnTo>
                  <a:lnTo>
                    <a:pt x="0" y="25476"/>
                  </a:lnTo>
                  <a:lnTo>
                    <a:pt x="1887" y="35412"/>
                  </a:lnTo>
                  <a:lnTo>
                    <a:pt x="7035" y="43503"/>
                  </a:lnTo>
                  <a:lnTo>
                    <a:pt x="14669" y="48946"/>
                  </a:lnTo>
                  <a:lnTo>
                    <a:pt x="24015" y="50939"/>
                  </a:lnTo>
                  <a:lnTo>
                    <a:pt x="33367" y="48946"/>
                  </a:lnTo>
                  <a:lnTo>
                    <a:pt x="41000" y="43503"/>
                  </a:lnTo>
                  <a:lnTo>
                    <a:pt x="46145" y="35412"/>
                  </a:lnTo>
                  <a:lnTo>
                    <a:pt x="48031" y="25476"/>
                  </a:lnTo>
                  <a:lnTo>
                    <a:pt x="46145" y="15564"/>
                  </a:lnTo>
                  <a:lnTo>
                    <a:pt x="41000" y="7466"/>
                  </a:lnTo>
                  <a:lnTo>
                    <a:pt x="33367" y="2003"/>
                  </a:lnTo>
                  <a:lnTo>
                    <a:pt x="240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40720" y="1744141"/>
              <a:ext cx="829944" cy="260350"/>
            </a:xfrm>
            <a:custGeom>
              <a:avLst/>
              <a:gdLst/>
              <a:ahLst/>
              <a:cxnLst/>
              <a:rect l="l" t="t" r="r" b="b"/>
              <a:pathLst>
                <a:path w="829944" h="260350">
                  <a:moveTo>
                    <a:pt x="812146" y="107"/>
                  </a:moveTo>
                  <a:lnTo>
                    <a:pt x="803681" y="155"/>
                  </a:lnTo>
                  <a:lnTo>
                    <a:pt x="795854" y="3368"/>
                  </a:lnTo>
                  <a:lnTo>
                    <a:pt x="789654" y="9539"/>
                  </a:lnTo>
                  <a:lnTo>
                    <a:pt x="758461" y="51331"/>
                  </a:lnTo>
                  <a:lnTo>
                    <a:pt x="723669" y="88730"/>
                  </a:lnTo>
                  <a:lnTo>
                    <a:pt x="685696" y="121597"/>
                  </a:lnTo>
                  <a:lnTo>
                    <a:pt x="644962" y="149790"/>
                  </a:lnTo>
                  <a:lnTo>
                    <a:pt x="601886" y="173171"/>
                  </a:lnTo>
                  <a:lnTo>
                    <a:pt x="556888" y="191600"/>
                  </a:lnTo>
                  <a:lnTo>
                    <a:pt x="510388" y="204937"/>
                  </a:lnTo>
                  <a:lnTo>
                    <a:pt x="462805" y="213041"/>
                  </a:lnTo>
                  <a:lnTo>
                    <a:pt x="414559" y="215774"/>
                  </a:lnTo>
                  <a:lnTo>
                    <a:pt x="369638" y="213364"/>
                  </a:lnTo>
                  <a:lnTo>
                    <a:pt x="324806" y="206154"/>
                  </a:lnTo>
                  <a:lnTo>
                    <a:pt x="280375" y="193997"/>
                  </a:lnTo>
                  <a:lnTo>
                    <a:pt x="236660" y="176747"/>
                  </a:lnTo>
                  <a:lnTo>
                    <a:pt x="193972" y="154257"/>
                  </a:lnTo>
                  <a:lnTo>
                    <a:pt x="152626" y="126379"/>
                  </a:lnTo>
                  <a:lnTo>
                    <a:pt x="112935" y="92968"/>
                  </a:lnTo>
                  <a:lnTo>
                    <a:pt x="75211" y="53875"/>
                  </a:lnTo>
                  <a:lnTo>
                    <a:pt x="39770" y="8955"/>
                  </a:lnTo>
                  <a:lnTo>
                    <a:pt x="33353" y="2960"/>
                  </a:lnTo>
                  <a:lnTo>
                    <a:pt x="25415" y="0"/>
                  </a:lnTo>
                  <a:lnTo>
                    <a:pt x="16949" y="237"/>
                  </a:lnTo>
                  <a:lnTo>
                    <a:pt x="8947" y="3836"/>
                  </a:lnTo>
                  <a:lnTo>
                    <a:pt x="2959" y="10256"/>
                  </a:lnTo>
                  <a:lnTo>
                    <a:pt x="0" y="18194"/>
                  </a:lnTo>
                  <a:lnTo>
                    <a:pt x="231" y="26675"/>
                  </a:lnTo>
                  <a:lnTo>
                    <a:pt x="37940" y="78434"/>
                  </a:lnTo>
                  <a:lnTo>
                    <a:pt x="74338" y="117300"/>
                  </a:lnTo>
                  <a:lnTo>
                    <a:pt x="112730" y="151327"/>
                  </a:lnTo>
                  <a:lnTo>
                    <a:pt x="152840" y="180587"/>
                  </a:lnTo>
                  <a:lnTo>
                    <a:pt x="194390" y="205151"/>
                  </a:lnTo>
                  <a:lnTo>
                    <a:pt x="237103" y="225089"/>
                  </a:lnTo>
                  <a:lnTo>
                    <a:pt x="280701" y="240472"/>
                  </a:lnTo>
                  <a:lnTo>
                    <a:pt x="324905" y="251373"/>
                  </a:lnTo>
                  <a:lnTo>
                    <a:pt x="369439" y="257861"/>
                  </a:lnTo>
                  <a:lnTo>
                    <a:pt x="414026" y="260008"/>
                  </a:lnTo>
                  <a:lnTo>
                    <a:pt x="462480" y="257567"/>
                  </a:lnTo>
                  <a:lnTo>
                    <a:pt x="509789" y="250324"/>
                  </a:lnTo>
                  <a:lnTo>
                    <a:pt x="556153" y="238401"/>
                  </a:lnTo>
                  <a:lnTo>
                    <a:pt x="601241" y="221920"/>
                  </a:lnTo>
                  <a:lnTo>
                    <a:pt x="644721" y="201002"/>
                  </a:lnTo>
                  <a:lnTo>
                    <a:pt x="686261" y="175770"/>
                  </a:lnTo>
                  <a:lnTo>
                    <a:pt x="725529" y="146344"/>
                  </a:lnTo>
                  <a:lnTo>
                    <a:pt x="762193" y="112847"/>
                  </a:lnTo>
                  <a:lnTo>
                    <a:pt x="795922" y="75401"/>
                  </a:lnTo>
                  <a:lnTo>
                    <a:pt x="826382" y="34126"/>
                  </a:lnTo>
                  <a:lnTo>
                    <a:pt x="829710" y="25988"/>
                  </a:lnTo>
                  <a:lnTo>
                    <a:pt x="829670" y="17497"/>
                  </a:lnTo>
                  <a:lnTo>
                    <a:pt x="826455" y="9646"/>
                  </a:lnTo>
                  <a:lnTo>
                    <a:pt x="820261" y="3430"/>
                  </a:lnTo>
                  <a:lnTo>
                    <a:pt x="812146" y="107"/>
                  </a:lnTo>
                  <a:close/>
                </a:path>
              </a:pathLst>
            </a:custGeom>
            <a:solidFill>
              <a:srgbClr val="7233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122016" y="2311400"/>
            <a:ext cx="4208780" cy="1498600"/>
            <a:chOff x="122016" y="2311400"/>
            <a:chExt cx="4208780" cy="1498600"/>
          </a:xfrm>
        </p:grpSpPr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01900" y="2311400"/>
              <a:ext cx="1828800" cy="14986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2016" y="2601986"/>
              <a:ext cx="2361795" cy="1014729"/>
            </a:xfrm>
            <a:prstGeom prst="rect">
              <a:avLst/>
            </a:prstGeom>
          </p:spPr>
        </p:pic>
      </p:grpSp>
      <p:grpSp>
        <p:nvGrpSpPr>
          <p:cNvPr id="18" name="object 18"/>
          <p:cNvGrpSpPr/>
          <p:nvPr/>
        </p:nvGrpSpPr>
        <p:grpSpPr>
          <a:xfrm>
            <a:off x="9258300" y="5762675"/>
            <a:ext cx="1802764" cy="2832100"/>
            <a:chOff x="9258300" y="5762675"/>
            <a:chExt cx="1802764" cy="2832100"/>
          </a:xfrm>
        </p:grpSpPr>
        <p:pic>
          <p:nvPicPr>
            <p:cNvPr id="19" name="object 19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58300" y="8175675"/>
              <a:ext cx="207594" cy="4191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58300" y="5762675"/>
              <a:ext cx="1802471" cy="2590800"/>
            </a:xfrm>
            <a:prstGeom prst="rect">
              <a:avLst/>
            </a:prstGeom>
          </p:spPr>
        </p:pic>
      </p:grpSp>
      <p:pic>
        <p:nvPicPr>
          <p:cNvPr id="21" name="object 21"/>
          <p:cNvPicPr/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5209" y="5080561"/>
            <a:ext cx="1049063" cy="345440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166" y="6175377"/>
            <a:ext cx="1702789" cy="213360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226" y="5492370"/>
            <a:ext cx="1705626" cy="2794000"/>
          </a:xfrm>
          <a:prstGeom prst="rect">
            <a:avLst/>
          </a:prstGeom>
        </p:spPr>
      </p:pic>
      <p:grpSp>
        <p:nvGrpSpPr>
          <p:cNvPr id="24" name="object 24"/>
          <p:cNvGrpSpPr/>
          <p:nvPr/>
        </p:nvGrpSpPr>
        <p:grpSpPr>
          <a:xfrm>
            <a:off x="8588032" y="2106853"/>
            <a:ext cx="4088129" cy="1564005"/>
            <a:chOff x="8588032" y="2106853"/>
            <a:chExt cx="4088129" cy="1564005"/>
          </a:xfrm>
        </p:grpSpPr>
        <p:pic>
          <p:nvPicPr>
            <p:cNvPr id="25" name="object 25"/>
            <p:cNvPicPr/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88032" y="2247856"/>
              <a:ext cx="2460967" cy="142240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21721" y="2106853"/>
              <a:ext cx="1954301" cy="1549400"/>
            </a:xfrm>
            <a:prstGeom prst="rect">
              <a:avLst/>
            </a:prstGeom>
          </p:spPr>
        </p:pic>
      </p:grpSp>
      <p:pic>
        <p:nvPicPr>
          <p:cNvPr id="27" name="object 27"/>
          <p:cNvPicPr/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1254" y="3651427"/>
            <a:ext cx="998218" cy="2286000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1071" y="3414223"/>
            <a:ext cx="1332067" cy="2641720"/>
          </a:xfrm>
          <a:prstGeom prst="rect">
            <a:avLst/>
          </a:prstGeom>
        </p:spPr>
      </p:pic>
      <p:grpSp>
        <p:nvGrpSpPr>
          <p:cNvPr id="29" name="object 29"/>
          <p:cNvGrpSpPr/>
          <p:nvPr/>
        </p:nvGrpSpPr>
        <p:grpSpPr>
          <a:xfrm>
            <a:off x="2555481" y="469900"/>
            <a:ext cx="9878060" cy="1320800"/>
            <a:chOff x="2555481" y="469900"/>
            <a:chExt cx="9878060" cy="1320800"/>
          </a:xfrm>
        </p:grpSpPr>
        <p:sp>
          <p:nvSpPr>
            <p:cNvPr id="30" name="object 30"/>
            <p:cNvSpPr/>
            <p:nvPr/>
          </p:nvSpPr>
          <p:spPr>
            <a:xfrm>
              <a:off x="2568181" y="482600"/>
              <a:ext cx="9852660" cy="1295400"/>
            </a:xfrm>
            <a:custGeom>
              <a:avLst/>
              <a:gdLst/>
              <a:ahLst/>
              <a:cxnLst/>
              <a:rect l="l" t="t" r="r" b="b"/>
              <a:pathLst>
                <a:path w="9852660" h="1295400">
                  <a:moveTo>
                    <a:pt x="9598418" y="0"/>
                  </a:moveTo>
                  <a:lnTo>
                    <a:pt x="1165618" y="0"/>
                  </a:lnTo>
                  <a:lnTo>
                    <a:pt x="1119960" y="4092"/>
                  </a:lnTo>
                  <a:lnTo>
                    <a:pt x="1076988" y="15890"/>
                  </a:lnTo>
                  <a:lnTo>
                    <a:pt x="1037418" y="34677"/>
                  </a:lnTo>
                  <a:lnTo>
                    <a:pt x="1001968" y="59736"/>
                  </a:lnTo>
                  <a:lnTo>
                    <a:pt x="971355" y="90349"/>
                  </a:lnTo>
                  <a:lnTo>
                    <a:pt x="946296" y="125799"/>
                  </a:lnTo>
                  <a:lnTo>
                    <a:pt x="927509" y="165369"/>
                  </a:lnTo>
                  <a:lnTo>
                    <a:pt x="915710" y="208342"/>
                  </a:lnTo>
                  <a:lnTo>
                    <a:pt x="911618" y="254000"/>
                  </a:lnTo>
                  <a:lnTo>
                    <a:pt x="911618" y="848118"/>
                  </a:lnTo>
                  <a:lnTo>
                    <a:pt x="0" y="975525"/>
                  </a:lnTo>
                  <a:lnTo>
                    <a:pt x="920356" y="1103706"/>
                  </a:lnTo>
                  <a:lnTo>
                    <a:pt x="936505" y="1148946"/>
                  </a:lnTo>
                  <a:lnTo>
                    <a:pt x="960433" y="1189795"/>
                  </a:lnTo>
                  <a:lnTo>
                    <a:pt x="991250" y="1225316"/>
                  </a:lnTo>
                  <a:lnTo>
                    <a:pt x="1028066" y="1254573"/>
                  </a:lnTo>
                  <a:lnTo>
                    <a:pt x="1069993" y="1276630"/>
                  </a:lnTo>
                  <a:lnTo>
                    <a:pt x="1116140" y="1290551"/>
                  </a:lnTo>
                  <a:lnTo>
                    <a:pt x="1165618" y="1295400"/>
                  </a:lnTo>
                  <a:lnTo>
                    <a:pt x="9598418" y="1295400"/>
                  </a:lnTo>
                  <a:lnTo>
                    <a:pt x="9644076" y="1291307"/>
                  </a:lnTo>
                  <a:lnTo>
                    <a:pt x="9687049" y="1279509"/>
                  </a:lnTo>
                  <a:lnTo>
                    <a:pt x="9726619" y="1260722"/>
                  </a:lnTo>
                  <a:lnTo>
                    <a:pt x="9762069" y="1235663"/>
                  </a:lnTo>
                  <a:lnTo>
                    <a:pt x="9792682" y="1205050"/>
                  </a:lnTo>
                  <a:lnTo>
                    <a:pt x="9817741" y="1169600"/>
                  </a:lnTo>
                  <a:lnTo>
                    <a:pt x="9836528" y="1130030"/>
                  </a:lnTo>
                  <a:lnTo>
                    <a:pt x="9848326" y="1087057"/>
                  </a:lnTo>
                  <a:lnTo>
                    <a:pt x="9852418" y="1041400"/>
                  </a:lnTo>
                  <a:lnTo>
                    <a:pt x="9852418" y="254000"/>
                  </a:lnTo>
                  <a:lnTo>
                    <a:pt x="9848326" y="208342"/>
                  </a:lnTo>
                  <a:lnTo>
                    <a:pt x="9836528" y="165369"/>
                  </a:lnTo>
                  <a:lnTo>
                    <a:pt x="9817741" y="125799"/>
                  </a:lnTo>
                  <a:lnTo>
                    <a:pt x="9792682" y="90349"/>
                  </a:lnTo>
                  <a:lnTo>
                    <a:pt x="9762069" y="59736"/>
                  </a:lnTo>
                  <a:lnTo>
                    <a:pt x="9726619" y="34677"/>
                  </a:lnTo>
                  <a:lnTo>
                    <a:pt x="9687049" y="15890"/>
                  </a:lnTo>
                  <a:lnTo>
                    <a:pt x="9644076" y="4092"/>
                  </a:lnTo>
                  <a:lnTo>
                    <a:pt x="9598418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568181" y="482600"/>
              <a:ext cx="9852660" cy="1295400"/>
            </a:xfrm>
            <a:custGeom>
              <a:avLst/>
              <a:gdLst/>
              <a:ahLst/>
              <a:cxnLst/>
              <a:rect l="l" t="t" r="r" b="b"/>
              <a:pathLst>
                <a:path w="9852660" h="1295400">
                  <a:moveTo>
                    <a:pt x="1165618" y="0"/>
                  </a:moveTo>
                  <a:lnTo>
                    <a:pt x="1119960" y="4092"/>
                  </a:lnTo>
                  <a:lnTo>
                    <a:pt x="1076988" y="15890"/>
                  </a:lnTo>
                  <a:lnTo>
                    <a:pt x="1037418" y="34677"/>
                  </a:lnTo>
                  <a:lnTo>
                    <a:pt x="1001968" y="59736"/>
                  </a:lnTo>
                  <a:lnTo>
                    <a:pt x="971355" y="90349"/>
                  </a:lnTo>
                  <a:lnTo>
                    <a:pt x="946296" y="125799"/>
                  </a:lnTo>
                  <a:lnTo>
                    <a:pt x="927509" y="165369"/>
                  </a:lnTo>
                  <a:lnTo>
                    <a:pt x="915710" y="208342"/>
                  </a:lnTo>
                  <a:lnTo>
                    <a:pt x="911618" y="254000"/>
                  </a:lnTo>
                  <a:lnTo>
                    <a:pt x="911618" y="848118"/>
                  </a:lnTo>
                  <a:lnTo>
                    <a:pt x="0" y="975525"/>
                  </a:lnTo>
                  <a:lnTo>
                    <a:pt x="920356" y="1103706"/>
                  </a:lnTo>
                  <a:lnTo>
                    <a:pt x="936505" y="1148946"/>
                  </a:lnTo>
                  <a:lnTo>
                    <a:pt x="960433" y="1189795"/>
                  </a:lnTo>
                  <a:lnTo>
                    <a:pt x="991250" y="1225316"/>
                  </a:lnTo>
                  <a:lnTo>
                    <a:pt x="1028066" y="1254573"/>
                  </a:lnTo>
                  <a:lnTo>
                    <a:pt x="1069993" y="1276630"/>
                  </a:lnTo>
                  <a:lnTo>
                    <a:pt x="1116140" y="1290551"/>
                  </a:lnTo>
                  <a:lnTo>
                    <a:pt x="1165618" y="1295400"/>
                  </a:lnTo>
                  <a:lnTo>
                    <a:pt x="9598418" y="1295400"/>
                  </a:lnTo>
                  <a:lnTo>
                    <a:pt x="9644076" y="1291307"/>
                  </a:lnTo>
                  <a:lnTo>
                    <a:pt x="9687049" y="1279509"/>
                  </a:lnTo>
                  <a:lnTo>
                    <a:pt x="9726619" y="1260722"/>
                  </a:lnTo>
                  <a:lnTo>
                    <a:pt x="9762069" y="1235663"/>
                  </a:lnTo>
                  <a:lnTo>
                    <a:pt x="9792682" y="1205050"/>
                  </a:lnTo>
                  <a:lnTo>
                    <a:pt x="9817741" y="1169600"/>
                  </a:lnTo>
                  <a:lnTo>
                    <a:pt x="9836528" y="1130030"/>
                  </a:lnTo>
                  <a:lnTo>
                    <a:pt x="9848326" y="1087057"/>
                  </a:lnTo>
                  <a:lnTo>
                    <a:pt x="9852418" y="1041400"/>
                  </a:lnTo>
                  <a:lnTo>
                    <a:pt x="9852418" y="254000"/>
                  </a:lnTo>
                  <a:lnTo>
                    <a:pt x="9848326" y="208342"/>
                  </a:lnTo>
                  <a:lnTo>
                    <a:pt x="9836528" y="165369"/>
                  </a:lnTo>
                  <a:lnTo>
                    <a:pt x="9817741" y="125799"/>
                  </a:lnTo>
                  <a:lnTo>
                    <a:pt x="9792682" y="90349"/>
                  </a:lnTo>
                  <a:lnTo>
                    <a:pt x="9762069" y="59736"/>
                  </a:lnTo>
                  <a:lnTo>
                    <a:pt x="9726619" y="34677"/>
                  </a:lnTo>
                  <a:lnTo>
                    <a:pt x="9687049" y="15890"/>
                  </a:lnTo>
                  <a:lnTo>
                    <a:pt x="9644076" y="4092"/>
                  </a:lnTo>
                  <a:lnTo>
                    <a:pt x="9598418" y="0"/>
                  </a:lnTo>
                  <a:lnTo>
                    <a:pt x="1165618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771899" y="723900"/>
              <a:ext cx="8369300" cy="711200"/>
            </a:xfrm>
            <a:prstGeom prst="rect">
              <a:avLst/>
            </a:prstGeom>
          </p:spPr>
        </p:pic>
      </p:grpSp>
      <p:sp>
        <p:nvSpPr>
          <p:cNvPr id="33" name="object 3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11475">
              <a:lnSpc>
                <a:spcPct val="100000"/>
              </a:lnSpc>
              <a:spcBef>
                <a:spcPts val="100"/>
              </a:spcBef>
            </a:pPr>
            <a:r>
              <a:rPr spc="-125" dirty="0"/>
              <a:t>Did</a:t>
            </a:r>
            <a:r>
              <a:rPr spc="130" dirty="0"/>
              <a:t> </a:t>
            </a:r>
            <a:r>
              <a:rPr spc="-10" dirty="0"/>
              <a:t>you</a:t>
            </a:r>
            <a:r>
              <a:rPr spc="130" dirty="0"/>
              <a:t> </a:t>
            </a:r>
            <a:r>
              <a:rPr spc="-5" dirty="0"/>
              <a:t>match</a:t>
            </a:r>
            <a:r>
              <a:rPr spc="135" dirty="0"/>
              <a:t> </a:t>
            </a:r>
            <a:r>
              <a:rPr spc="-100" dirty="0"/>
              <a:t>them</a:t>
            </a:r>
            <a:r>
              <a:rPr spc="130" dirty="0"/>
              <a:t> </a:t>
            </a:r>
            <a:r>
              <a:rPr spc="140" dirty="0"/>
              <a:t>all</a:t>
            </a:r>
            <a:r>
              <a:rPr spc="135" dirty="0"/>
              <a:t> </a:t>
            </a:r>
            <a:r>
              <a:rPr spc="-75" dirty="0"/>
              <a:t>correctly?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36589" y="3695700"/>
            <a:ext cx="5220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5" dirty="0">
                <a:latin typeface="Gill Sans MT"/>
                <a:cs typeface="Gill Sans MT"/>
              </a:rPr>
              <a:t>hedgehog</a:t>
            </a:r>
            <a:r>
              <a:rPr sz="3600" spc="85" dirty="0">
                <a:latin typeface="Gill Sans MT"/>
                <a:cs typeface="Gill Sans MT"/>
              </a:rPr>
              <a:t> </a:t>
            </a:r>
            <a:r>
              <a:rPr sz="3600" spc="-70" dirty="0">
                <a:latin typeface="Gill Sans MT"/>
                <a:cs typeface="Gill Sans MT"/>
              </a:rPr>
              <a:t>urchin</a:t>
            </a:r>
            <a:r>
              <a:rPr sz="3600" spc="90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85" dirty="0">
                <a:latin typeface="Gill Sans MT"/>
                <a:cs typeface="Gill Sans MT"/>
              </a:rPr>
              <a:t> </a:t>
            </a:r>
            <a:r>
              <a:rPr sz="3600" spc="5" dirty="0">
                <a:latin typeface="Gill Sans MT"/>
                <a:cs typeface="Gill Sans MT"/>
              </a:rPr>
              <a:t>hedgehog</a:t>
            </a:r>
            <a:endParaRPr sz="3600">
              <a:latin typeface="Gill Sans MT"/>
              <a:cs typeface="Gill Sans MT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367188" y="5930950"/>
            <a:ext cx="43465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15" dirty="0">
                <a:latin typeface="Gill Sans MT"/>
                <a:cs typeface="Gill Sans MT"/>
              </a:rPr>
              <a:t>penguin</a:t>
            </a:r>
            <a:r>
              <a:rPr sz="3600" spc="95" dirty="0">
                <a:latin typeface="Gill Sans MT"/>
                <a:cs typeface="Gill Sans MT"/>
              </a:rPr>
              <a:t> </a:t>
            </a:r>
            <a:r>
              <a:rPr sz="3600" spc="-70" dirty="0">
                <a:latin typeface="Gill Sans MT"/>
                <a:cs typeface="Gill Sans MT"/>
              </a:rPr>
              <a:t>chick</a:t>
            </a:r>
            <a:r>
              <a:rPr sz="3600" spc="95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100" dirty="0">
                <a:latin typeface="Gill Sans MT"/>
                <a:cs typeface="Gill Sans MT"/>
              </a:rPr>
              <a:t> </a:t>
            </a:r>
            <a:r>
              <a:rPr sz="3600" spc="15" dirty="0">
                <a:latin typeface="Gill Sans MT"/>
                <a:cs typeface="Gill Sans MT"/>
              </a:rPr>
              <a:t>penguin</a:t>
            </a:r>
            <a:endParaRPr sz="3600">
              <a:latin typeface="Gill Sans MT"/>
              <a:cs typeface="Gill Sans MT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31737" y="8242554"/>
            <a:ext cx="2517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40" dirty="0">
                <a:latin typeface="Gill Sans MT"/>
                <a:cs typeface="Gill Sans MT"/>
              </a:rPr>
              <a:t>lion</a:t>
            </a:r>
            <a:r>
              <a:rPr sz="3600" spc="85" dirty="0">
                <a:latin typeface="Gill Sans MT"/>
                <a:cs typeface="Gill Sans MT"/>
              </a:rPr>
              <a:t> </a:t>
            </a:r>
            <a:r>
              <a:rPr sz="3600" spc="-45" dirty="0">
                <a:latin typeface="Gill Sans MT"/>
                <a:cs typeface="Gill Sans MT"/>
              </a:rPr>
              <a:t>cub</a:t>
            </a:r>
            <a:r>
              <a:rPr sz="3600" spc="90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90" dirty="0">
                <a:latin typeface="Gill Sans MT"/>
                <a:cs typeface="Gill Sans MT"/>
              </a:rPr>
              <a:t> </a:t>
            </a:r>
            <a:r>
              <a:rPr sz="3600" spc="-40" dirty="0">
                <a:latin typeface="Gill Sans MT"/>
                <a:cs typeface="Gill Sans MT"/>
              </a:rPr>
              <a:t>lion</a:t>
            </a:r>
            <a:endParaRPr sz="3600">
              <a:latin typeface="Gill Sans MT"/>
              <a:cs typeface="Gill Sans MT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020112" y="3683355"/>
            <a:ext cx="38042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5" dirty="0">
                <a:latin typeface="Gill Sans MT"/>
                <a:cs typeface="Gill Sans MT"/>
              </a:rPr>
              <a:t>caterpillar</a:t>
            </a:r>
            <a:r>
              <a:rPr sz="3600" spc="90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95" dirty="0">
                <a:latin typeface="Gill Sans MT"/>
                <a:cs typeface="Gill Sans MT"/>
              </a:rPr>
              <a:t> </a:t>
            </a:r>
            <a:r>
              <a:rPr sz="3600" spc="-20" dirty="0">
                <a:latin typeface="Gill Sans MT"/>
                <a:cs typeface="Gill Sans MT"/>
              </a:rPr>
              <a:t>butterfly</a:t>
            </a:r>
            <a:endParaRPr sz="3600">
              <a:latin typeface="Gill Sans MT"/>
              <a:cs typeface="Gill Sans MT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802838" y="8242554"/>
            <a:ext cx="22383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30" dirty="0">
                <a:latin typeface="Gill Sans MT"/>
                <a:cs typeface="Gill Sans MT"/>
              </a:rPr>
              <a:t>puppy</a:t>
            </a:r>
            <a:r>
              <a:rPr sz="3600" spc="70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70" dirty="0">
                <a:latin typeface="Gill Sans MT"/>
                <a:cs typeface="Gill Sans MT"/>
              </a:rPr>
              <a:t> </a:t>
            </a:r>
            <a:r>
              <a:rPr sz="3600" spc="30" dirty="0">
                <a:latin typeface="Gill Sans MT"/>
                <a:cs typeface="Gill Sans MT"/>
              </a:rPr>
              <a:t>dog</a:t>
            </a:r>
            <a:endParaRPr sz="3600">
              <a:latin typeface="Gill Sans MT"/>
              <a:cs typeface="Gill Sans MT"/>
            </a:endParaRPr>
          </a:p>
        </p:txBody>
      </p:sp>
      <p:pic>
        <p:nvPicPr>
          <p:cNvPr id="39" name="Audio 38">
            <a:hlinkClick r:id="" action="ppaction://media"/>
            <a:extLst>
              <a:ext uri="{FF2B5EF4-FFF2-40B4-BE49-F238E27FC236}">
                <a16:creationId xmlns:a16="http://schemas.microsoft.com/office/drawing/2014/main" id="{56AF35CC-2D47-4799-9185-C63B11D0D8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35"/>
    </mc:Choice>
    <mc:Fallback xmlns="">
      <p:transition spd="slow" advTm="15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4300" y="177800"/>
            <a:ext cx="11266170" cy="2133600"/>
            <a:chOff x="114300" y="177800"/>
            <a:chExt cx="11266170" cy="2133600"/>
          </a:xfrm>
        </p:grpSpPr>
        <p:sp>
          <p:nvSpPr>
            <p:cNvPr id="3" name="object 3"/>
            <p:cNvSpPr/>
            <p:nvPr/>
          </p:nvSpPr>
          <p:spPr>
            <a:xfrm>
              <a:off x="127000" y="190500"/>
              <a:ext cx="11240770" cy="2108200"/>
            </a:xfrm>
            <a:custGeom>
              <a:avLst/>
              <a:gdLst/>
              <a:ahLst/>
              <a:cxnLst/>
              <a:rect l="l" t="t" r="r" b="b"/>
              <a:pathLst>
                <a:path w="11240770" h="2108200">
                  <a:moveTo>
                    <a:pt x="10617200" y="0"/>
                  </a:moveTo>
                  <a:lnTo>
                    <a:pt x="254000" y="0"/>
                  </a:lnTo>
                  <a:lnTo>
                    <a:pt x="208342" y="4092"/>
                  </a:lnTo>
                  <a:lnTo>
                    <a:pt x="165369" y="15890"/>
                  </a:lnTo>
                  <a:lnTo>
                    <a:pt x="125799" y="34677"/>
                  </a:lnTo>
                  <a:lnTo>
                    <a:pt x="90349" y="59736"/>
                  </a:lnTo>
                  <a:lnTo>
                    <a:pt x="59736" y="90349"/>
                  </a:lnTo>
                  <a:lnTo>
                    <a:pt x="34677" y="125799"/>
                  </a:lnTo>
                  <a:lnTo>
                    <a:pt x="15890" y="165369"/>
                  </a:lnTo>
                  <a:lnTo>
                    <a:pt x="4092" y="208342"/>
                  </a:lnTo>
                  <a:lnTo>
                    <a:pt x="0" y="254000"/>
                  </a:lnTo>
                  <a:lnTo>
                    <a:pt x="0" y="1854200"/>
                  </a:lnTo>
                  <a:lnTo>
                    <a:pt x="4092" y="1899857"/>
                  </a:lnTo>
                  <a:lnTo>
                    <a:pt x="15890" y="1942830"/>
                  </a:lnTo>
                  <a:lnTo>
                    <a:pt x="34677" y="1982400"/>
                  </a:lnTo>
                  <a:lnTo>
                    <a:pt x="59736" y="2017850"/>
                  </a:lnTo>
                  <a:lnTo>
                    <a:pt x="90349" y="2048463"/>
                  </a:lnTo>
                  <a:lnTo>
                    <a:pt x="125799" y="2073522"/>
                  </a:lnTo>
                  <a:lnTo>
                    <a:pt x="165369" y="2092309"/>
                  </a:lnTo>
                  <a:lnTo>
                    <a:pt x="208342" y="2104107"/>
                  </a:lnTo>
                  <a:lnTo>
                    <a:pt x="254000" y="2108200"/>
                  </a:lnTo>
                  <a:lnTo>
                    <a:pt x="10617200" y="2108200"/>
                  </a:lnTo>
                  <a:lnTo>
                    <a:pt x="10662857" y="2104107"/>
                  </a:lnTo>
                  <a:lnTo>
                    <a:pt x="10705830" y="2092309"/>
                  </a:lnTo>
                  <a:lnTo>
                    <a:pt x="10745400" y="2073522"/>
                  </a:lnTo>
                  <a:lnTo>
                    <a:pt x="10780850" y="2048463"/>
                  </a:lnTo>
                  <a:lnTo>
                    <a:pt x="10811463" y="2017850"/>
                  </a:lnTo>
                  <a:lnTo>
                    <a:pt x="10836522" y="1982400"/>
                  </a:lnTo>
                  <a:lnTo>
                    <a:pt x="10855309" y="1942830"/>
                  </a:lnTo>
                  <a:lnTo>
                    <a:pt x="10867107" y="1899857"/>
                  </a:lnTo>
                  <a:lnTo>
                    <a:pt x="10871200" y="1854200"/>
                  </a:lnTo>
                  <a:lnTo>
                    <a:pt x="10871200" y="881456"/>
                  </a:lnTo>
                  <a:lnTo>
                    <a:pt x="11240693" y="817168"/>
                  </a:lnTo>
                  <a:lnTo>
                    <a:pt x="10871200" y="752475"/>
                  </a:lnTo>
                  <a:lnTo>
                    <a:pt x="10871200" y="254000"/>
                  </a:lnTo>
                  <a:lnTo>
                    <a:pt x="10867107" y="208342"/>
                  </a:lnTo>
                  <a:lnTo>
                    <a:pt x="10855309" y="165369"/>
                  </a:lnTo>
                  <a:lnTo>
                    <a:pt x="10836522" y="125799"/>
                  </a:lnTo>
                  <a:lnTo>
                    <a:pt x="10811463" y="90349"/>
                  </a:lnTo>
                  <a:lnTo>
                    <a:pt x="10780850" y="59736"/>
                  </a:lnTo>
                  <a:lnTo>
                    <a:pt x="10745400" y="34677"/>
                  </a:lnTo>
                  <a:lnTo>
                    <a:pt x="10705830" y="15890"/>
                  </a:lnTo>
                  <a:lnTo>
                    <a:pt x="10662857" y="4092"/>
                  </a:lnTo>
                  <a:lnTo>
                    <a:pt x="10617200" y="0"/>
                  </a:lnTo>
                  <a:close/>
                </a:path>
              </a:pathLst>
            </a:custGeom>
            <a:solidFill>
              <a:srgbClr val="EB22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7000" y="190500"/>
              <a:ext cx="11240770" cy="2108200"/>
            </a:xfrm>
            <a:custGeom>
              <a:avLst/>
              <a:gdLst/>
              <a:ahLst/>
              <a:cxnLst/>
              <a:rect l="l" t="t" r="r" b="b"/>
              <a:pathLst>
                <a:path w="11240770" h="2108200">
                  <a:moveTo>
                    <a:pt x="254000" y="0"/>
                  </a:moveTo>
                  <a:lnTo>
                    <a:pt x="208342" y="4092"/>
                  </a:lnTo>
                  <a:lnTo>
                    <a:pt x="165369" y="15890"/>
                  </a:lnTo>
                  <a:lnTo>
                    <a:pt x="125799" y="34677"/>
                  </a:lnTo>
                  <a:lnTo>
                    <a:pt x="90349" y="59736"/>
                  </a:lnTo>
                  <a:lnTo>
                    <a:pt x="59736" y="90349"/>
                  </a:lnTo>
                  <a:lnTo>
                    <a:pt x="34677" y="125799"/>
                  </a:lnTo>
                  <a:lnTo>
                    <a:pt x="15890" y="165369"/>
                  </a:lnTo>
                  <a:lnTo>
                    <a:pt x="4092" y="208342"/>
                  </a:lnTo>
                  <a:lnTo>
                    <a:pt x="0" y="254000"/>
                  </a:lnTo>
                  <a:lnTo>
                    <a:pt x="0" y="1854200"/>
                  </a:lnTo>
                  <a:lnTo>
                    <a:pt x="4092" y="1899857"/>
                  </a:lnTo>
                  <a:lnTo>
                    <a:pt x="15890" y="1942830"/>
                  </a:lnTo>
                  <a:lnTo>
                    <a:pt x="34677" y="1982400"/>
                  </a:lnTo>
                  <a:lnTo>
                    <a:pt x="59736" y="2017850"/>
                  </a:lnTo>
                  <a:lnTo>
                    <a:pt x="90349" y="2048463"/>
                  </a:lnTo>
                  <a:lnTo>
                    <a:pt x="125799" y="2073522"/>
                  </a:lnTo>
                  <a:lnTo>
                    <a:pt x="165369" y="2092309"/>
                  </a:lnTo>
                  <a:lnTo>
                    <a:pt x="208342" y="2104107"/>
                  </a:lnTo>
                  <a:lnTo>
                    <a:pt x="254000" y="2108200"/>
                  </a:lnTo>
                  <a:lnTo>
                    <a:pt x="10617200" y="2108200"/>
                  </a:lnTo>
                  <a:lnTo>
                    <a:pt x="10662857" y="2104107"/>
                  </a:lnTo>
                  <a:lnTo>
                    <a:pt x="10705830" y="2092309"/>
                  </a:lnTo>
                  <a:lnTo>
                    <a:pt x="10745400" y="2073522"/>
                  </a:lnTo>
                  <a:lnTo>
                    <a:pt x="10780850" y="2048463"/>
                  </a:lnTo>
                  <a:lnTo>
                    <a:pt x="10811463" y="2017850"/>
                  </a:lnTo>
                  <a:lnTo>
                    <a:pt x="10836522" y="1982400"/>
                  </a:lnTo>
                  <a:lnTo>
                    <a:pt x="10855309" y="1942830"/>
                  </a:lnTo>
                  <a:lnTo>
                    <a:pt x="10867107" y="1899857"/>
                  </a:lnTo>
                  <a:lnTo>
                    <a:pt x="10871200" y="1854200"/>
                  </a:lnTo>
                  <a:lnTo>
                    <a:pt x="10871200" y="881456"/>
                  </a:lnTo>
                  <a:lnTo>
                    <a:pt x="11240693" y="817168"/>
                  </a:lnTo>
                  <a:lnTo>
                    <a:pt x="10871200" y="752475"/>
                  </a:lnTo>
                  <a:lnTo>
                    <a:pt x="10871200" y="254000"/>
                  </a:lnTo>
                  <a:lnTo>
                    <a:pt x="10867107" y="208342"/>
                  </a:lnTo>
                  <a:lnTo>
                    <a:pt x="10855309" y="165369"/>
                  </a:lnTo>
                  <a:lnTo>
                    <a:pt x="10836522" y="125799"/>
                  </a:lnTo>
                  <a:lnTo>
                    <a:pt x="10811463" y="90349"/>
                  </a:lnTo>
                  <a:lnTo>
                    <a:pt x="10780850" y="59736"/>
                  </a:lnTo>
                  <a:lnTo>
                    <a:pt x="10745400" y="34677"/>
                  </a:lnTo>
                  <a:lnTo>
                    <a:pt x="10705830" y="15890"/>
                  </a:lnTo>
                  <a:lnTo>
                    <a:pt x="10662857" y="4092"/>
                  </a:lnTo>
                  <a:lnTo>
                    <a:pt x="10617200" y="0"/>
                  </a:lnTo>
                  <a:lnTo>
                    <a:pt x="254000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9800" y="215900"/>
              <a:ext cx="9220200" cy="6731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5500" y="914400"/>
              <a:ext cx="9461500" cy="6731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5700" y="1612900"/>
              <a:ext cx="6248400" cy="673100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28981" y="63500"/>
            <a:ext cx="9467850" cy="212344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065" marR="5080" algn="ctr">
              <a:lnSpc>
                <a:spcPts val="5500"/>
              </a:lnSpc>
              <a:spcBef>
                <a:spcPts val="220"/>
              </a:spcBef>
            </a:pPr>
            <a:r>
              <a:rPr sz="4600" spc="-150" dirty="0"/>
              <a:t>Which</a:t>
            </a:r>
            <a:r>
              <a:rPr sz="4600" spc="125" dirty="0"/>
              <a:t> </a:t>
            </a:r>
            <a:r>
              <a:rPr sz="4600" spc="-10" dirty="0"/>
              <a:t>of</a:t>
            </a:r>
            <a:r>
              <a:rPr sz="4600" spc="130" dirty="0"/>
              <a:t> </a:t>
            </a:r>
            <a:r>
              <a:rPr sz="4600" spc="-105" dirty="0"/>
              <a:t>these</a:t>
            </a:r>
            <a:r>
              <a:rPr sz="4600" spc="130" dirty="0"/>
              <a:t> </a:t>
            </a:r>
            <a:r>
              <a:rPr sz="4600" spc="75" dirty="0"/>
              <a:t>animals</a:t>
            </a:r>
            <a:r>
              <a:rPr sz="4600" spc="130" dirty="0"/>
              <a:t> </a:t>
            </a:r>
            <a:r>
              <a:rPr sz="4600" spc="-105" dirty="0"/>
              <a:t>do</a:t>
            </a:r>
            <a:r>
              <a:rPr sz="4600" spc="130" dirty="0"/>
              <a:t> </a:t>
            </a:r>
            <a:r>
              <a:rPr sz="4600" spc="-10" dirty="0"/>
              <a:t>you</a:t>
            </a:r>
            <a:r>
              <a:rPr sz="4600" spc="130" dirty="0"/>
              <a:t> </a:t>
            </a:r>
            <a:r>
              <a:rPr sz="4600" spc="-35" dirty="0"/>
              <a:t>think</a:t>
            </a:r>
            <a:r>
              <a:rPr sz="4600" spc="125" dirty="0"/>
              <a:t> </a:t>
            </a:r>
            <a:r>
              <a:rPr sz="4600" spc="-20" dirty="0"/>
              <a:t>is </a:t>
            </a:r>
            <a:r>
              <a:rPr sz="4600" spc="-15" dirty="0"/>
              <a:t> </a:t>
            </a:r>
            <a:r>
              <a:rPr sz="4600" spc="-125" dirty="0"/>
              <a:t>most</a:t>
            </a:r>
            <a:r>
              <a:rPr sz="4600" spc="130" dirty="0"/>
              <a:t> </a:t>
            </a:r>
            <a:r>
              <a:rPr sz="4600" spc="-50" dirty="0"/>
              <a:t>different</a:t>
            </a:r>
            <a:r>
              <a:rPr sz="4600" spc="130" dirty="0"/>
              <a:t> </a:t>
            </a:r>
            <a:r>
              <a:rPr sz="4600" spc="140" dirty="0"/>
              <a:t>as</a:t>
            </a:r>
            <a:r>
              <a:rPr sz="4600" spc="130" dirty="0"/>
              <a:t> </a:t>
            </a:r>
            <a:r>
              <a:rPr sz="4600" spc="345" dirty="0"/>
              <a:t>a</a:t>
            </a:r>
            <a:r>
              <a:rPr sz="4600" spc="130" dirty="0"/>
              <a:t> </a:t>
            </a:r>
            <a:r>
              <a:rPr sz="4600" spc="125" dirty="0"/>
              <a:t>baby</a:t>
            </a:r>
            <a:r>
              <a:rPr sz="4600" spc="130" dirty="0"/>
              <a:t> </a:t>
            </a:r>
            <a:r>
              <a:rPr sz="4600" spc="-150" dirty="0"/>
              <a:t>to</a:t>
            </a:r>
            <a:r>
              <a:rPr sz="4600" spc="130" dirty="0"/>
              <a:t> </a:t>
            </a:r>
            <a:r>
              <a:rPr sz="4600" spc="-150" dirty="0"/>
              <a:t>how</a:t>
            </a:r>
            <a:r>
              <a:rPr sz="4600" spc="135" dirty="0"/>
              <a:t> </a:t>
            </a:r>
            <a:r>
              <a:rPr sz="4600" spc="-15" dirty="0"/>
              <a:t>it</a:t>
            </a:r>
            <a:r>
              <a:rPr sz="4600" spc="130" dirty="0"/>
              <a:t> </a:t>
            </a:r>
            <a:r>
              <a:rPr sz="4600" spc="-130" dirty="0"/>
              <a:t>looks </a:t>
            </a:r>
            <a:r>
              <a:rPr sz="4600" spc="-1265" dirty="0"/>
              <a:t> </a:t>
            </a:r>
            <a:r>
              <a:rPr sz="4600" spc="-80" dirty="0"/>
              <a:t>when</a:t>
            </a:r>
            <a:r>
              <a:rPr sz="4600" spc="125" dirty="0"/>
              <a:t> </a:t>
            </a:r>
            <a:r>
              <a:rPr sz="4600" spc="-15" dirty="0"/>
              <a:t>it</a:t>
            </a:r>
            <a:r>
              <a:rPr sz="4600" spc="125" dirty="0"/>
              <a:t> </a:t>
            </a:r>
            <a:r>
              <a:rPr sz="4600" spc="-20" dirty="0"/>
              <a:t>is</a:t>
            </a:r>
            <a:r>
              <a:rPr sz="4600" spc="130" dirty="0"/>
              <a:t> </a:t>
            </a:r>
            <a:r>
              <a:rPr sz="4600" spc="170" dirty="0"/>
              <a:t>an</a:t>
            </a:r>
            <a:r>
              <a:rPr sz="4600" spc="125" dirty="0"/>
              <a:t> </a:t>
            </a:r>
            <a:r>
              <a:rPr sz="4600" spc="140" dirty="0"/>
              <a:t>adult?</a:t>
            </a:r>
            <a:r>
              <a:rPr sz="4600" spc="130" dirty="0"/>
              <a:t> </a:t>
            </a:r>
            <a:r>
              <a:rPr sz="4600" spc="20" dirty="0"/>
              <a:t>Why?</a:t>
            </a:r>
            <a:endParaRPr sz="4600"/>
          </a:p>
        </p:txBody>
      </p:sp>
      <p:grpSp>
        <p:nvGrpSpPr>
          <p:cNvPr id="9" name="object 9"/>
          <p:cNvGrpSpPr/>
          <p:nvPr/>
        </p:nvGrpSpPr>
        <p:grpSpPr>
          <a:xfrm>
            <a:off x="11473269" y="304139"/>
            <a:ext cx="1365885" cy="1370330"/>
            <a:chOff x="11473269" y="304139"/>
            <a:chExt cx="1365885" cy="1370330"/>
          </a:xfrm>
        </p:grpSpPr>
        <p:pic>
          <p:nvPicPr>
            <p:cNvPr id="10" name="object 10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73269" y="304139"/>
              <a:ext cx="1365351" cy="137025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51348" y="322325"/>
              <a:ext cx="1005776" cy="68439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84740" y="624093"/>
              <a:ext cx="392455" cy="39385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732996" y="459650"/>
              <a:ext cx="840105" cy="76200"/>
            </a:xfrm>
            <a:custGeom>
              <a:avLst/>
              <a:gdLst/>
              <a:ahLst/>
              <a:cxnLst/>
              <a:rect l="l" t="t" r="r" b="b"/>
              <a:pathLst>
                <a:path w="840104" h="76200">
                  <a:moveTo>
                    <a:pt x="298627" y="75996"/>
                  </a:moveTo>
                  <a:lnTo>
                    <a:pt x="267030" y="44272"/>
                  </a:lnTo>
                  <a:lnTo>
                    <a:pt x="231089" y="20358"/>
                  </a:lnTo>
                  <a:lnTo>
                    <a:pt x="191592" y="5257"/>
                  </a:lnTo>
                  <a:lnTo>
                    <a:pt x="149313" y="0"/>
                  </a:lnTo>
                  <a:lnTo>
                    <a:pt x="107022" y="5257"/>
                  </a:lnTo>
                  <a:lnTo>
                    <a:pt x="67525" y="20358"/>
                  </a:lnTo>
                  <a:lnTo>
                    <a:pt x="31584" y="44272"/>
                  </a:lnTo>
                  <a:lnTo>
                    <a:pt x="0" y="75996"/>
                  </a:lnTo>
                  <a:lnTo>
                    <a:pt x="33667" y="52057"/>
                  </a:lnTo>
                  <a:lnTo>
                    <a:pt x="70065" y="34251"/>
                  </a:lnTo>
                  <a:lnTo>
                    <a:pt x="108750" y="23164"/>
                  </a:lnTo>
                  <a:lnTo>
                    <a:pt x="149313" y="19342"/>
                  </a:lnTo>
                  <a:lnTo>
                    <a:pt x="189865" y="23164"/>
                  </a:lnTo>
                  <a:lnTo>
                    <a:pt x="228536" y="34251"/>
                  </a:lnTo>
                  <a:lnTo>
                    <a:pt x="264934" y="52057"/>
                  </a:lnTo>
                  <a:lnTo>
                    <a:pt x="298627" y="75996"/>
                  </a:lnTo>
                  <a:close/>
                </a:path>
                <a:path w="840104" h="76200">
                  <a:moveTo>
                    <a:pt x="840003" y="75996"/>
                  </a:moveTo>
                  <a:lnTo>
                    <a:pt x="808418" y="44272"/>
                  </a:lnTo>
                  <a:lnTo>
                    <a:pt x="772502" y="20358"/>
                  </a:lnTo>
                  <a:lnTo>
                    <a:pt x="733005" y="5257"/>
                  </a:lnTo>
                  <a:lnTo>
                    <a:pt x="690727" y="0"/>
                  </a:lnTo>
                  <a:lnTo>
                    <a:pt x="648411" y="5257"/>
                  </a:lnTo>
                  <a:lnTo>
                    <a:pt x="608914" y="20358"/>
                  </a:lnTo>
                  <a:lnTo>
                    <a:pt x="572985" y="44272"/>
                  </a:lnTo>
                  <a:lnTo>
                    <a:pt x="541413" y="75996"/>
                  </a:lnTo>
                  <a:lnTo>
                    <a:pt x="575081" y="52057"/>
                  </a:lnTo>
                  <a:lnTo>
                    <a:pt x="611479" y="34251"/>
                  </a:lnTo>
                  <a:lnTo>
                    <a:pt x="650163" y="23164"/>
                  </a:lnTo>
                  <a:lnTo>
                    <a:pt x="690727" y="19342"/>
                  </a:lnTo>
                  <a:lnTo>
                    <a:pt x="731253" y="23164"/>
                  </a:lnTo>
                  <a:lnTo>
                    <a:pt x="769937" y="34251"/>
                  </a:lnTo>
                  <a:lnTo>
                    <a:pt x="806323" y="52057"/>
                  </a:lnTo>
                  <a:lnTo>
                    <a:pt x="840003" y="75996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92443" y="724693"/>
              <a:ext cx="198158" cy="19888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232119" y="624093"/>
              <a:ext cx="392442" cy="39385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16619" y="724706"/>
              <a:ext cx="198158" cy="19886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650234" y="1057908"/>
              <a:ext cx="105268" cy="8659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53004" y="1057908"/>
              <a:ext cx="105241" cy="86591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1928981" y="1549311"/>
              <a:ext cx="443230" cy="76200"/>
            </a:xfrm>
            <a:custGeom>
              <a:avLst/>
              <a:gdLst/>
              <a:ahLst/>
              <a:cxnLst/>
              <a:rect l="l" t="t" r="r" b="b"/>
              <a:pathLst>
                <a:path w="443229" h="76200">
                  <a:moveTo>
                    <a:pt x="443077" y="0"/>
                  </a:moveTo>
                  <a:lnTo>
                    <a:pt x="404980" y="22973"/>
                  </a:lnTo>
                  <a:lnTo>
                    <a:pt x="363303" y="41547"/>
                  </a:lnTo>
                  <a:lnTo>
                    <a:pt x="318521" y="55314"/>
                  </a:lnTo>
                  <a:lnTo>
                    <a:pt x="271108" y="63872"/>
                  </a:lnTo>
                  <a:lnTo>
                    <a:pt x="221538" y="66814"/>
                  </a:lnTo>
                  <a:lnTo>
                    <a:pt x="171983" y="63872"/>
                  </a:lnTo>
                  <a:lnTo>
                    <a:pt x="124572" y="55314"/>
                  </a:lnTo>
                  <a:lnTo>
                    <a:pt x="79784" y="41547"/>
                  </a:lnTo>
                  <a:lnTo>
                    <a:pt x="38100" y="22973"/>
                  </a:lnTo>
                  <a:lnTo>
                    <a:pt x="0" y="0"/>
                  </a:lnTo>
                  <a:lnTo>
                    <a:pt x="36732" y="25892"/>
                  </a:lnTo>
                  <a:lnTo>
                    <a:pt x="77875" y="46940"/>
                  </a:lnTo>
                  <a:lnTo>
                    <a:pt x="122805" y="62621"/>
                  </a:lnTo>
                  <a:lnTo>
                    <a:pt x="170900" y="72413"/>
                  </a:lnTo>
                  <a:lnTo>
                    <a:pt x="221538" y="75793"/>
                  </a:lnTo>
                  <a:lnTo>
                    <a:pt x="272191" y="72413"/>
                  </a:lnTo>
                  <a:lnTo>
                    <a:pt x="320288" y="62621"/>
                  </a:lnTo>
                  <a:lnTo>
                    <a:pt x="365212" y="46940"/>
                  </a:lnTo>
                  <a:lnTo>
                    <a:pt x="406348" y="25892"/>
                  </a:lnTo>
                  <a:lnTo>
                    <a:pt x="443077" y="0"/>
                  </a:lnTo>
                  <a:close/>
                </a:path>
              </a:pathLst>
            </a:custGeom>
            <a:solidFill>
              <a:srgbClr val="D96E2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1575424" y="1071030"/>
              <a:ext cx="1157605" cy="499745"/>
            </a:xfrm>
            <a:custGeom>
              <a:avLst/>
              <a:gdLst/>
              <a:ahLst/>
              <a:cxnLst/>
              <a:rect l="l" t="t" r="r" b="b"/>
              <a:pathLst>
                <a:path w="1157604" h="499744">
                  <a:moveTo>
                    <a:pt x="1129741" y="0"/>
                  </a:moveTo>
                  <a:lnTo>
                    <a:pt x="1113890" y="56525"/>
                  </a:lnTo>
                  <a:lnTo>
                    <a:pt x="1095158" y="108807"/>
                  </a:lnTo>
                  <a:lnTo>
                    <a:pt x="1073762" y="156973"/>
                  </a:lnTo>
                  <a:lnTo>
                    <a:pt x="1049919" y="201153"/>
                  </a:lnTo>
                  <a:lnTo>
                    <a:pt x="1023847" y="241477"/>
                  </a:lnTo>
                  <a:lnTo>
                    <a:pt x="995761" y="278073"/>
                  </a:lnTo>
                  <a:lnTo>
                    <a:pt x="965880" y="311071"/>
                  </a:lnTo>
                  <a:lnTo>
                    <a:pt x="934420" y="340599"/>
                  </a:lnTo>
                  <a:lnTo>
                    <a:pt x="901598" y="366788"/>
                  </a:lnTo>
                  <a:lnTo>
                    <a:pt x="857699" y="395726"/>
                  </a:lnTo>
                  <a:lnTo>
                    <a:pt x="812294" y="419578"/>
                  </a:lnTo>
                  <a:lnTo>
                    <a:pt x="765843" y="438575"/>
                  </a:lnTo>
                  <a:lnTo>
                    <a:pt x="718808" y="452948"/>
                  </a:lnTo>
                  <a:lnTo>
                    <a:pt x="671647" y="462929"/>
                  </a:lnTo>
                  <a:lnTo>
                    <a:pt x="624821" y="468748"/>
                  </a:lnTo>
                  <a:lnTo>
                    <a:pt x="578789" y="470636"/>
                  </a:lnTo>
                  <a:lnTo>
                    <a:pt x="532715" y="468751"/>
                  </a:lnTo>
                  <a:lnTo>
                    <a:pt x="485708" y="462932"/>
                  </a:lnTo>
                  <a:lnTo>
                    <a:pt x="438268" y="452949"/>
                  </a:lnTo>
                  <a:lnTo>
                    <a:pt x="390894" y="438571"/>
                  </a:lnTo>
                  <a:lnTo>
                    <a:pt x="344084" y="419570"/>
                  </a:lnTo>
                  <a:lnTo>
                    <a:pt x="298337" y="395715"/>
                  </a:lnTo>
                  <a:lnTo>
                    <a:pt x="254152" y="366775"/>
                  </a:lnTo>
                  <a:lnTo>
                    <a:pt x="221159" y="340583"/>
                  </a:lnTo>
                  <a:lnTo>
                    <a:pt x="189592" y="311060"/>
                  </a:lnTo>
                  <a:lnTo>
                    <a:pt x="159683" y="278076"/>
                  </a:lnTo>
                  <a:lnTo>
                    <a:pt x="131662" y="241500"/>
                  </a:lnTo>
                  <a:lnTo>
                    <a:pt x="105760" y="201201"/>
                  </a:lnTo>
                  <a:lnTo>
                    <a:pt x="82209" y="157051"/>
                  </a:lnTo>
                  <a:lnTo>
                    <a:pt x="61239" y="108916"/>
                  </a:lnTo>
                  <a:lnTo>
                    <a:pt x="43080" y="56669"/>
                  </a:lnTo>
                  <a:lnTo>
                    <a:pt x="27965" y="177"/>
                  </a:lnTo>
                  <a:lnTo>
                    <a:pt x="0" y="6667"/>
                  </a:lnTo>
                  <a:lnTo>
                    <a:pt x="15629" y="65153"/>
                  </a:lnTo>
                  <a:lnTo>
                    <a:pt x="34510" y="119441"/>
                  </a:lnTo>
                  <a:lnTo>
                    <a:pt x="56399" y="169629"/>
                  </a:lnTo>
                  <a:lnTo>
                    <a:pt x="81053" y="215812"/>
                  </a:lnTo>
                  <a:lnTo>
                    <a:pt x="108230" y="258088"/>
                  </a:lnTo>
                  <a:lnTo>
                    <a:pt x="137685" y="296553"/>
                  </a:lnTo>
                  <a:lnTo>
                    <a:pt x="169177" y="331305"/>
                  </a:lnTo>
                  <a:lnTo>
                    <a:pt x="202463" y="362440"/>
                  </a:lnTo>
                  <a:lnTo>
                    <a:pt x="237299" y="390055"/>
                  </a:lnTo>
                  <a:lnTo>
                    <a:pt x="283917" y="420582"/>
                  </a:lnTo>
                  <a:lnTo>
                    <a:pt x="332108" y="445722"/>
                  </a:lnTo>
                  <a:lnTo>
                    <a:pt x="381363" y="465727"/>
                  </a:lnTo>
                  <a:lnTo>
                    <a:pt x="431170" y="480848"/>
                  </a:lnTo>
                  <a:lnTo>
                    <a:pt x="481017" y="491338"/>
                  </a:lnTo>
                  <a:lnTo>
                    <a:pt x="530394" y="497447"/>
                  </a:lnTo>
                  <a:lnTo>
                    <a:pt x="578789" y="499427"/>
                  </a:lnTo>
                  <a:lnTo>
                    <a:pt x="627132" y="497446"/>
                  </a:lnTo>
                  <a:lnTo>
                    <a:pt x="676340" y="491335"/>
                  </a:lnTo>
                  <a:lnTo>
                    <a:pt x="725932" y="480842"/>
                  </a:lnTo>
                  <a:lnTo>
                    <a:pt x="775428" y="465717"/>
                  </a:lnTo>
                  <a:lnTo>
                    <a:pt x="824348" y="445707"/>
                  </a:lnTo>
                  <a:lnTo>
                    <a:pt x="872212" y="420562"/>
                  </a:lnTo>
                  <a:lnTo>
                    <a:pt x="918540" y="390029"/>
                  </a:lnTo>
                  <a:lnTo>
                    <a:pt x="953177" y="362418"/>
                  </a:lnTo>
                  <a:lnTo>
                    <a:pt x="986325" y="331292"/>
                  </a:lnTo>
                  <a:lnTo>
                    <a:pt x="1017757" y="296555"/>
                  </a:lnTo>
                  <a:lnTo>
                    <a:pt x="1047245" y="258110"/>
                  </a:lnTo>
                  <a:lnTo>
                    <a:pt x="1074562" y="215858"/>
                  </a:lnTo>
                  <a:lnTo>
                    <a:pt x="1099480" y="169703"/>
                  </a:lnTo>
                  <a:lnTo>
                    <a:pt x="1121772" y="119547"/>
                  </a:lnTo>
                  <a:lnTo>
                    <a:pt x="1141210" y="65294"/>
                  </a:lnTo>
                  <a:lnTo>
                    <a:pt x="1157566" y="6845"/>
                  </a:lnTo>
                  <a:lnTo>
                    <a:pt x="1129741" y="0"/>
                  </a:lnTo>
                  <a:close/>
                </a:path>
              </a:pathLst>
            </a:custGeom>
            <a:solidFill>
              <a:srgbClr val="7233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122016" y="2717800"/>
            <a:ext cx="4208780" cy="1498600"/>
            <a:chOff x="122016" y="2717800"/>
            <a:chExt cx="4208780" cy="1498600"/>
          </a:xfrm>
        </p:grpSpPr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501900" y="2717800"/>
              <a:ext cx="1828800" cy="149860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2016" y="3008386"/>
              <a:ext cx="2361795" cy="1014729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9258300" y="5762675"/>
            <a:ext cx="1802764" cy="2832100"/>
            <a:chOff x="9258300" y="5762675"/>
            <a:chExt cx="1802764" cy="2832100"/>
          </a:xfrm>
        </p:grpSpPr>
        <p:pic>
          <p:nvPicPr>
            <p:cNvPr id="25" name="object 25"/>
            <p:cNvPicPr/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58300" y="8175675"/>
              <a:ext cx="207594" cy="41910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58300" y="5762675"/>
              <a:ext cx="1802471" cy="2590800"/>
            </a:xfrm>
            <a:prstGeom prst="rect">
              <a:avLst/>
            </a:prstGeom>
          </p:spPr>
        </p:pic>
      </p:grpSp>
      <p:pic>
        <p:nvPicPr>
          <p:cNvPr id="27" name="object 27"/>
          <p:cNvPicPr/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5209" y="5080561"/>
            <a:ext cx="1049063" cy="3454400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166" y="6175377"/>
            <a:ext cx="1702789" cy="213360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226" y="5492370"/>
            <a:ext cx="1705626" cy="2794000"/>
          </a:xfrm>
          <a:prstGeom prst="rect">
            <a:avLst/>
          </a:prstGeom>
        </p:spPr>
      </p:pic>
      <p:grpSp>
        <p:nvGrpSpPr>
          <p:cNvPr id="30" name="object 30"/>
          <p:cNvGrpSpPr/>
          <p:nvPr/>
        </p:nvGrpSpPr>
        <p:grpSpPr>
          <a:xfrm>
            <a:off x="8588032" y="2551353"/>
            <a:ext cx="4088129" cy="1564005"/>
            <a:chOff x="8588032" y="2551353"/>
            <a:chExt cx="4088129" cy="1564005"/>
          </a:xfrm>
        </p:grpSpPr>
        <p:pic>
          <p:nvPicPr>
            <p:cNvPr id="31" name="object 31"/>
            <p:cNvPicPr/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88032" y="2692356"/>
              <a:ext cx="2460967" cy="1422400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21721" y="2551353"/>
              <a:ext cx="1954301" cy="1549400"/>
            </a:xfrm>
            <a:prstGeom prst="rect">
              <a:avLst/>
            </a:prstGeom>
          </p:spPr>
        </p:pic>
      </p:grpSp>
      <p:pic>
        <p:nvPicPr>
          <p:cNvPr id="33" name="object 33"/>
          <p:cNvPicPr/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154" y="4210227"/>
            <a:ext cx="998218" cy="2286000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9971" y="3960444"/>
            <a:ext cx="1332067" cy="2654300"/>
          </a:xfrm>
          <a:prstGeom prst="rect">
            <a:avLst/>
          </a:prstGeom>
        </p:spPr>
      </p:pic>
      <p:sp>
        <p:nvSpPr>
          <p:cNvPr id="35" name="object 35"/>
          <p:cNvSpPr txBox="1"/>
          <p:nvPr/>
        </p:nvSpPr>
        <p:spPr>
          <a:xfrm>
            <a:off x="11189" y="4000500"/>
            <a:ext cx="5220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5" dirty="0">
                <a:latin typeface="Gill Sans MT"/>
                <a:cs typeface="Gill Sans MT"/>
              </a:rPr>
              <a:t>hedgehog</a:t>
            </a:r>
            <a:r>
              <a:rPr sz="3600" spc="85" dirty="0">
                <a:latin typeface="Gill Sans MT"/>
                <a:cs typeface="Gill Sans MT"/>
              </a:rPr>
              <a:t> </a:t>
            </a:r>
            <a:r>
              <a:rPr sz="3600" spc="-70" dirty="0">
                <a:latin typeface="Gill Sans MT"/>
                <a:cs typeface="Gill Sans MT"/>
              </a:rPr>
              <a:t>urchin</a:t>
            </a:r>
            <a:r>
              <a:rPr sz="3600" spc="90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85" dirty="0">
                <a:latin typeface="Gill Sans MT"/>
                <a:cs typeface="Gill Sans MT"/>
              </a:rPr>
              <a:t> </a:t>
            </a:r>
            <a:r>
              <a:rPr sz="3600" spc="5" dirty="0">
                <a:latin typeface="Gill Sans MT"/>
                <a:cs typeface="Gill Sans MT"/>
              </a:rPr>
              <a:t>hedgehog</a:t>
            </a:r>
            <a:endParaRPr sz="3600">
              <a:latin typeface="Gill Sans MT"/>
              <a:cs typeface="Gill Sans MT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456088" y="6489496"/>
            <a:ext cx="43465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15" dirty="0">
                <a:latin typeface="Gill Sans MT"/>
                <a:cs typeface="Gill Sans MT"/>
              </a:rPr>
              <a:t>penguin</a:t>
            </a:r>
            <a:r>
              <a:rPr sz="3600" spc="95" dirty="0">
                <a:latin typeface="Gill Sans MT"/>
                <a:cs typeface="Gill Sans MT"/>
              </a:rPr>
              <a:t> </a:t>
            </a:r>
            <a:r>
              <a:rPr sz="3600" spc="-70" dirty="0">
                <a:latin typeface="Gill Sans MT"/>
                <a:cs typeface="Gill Sans MT"/>
              </a:rPr>
              <a:t>chick</a:t>
            </a:r>
            <a:r>
              <a:rPr sz="3600" spc="95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100" dirty="0">
                <a:latin typeface="Gill Sans MT"/>
                <a:cs typeface="Gill Sans MT"/>
              </a:rPr>
              <a:t> </a:t>
            </a:r>
            <a:r>
              <a:rPr sz="3600" spc="15" dirty="0">
                <a:latin typeface="Gill Sans MT"/>
                <a:cs typeface="Gill Sans MT"/>
              </a:rPr>
              <a:t>penguin</a:t>
            </a:r>
            <a:endParaRPr sz="3600">
              <a:latin typeface="Gill Sans MT"/>
              <a:cs typeface="Gill Sans MT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31940" y="8241944"/>
            <a:ext cx="2517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40" dirty="0">
                <a:latin typeface="Gill Sans MT"/>
                <a:cs typeface="Gill Sans MT"/>
              </a:rPr>
              <a:t>lion</a:t>
            </a:r>
            <a:r>
              <a:rPr sz="3600" spc="85" dirty="0">
                <a:latin typeface="Gill Sans MT"/>
                <a:cs typeface="Gill Sans MT"/>
              </a:rPr>
              <a:t> </a:t>
            </a:r>
            <a:r>
              <a:rPr sz="3600" spc="-45" dirty="0">
                <a:latin typeface="Gill Sans MT"/>
                <a:cs typeface="Gill Sans MT"/>
              </a:rPr>
              <a:t>cub</a:t>
            </a:r>
            <a:r>
              <a:rPr sz="3600" spc="90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90" dirty="0">
                <a:latin typeface="Gill Sans MT"/>
                <a:cs typeface="Gill Sans MT"/>
              </a:rPr>
              <a:t> </a:t>
            </a:r>
            <a:r>
              <a:rPr sz="3600" spc="-40" dirty="0">
                <a:latin typeface="Gill Sans MT"/>
                <a:cs typeface="Gill Sans MT"/>
              </a:rPr>
              <a:t>lion</a:t>
            </a:r>
            <a:endParaRPr sz="3600">
              <a:latin typeface="Gill Sans MT"/>
              <a:cs typeface="Gill Sans MT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020316" y="4000042"/>
            <a:ext cx="38042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5" dirty="0">
                <a:latin typeface="Gill Sans MT"/>
                <a:cs typeface="Gill Sans MT"/>
              </a:rPr>
              <a:t>caterpillar</a:t>
            </a:r>
            <a:r>
              <a:rPr sz="3600" spc="90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95" dirty="0">
                <a:latin typeface="Gill Sans MT"/>
                <a:cs typeface="Gill Sans MT"/>
              </a:rPr>
              <a:t> </a:t>
            </a:r>
            <a:r>
              <a:rPr sz="3600" spc="-20" dirty="0">
                <a:latin typeface="Gill Sans MT"/>
                <a:cs typeface="Gill Sans MT"/>
              </a:rPr>
              <a:t>butterfly</a:t>
            </a:r>
            <a:endParaRPr sz="3600">
              <a:latin typeface="Gill Sans MT"/>
              <a:cs typeface="Gill Sans MT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803042" y="8241944"/>
            <a:ext cx="22383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30" dirty="0">
                <a:latin typeface="Gill Sans MT"/>
                <a:cs typeface="Gill Sans MT"/>
              </a:rPr>
              <a:t>puppy</a:t>
            </a:r>
            <a:r>
              <a:rPr sz="3600" spc="70" dirty="0">
                <a:latin typeface="Gill Sans MT"/>
                <a:cs typeface="Gill Sans MT"/>
              </a:rPr>
              <a:t> </a:t>
            </a:r>
            <a:r>
              <a:rPr sz="3600" spc="-204" dirty="0">
                <a:latin typeface="Gill Sans MT"/>
                <a:cs typeface="Gill Sans MT"/>
              </a:rPr>
              <a:t>/</a:t>
            </a:r>
            <a:r>
              <a:rPr sz="3600" spc="70" dirty="0">
                <a:latin typeface="Gill Sans MT"/>
                <a:cs typeface="Gill Sans MT"/>
              </a:rPr>
              <a:t> </a:t>
            </a:r>
            <a:r>
              <a:rPr sz="3600" spc="30" dirty="0">
                <a:latin typeface="Gill Sans MT"/>
                <a:cs typeface="Gill Sans MT"/>
              </a:rPr>
              <a:t>dog</a:t>
            </a:r>
            <a:endParaRPr sz="360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A0FC9-B12D-4295-A854-006EC58F56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8000" y="2224082"/>
            <a:ext cx="1447800" cy="76594"/>
          </a:xfrm>
        </p:spPr>
        <p:txBody>
          <a:bodyPr/>
          <a:lstStyle/>
          <a:p>
            <a:r>
              <a:rPr lang="en-GB" sz="1800" dirty="0">
                <a:solidFill>
                  <a:schemeClr val="tx1"/>
                </a:solidFill>
              </a:rPr>
              <a:t>Challenge 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B2F3A1-3E4C-4AFF-8758-12F9DDAE4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800" y="2652521"/>
            <a:ext cx="3617048" cy="4838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C8B4F9-5E9D-412A-AC41-9B7F8FD436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1409" y="2652521"/>
            <a:ext cx="3617048" cy="48667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77CA4D-45A7-488C-81A9-80C59C3E56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2200" y="2681549"/>
            <a:ext cx="3710318" cy="4809671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41C6DBE-4CC3-486F-8AC5-9D3443EF6C9C}"/>
              </a:ext>
            </a:extLst>
          </p:cNvPr>
          <p:cNvSpPr txBox="1">
            <a:spLocks/>
          </p:cNvSpPr>
          <p:nvPr/>
        </p:nvSpPr>
        <p:spPr>
          <a:xfrm>
            <a:off x="5969000" y="2234286"/>
            <a:ext cx="1447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Gill Sans MT"/>
                <a:ea typeface="+mj-ea"/>
                <a:cs typeface="Gill Sans MT"/>
              </a:defRPr>
            </a:lvl1pPr>
          </a:lstStyle>
          <a:p>
            <a:r>
              <a:rPr lang="en-GB" sz="1800" kern="0" dirty="0">
                <a:solidFill>
                  <a:schemeClr val="tx1"/>
                </a:solidFill>
              </a:rPr>
              <a:t>Challenge 2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9F2017E-2018-4DB5-925C-C9C9F65BCA86}"/>
              </a:ext>
            </a:extLst>
          </p:cNvPr>
          <p:cNvSpPr txBox="1">
            <a:spLocks/>
          </p:cNvSpPr>
          <p:nvPr/>
        </p:nvSpPr>
        <p:spPr>
          <a:xfrm>
            <a:off x="10160000" y="2185785"/>
            <a:ext cx="1447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Gill Sans MT"/>
                <a:ea typeface="+mj-ea"/>
                <a:cs typeface="Gill Sans MT"/>
              </a:defRPr>
            </a:lvl1pPr>
          </a:lstStyle>
          <a:p>
            <a:r>
              <a:rPr lang="en-GB" sz="1800" kern="0" dirty="0">
                <a:solidFill>
                  <a:schemeClr val="tx1"/>
                </a:solidFill>
              </a:rPr>
              <a:t>Challenge 3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BE6A73F-A630-4F0C-949F-2391CABF156F}"/>
              </a:ext>
            </a:extLst>
          </p:cNvPr>
          <p:cNvSpPr txBox="1">
            <a:spLocks/>
          </p:cNvSpPr>
          <p:nvPr/>
        </p:nvSpPr>
        <p:spPr>
          <a:xfrm>
            <a:off x="3380057" y="762000"/>
            <a:ext cx="6339752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Gill Sans MT"/>
                <a:ea typeface="+mj-ea"/>
                <a:cs typeface="Gill Sans MT"/>
              </a:defRPr>
            </a:lvl1pPr>
          </a:lstStyle>
          <a:p>
            <a:r>
              <a:rPr lang="en-GB" b="1" kern="0" dirty="0">
                <a:solidFill>
                  <a:schemeClr val="tx1"/>
                </a:solidFill>
              </a:rPr>
              <a:t>Choose your activity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AC9F9F-3444-4333-8904-0353AF9D74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446000" y="9194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99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71"/>
    </mc:Choice>
    <mc:Fallback xmlns="">
      <p:transition spd="slow" advTm="31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354</Words>
  <Application>Microsoft Office PowerPoint</Application>
  <PresentationFormat>Custom</PresentationFormat>
  <Paragraphs>45</Paragraphs>
  <Slides>13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Gill Sans MT</vt:lpstr>
      <vt:lpstr>Symbol</vt:lpstr>
      <vt:lpstr>Tahoma</vt:lpstr>
      <vt:lpstr>Times New Roman</vt:lpstr>
      <vt:lpstr>Office Theme</vt:lpstr>
      <vt:lpstr>Growth and Survival</vt:lpstr>
      <vt:lpstr>What do all these  animals have in common?</vt:lpstr>
      <vt:lpstr>These animals are all babies. This means that they  are young and that they are not fully grown yet. One day, all these baby animals will become adults.</vt:lpstr>
      <vt:lpstr>All species of animals have babies,  just like humans.</vt:lpstr>
      <vt:lpstr>PowerPoint Presentation</vt:lpstr>
      <vt:lpstr>PowerPoint Presentation</vt:lpstr>
      <vt:lpstr>MATCH</vt:lpstr>
      <vt:lpstr>Did you match them all correctly?</vt:lpstr>
      <vt:lpstr>PowerPoint Presentation</vt:lpstr>
      <vt:lpstr>MATCH</vt:lpstr>
      <vt:lpstr>Did you match them all correctly?</vt:lpstr>
      <vt:lpstr>Which of these animals do you think is  most different as a baby to how it looks  when it is an adult? Why?</vt:lpstr>
      <vt:lpstr>Challenge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Growth and Survival</dc:title>
  <dc:creator>Laura Koza</dc:creator>
  <cp:lastModifiedBy>Laura Koza</cp:lastModifiedBy>
  <cp:revision>6</cp:revision>
  <dcterms:created xsi:type="dcterms:W3CDTF">2021-02-25T09:38:15Z</dcterms:created>
  <dcterms:modified xsi:type="dcterms:W3CDTF">2021-02-25T20:35:10Z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2014-03-21T00:00:00Z</vt:filetime>
  </property>
  <property fmtid="{D5CDD505-2E9C-101B-9397-08002B2CF9AE}" pid="3" name="Creator">
    <vt:lpwstr>Apple Keynote 5.3</vt:lpwstr>
  </property>
  <property fmtid="{D5CDD505-2E9C-101B-9397-08002B2CF9AE}" pid="4" name="LastSaved">
    <vt:filetime>2021-02-25T00:00:00Z</vt:filetime>
  </property>
</Properties>
</file>