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7" r:id="rId4"/>
    <p:sldId id="260" r:id="rId5"/>
    <p:sldId id="269" r:id="rId6"/>
    <p:sldId id="268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90931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5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54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To solve addition calculations. </a:t>
            </a:r>
          </a:p>
          <a:p>
            <a:endParaRPr lang="en-GB" sz="5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T</a:t>
            </a:r>
            <a:r>
              <a:rPr lang="en-US" sz="5400" dirty="0">
                <a:solidFill>
                  <a:srgbClr val="000000"/>
                </a:solidFill>
                <a:latin typeface="Comic Sans MS" panose="030F0702030302020204" pitchFamily="66" charset="0"/>
              </a:rPr>
              <a:t>o use a hundred square to help us. 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DDBCAC57-7BBC-4ABA-B608-DD629D70FA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39"/>
    </mc:Choice>
    <mc:Fallback>
      <p:transition spd="slow" advTm="110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120032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Here is a hundred square. I’m sure you recognise it.</a:t>
            </a:r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F069F-BAB3-4713-9744-E37617551B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5713" t="11225" r="16001" b="3146"/>
          <a:stretch/>
        </p:blipFill>
        <p:spPr>
          <a:xfrm>
            <a:off x="1335313" y="1434372"/>
            <a:ext cx="7155543" cy="591033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ED247D6-6DC9-486D-939B-E7E0C069A73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171"/>
    </mc:Choice>
    <mc:Fallback>
      <p:transition spd="slow" advTm="27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236988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omic Sans MS" panose="030F0702030302020204" pitchFamily="66" charset="0"/>
              </a:rPr>
              <a:t>Have a look at how I have painted the numbers on the hundred square. They show you which number to go to once you have reached the end of a line. Follow the colours.  </a:t>
            </a:r>
          </a:p>
          <a:p>
            <a:endParaRPr lang="en-GB" sz="20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2A787A-0125-47D0-9615-F15D92CF57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286" t="2865" r="13143" b="2865"/>
          <a:stretch/>
        </p:blipFill>
        <p:spPr>
          <a:xfrm>
            <a:off x="2017486" y="1770744"/>
            <a:ext cx="6458857" cy="53848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A870CDB-A817-418F-8DD2-875ED9A2610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1704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4718"/>
    </mc:Choice>
    <mc:Fallback>
      <p:transition spd="slow" advTm="847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243143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Read this addition calculation with me……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15 + 9 = 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6E32C38F-BBD6-40DF-9FD5-71EA18C071FB}"/>
              </a:ext>
            </a:extLst>
          </p:cNvPr>
          <p:cNvCxnSpPr>
            <a:cxnSpLocks/>
          </p:cNvCxnSpPr>
          <p:nvPr/>
        </p:nvCxnSpPr>
        <p:spPr>
          <a:xfrm>
            <a:off x="6219371" y="1260564"/>
            <a:ext cx="3483429" cy="0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707A1F2B-4B0D-4C03-A4BD-D6BA9EB10AE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3571" t="3120" r="13286" b="3120"/>
          <a:stretch/>
        </p:blipFill>
        <p:spPr>
          <a:xfrm>
            <a:off x="3526971" y="1485535"/>
            <a:ext cx="6415314" cy="5355772"/>
          </a:xfrm>
          <a:prstGeom prst="rect">
            <a:avLst/>
          </a:prstGeom>
        </p:spPr>
      </p:pic>
      <p:pic>
        <p:nvPicPr>
          <p:cNvPr id="1026" name="Picture 2" descr="Index Finger Pointer Click Hand Png Image - Pointer Finger Clipart , Free  Transparent Clipart - ClipartKey">
            <a:extLst>
              <a:ext uri="{FF2B5EF4-FFF2-40B4-BE49-F238E27FC236}">
                <a16:creationId xmlns:a16="http://schemas.microsoft.com/office/drawing/2014/main" id="{E5BB531F-59F8-4400-BC4F-4A23A9B48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542" y="2491685"/>
            <a:ext cx="341086" cy="623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89E84A-14F4-4219-ABE3-567FB84A4E6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35"/>
    </mc:Choice>
    <mc:Fallback>
      <p:transition spd="slow" advTm="90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72943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Try and solve these calculations on your own.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</a:t>
            </a:r>
            <a:r>
              <a:rPr lang="en-GB" sz="2400" dirty="0">
                <a:solidFill>
                  <a:srgbClr val="000000"/>
                </a:solidFill>
                <a:latin typeface="Comic Sans MS" panose="030F0702030302020204" pitchFamily="66" charset="0"/>
              </a:rPr>
              <a:t>Use your hundred square to help you and remember, jump forwards!</a:t>
            </a:r>
          </a:p>
          <a:p>
            <a:endParaRPr lang="en-GB" sz="2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23 + 8 = 31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38 + 9 = 47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15 + 15 = 30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50 + 7 = 57</a:t>
            </a:r>
          </a:p>
          <a:p>
            <a:endParaRPr lang="en-GB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000" dirty="0">
                <a:solidFill>
                  <a:srgbClr val="000000"/>
                </a:solidFill>
                <a:latin typeface="Comic Sans MS" panose="030F0702030302020204" pitchFamily="66" charset="0"/>
              </a:rPr>
              <a:t>22 + 10 = 32</a:t>
            </a:r>
            <a:endParaRPr lang="en-US" sz="4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017A3C8-9312-4EBC-B7F2-96614B9F4BCC}"/>
              </a:ext>
            </a:extLst>
          </p:cNvPr>
          <p:cNvSpPr/>
          <p:nvPr/>
        </p:nvSpPr>
        <p:spPr>
          <a:xfrm>
            <a:off x="2235200" y="1391556"/>
            <a:ext cx="769257" cy="7837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D355BD7-B0C2-49F0-A4E2-7823D9AB3EFF}"/>
              </a:ext>
            </a:extLst>
          </p:cNvPr>
          <p:cNvSpPr/>
          <p:nvPr/>
        </p:nvSpPr>
        <p:spPr>
          <a:xfrm>
            <a:off x="2293256" y="2628461"/>
            <a:ext cx="769257" cy="7837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F4E89B-D839-4923-A92E-C842E7CEF539}"/>
              </a:ext>
            </a:extLst>
          </p:cNvPr>
          <p:cNvSpPr/>
          <p:nvPr/>
        </p:nvSpPr>
        <p:spPr>
          <a:xfrm>
            <a:off x="2423886" y="3781471"/>
            <a:ext cx="769257" cy="7837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0687C41-69A8-4083-B6DC-C86C18833F5B}"/>
              </a:ext>
            </a:extLst>
          </p:cNvPr>
          <p:cNvSpPr/>
          <p:nvPr/>
        </p:nvSpPr>
        <p:spPr>
          <a:xfrm>
            <a:off x="2271484" y="5052787"/>
            <a:ext cx="769257" cy="7837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974603C-D222-4F82-9574-7C679E7E36AA}"/>
              </a:ext>
            </a:extLst>
          </p:cNvPr>
          <p:cNvSpPr/>
          <p:nvPr/>
        </p:nvSpPr>
        <p:spPr>
          <a:xfrm>
            <a:off x="2481943" y="6228444"/>
            <a:ext cx="769257" cy="7837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0C4682-4170-43C7-872E-07F548534EB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0434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500"/>
    </mc:Choice>
    <mc:Fallback>
      <p:transition spd="slow" advTm="46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63709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It’s time to solve some addition calculations on your own. The calculations are on a piece of paper.  </a:t>
            </a:r>
          </a:p>
          <a:p>
            <a:endParaRPr lang="en-GB" sz="4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Don’t forget………………………….</a:t>
            </a:r>
          </a:p>
          <a:p>
            <a:r>
              <a:rPr lang="en-GB" sz="4800" dirty="0">
                <a:solidFill>
                  <a:srgbClr val="000000"/>
                </a:solidFill>
                <a:latin typeface="Comic Sans MS" panose="030F0702030302020204" pitchFamily="66" charset="0"/>
              </a:rPr>
              <a:t>No backwards numbers!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33EE6EC-8128-4E6D-AD23-80BDE2FEDA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367"/>
    </mc:Choice>
    <mc:Fallback>
      <p:transition spd="slow" advTm="393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152</Words>
  <Application>Microsoft Office PowerPoint</Application>
  <PresentationFormat>Custom</PresentationFormat>
  <Paragraphs>25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CCW Cursive Writing 1 - 22</vt:lpstr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9</cp:revision>
  <dcterms:created xsi:type="dcterms:W3CDTF">2021-01-05T15:26:57Z</dcterms:created>
  <dcterms:modified xsi:type="dcterms:W3CDTF">2021-02-21T16:55:09Z</dcterms:modified>
</cp:coreProperties>
</file>