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DD4919-B192-4F8C-9EED-B7B0E0573644}" v="9" dt="2021-01-25T09:39:46.4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0" autoAdjust="0"/>
    <p:restoredTop sz="94660"/>
  </p:normalViewPr>
  <p:slideViewPr>
    <p:cSldViewPr snapToGrid="0">
      <p:cViewPr varScale="1">
        <p:scale>
          <a:sx n="93" d="100"/>
          <a:sy n="93" d="100"/>
        </p:scale>
        <p:origin x="108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5049D-49DB-49FC-BC97-7D57958DE9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Friday Maths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5001F1-5C8B-445D-B4AF-8A4717A418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Arithmetic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431D5B8-81DC-4A08-B47A-28CDC5CAE0E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1978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94"/>
    </mc:Choice>
    <mc:Fallback xmlns="">
      <p:transition spd="slow" advTm="12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813FEB5-A02C-4F81-A0C9-DF2EED697BC7}"/>
              </a:ext>
            </a:extLst>
          </p:cNvPr>
          <p:cNvSpPr txBox="1"/>
          <p:nvPr/>
        </p:nvSpPr>
        <p:spPr>
          <a:xfrm>
            <a:off x="606175" y="1253447"/>
            <a:ext cx="868166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Just like Friday at school ….. You are going to do your arithmetic tests!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Allow yourself (at most half an hour to do the test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Your maths tests are in the work folder</a:t>
            </a:r>
          </a:p>
          <a:p>
            <a:r>
              <a:rPr lang="en-GB" dirty="0"/>
              <a:t>Miss Gilbert’s and Mrs Phillips’s Maths Class do the test for your group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Mrs </a:t>
            </a:r>
            <a:r>
              <a:rPr lang="en-GB" dirty="0" err="1"/>
              <a:t>Matharu’s</a:t>
            </a:r>
            <a:r>
              <a:rPr lang="en-GB" dirty="0"/>
              <a:t> Maths Group do the test for your group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00ED345-1230-48F7-BC98-FF8201EC61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538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61"/>
    </mc:Choice>
    <mc:Fallback xmlns="">
      <p:transition spd="slow" advTm="221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280E24A-1DE3-4180-80DE-121FCF06AC3F}"/>
              </a:ext>
            </a:extLst>
          </p:cNvPr>
          <p:cNvSpPr txBox="1"/>
          <p:nvPr/>
        </p:nvSpPr>
        <p:spPr>
          <a:xfrm>
            <a:off x="904126" y="1674688"/>
            <a:ext cx="807548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you have finished, use the mark sheet to mark your own work.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If you have got a question wrong, look at the answer and see if you can work out what you have done wrong.</a:t>
            </a:r>
          </a:p>
          <a:p>
            <a:endParaRPr lang="en-GB" dirty="0"/>
          </a:p>
          <a:p>
            <a:r>
              <a:rPr lang="en-GB" dirty="0"/>
              <a:t>If it is something I have not taught you yet, don’t panic!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9495AA7-9C4C-4BE5-AD04-10B1ED548CD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116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89"/>
    </mc:Choice>
    <mc:Fallback>
      <p:transition spd="slow" advTm="20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115</Words>
  <Application>Microsoft Office PowerPoint</Application>
  <PresentationFormat>Widescreen</PresentationFormat>
  <Paragraphs>21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Century Gothic</vt:lpstr>
      <vt:lpstr>Wingdings 3</vt:lpstr>
      <vt:lpstr>Slice</vt:lpstr>
      <vt:lpstr>Friday Maths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Maths</dc:title>
  <dc:creator>Suzanne Phillips</dc:creator>
  <cp:lastModifiedBy>Suzanne Phillips</cp:lastModifiedBy>
  <cp:revision>2</cp:revision>
  <dcterms:created xsi:type="dcterms:W3CDTF">2021-01-16T12:07:15Z</dcterms:created>
  <dcterms:modified xsi:type="dcterms:W3CDTF">2021-01-25T09:41:42Z</dcterms:modified>
</cp:coreProperties>
</file>