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20104100" cy="11309350"/>
  <p:notesSz cx="20104100" cy="1130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56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50" b="0" i="0">
                <a:solidFill>
                  <a:srgbClr val="011893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50" b="0" i="0">
                <a:solidFill>
                  <a:srgbClr val="011893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50" b="0" i="0">
                <a:solidFill>
                  <a:srgbClr val="011893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20104099" cy="1130855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40419" y="4940029"/>
            <a:ext cx="2623260" cy="10979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50" b="0" i="0">
                <a:solidFill>
                  <a:srgbClr val="011893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06168" y="3563106"/>
            <a:ext cx="9291763" cy="4841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hyperlink" Target="http://www.planbee.com/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.xml"/><Relationship Id="rId7" Type="http://schemas.openxmlformats.org/officeDocument/2006/relationships/hyperlink" Target="http://www.planbee.com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media4.m4a"/><Relationship Id="rId16" Type="http://schemas.openxmlformats.org/officeDocument/2006/relationships/image" Target="../media/image5.png"/><Relationship Id="rId1" Type="http://schemas.microsoft.com/office/2007/relationships/media" Target="../media/media4.m4a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hyperlink" Target="http://www.planbee.com/" TargetMode="External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hyperlink" Target="http://www.planbee.com/" TargetMode="External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9.jpe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audio" Target="../media/media5.m4a"/><Relationship Id="rId16" Type="http://schemas.openxmlformats.org/officeDocument/2006/relationships/image" Target="../media/image38.png"/><Relationship Id="rId1" Type="http://schemas.microsoft.com/office/2007/relationships/media" Target="../media/media5.m4a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jp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5.png"/><Relationship Id="rId4" Type="http://schemas.openxmlformats.org/officeDocument/2006/relationships/image" Target="../media/image26.png"/><Relationship Id="rId9" Type="http://schemas.openxmlformats.org/officeDocument/2006/relationships/image" Target="../media/image31.jpg"/><Relationship Id="rId1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26" Type="http://schemas.openxmlformats.org/officeDocument/2006/relationships/image" Target="../media/image5.png"/><Relationship Id="rId3" Type="http://schemas.openxmlformats.org/officeDocument/2006/relationships/audio" Target="../media/media6.m4a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5" Type="http://schemas.openxmlformats.org/officeDocument/2006/relationships/hyperlink" Target="http://www.planbee.com/" TargetMode="External"/><Relationship Id="rId2" Type="http://schemas.microsoft.com/office/2007/relationships/media" Target="../media/media6.m4a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tags" Target="../tags/tag2.xml"/><Relationship Id="rId6" Type="http://schemas.openxmlformats.org/officeDocument/2006/relationships/image" Target="../media/image41.jpeg"/><Relationship Id="rId11" Type="http://schemas.openxmlformats.org/officeDocument/2006/relationships/image" Target="../media/image46.png"/><Relationship Id="rId24" Type="http://schemas.openxmlformats.org/officeDocument/2006/relationships/image" Target="../media/image59.jpe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23" Type="http://schemas.openxmlformats.org/officeDocument/2006/relationships/image" Target="../media/image58.png"/><Relationship Id="rId10" Type="http://schemas.openxmlformats.org/officeDocument/2006/relationships/image" Target="../media/image45.jpeg"/><Relationship Id="rId19" Type="http://schemas.openxmlformats.org/officeDocument/2006/relationships/image" Target="../media/image54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099" cy="113085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9276612" y="9719251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98328" y="397893"/>
            <a:ext cx="13580738" cy="30260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50156" y="544486"/>
            <a:ext cx="13193394" cy="2649220"/>
          </a:xfrm>
          <a:custGeom>
            <a:avLst/>
            <a:gdLst/>
            <a:ahLst/>
            <a:cxnLst/>
            <a:rect l="l" t="t" r="r" b="b"/>
            <a:pathLst>
              <a:path w="13193394" h="2649220">
                <a:moveTo>
                  <a:pt x="0" y="0"/>
                </a:moveTo>
                <a:lnTo>
                  <a:pt x="13193315" y="0"/>
                </a:lnTo>
                <a:lnTo>
                  <a:pt x="13193315" y="2649133"/>
                </a:lnTo>
                <a:lnTo>
                  <a:pt x="0" y="2649133"/>
                </a:lnTo>
                <a:lnTo>
                  <a:pt x="0" y="0"/>
                </a:lnTo>
                <a:close/>
              </a:path>
            </a:pathLst>
          </a:custGeom>
          <a:solidFill>
            <a:srgbClr val="57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06136" y="1266977"/>
            <a:ext cx="10449943" cy="12460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50156" y="544486"/>
            <a:ext cx="13193394" cy="2649220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229235" rIns="0" bIns="0" rtlCol="0">
            <a:spAutoFit/>
          </a:bodyPr>
          <a:lstStyle/>
          <a:p>
            <a:pPr marL="1327150">
              <a:lnSpc>
                <a:spcPct val="100000"/>
              </a:lnSpc>
              <a:spcBef>
                <a:spcPts val="1805"/>
              </a:spcBef>
            </a:pPr>
            <a:r>
              <a:rPr sz="13200" b="1" spc="-520" dirty="0">
                <a:solidFill>
                  <a:srgbClr val="FFFFFF"/>
                </a:solidFill>
                <a:latin typeface="Gill Sans MT"/>
                <a:cs typeface="Gill Sans MT"/>
              </a:rPr>
              <a:t>Seasonal</a:t>
            </a:r>
            <a:r>
              <a:rPr sz="13200" b="1" spc="-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13200" b="1" spc="-490" dirty="0">
                <a:solidFill>
                  <a:srgbClr val="FFFFFF"/>
                </a:solidFill>
                <a:latin typeface="Gill Sans MT"/>
                <a:cs typeface="Gill Sans MT"/>
              </a:rPr>
              <a:t>Food</a:t>
            </a:r>
            <a:endParaRPr sz="13200">
              <a:latin typeface="Gill Sans MT"/>
              <a:cs typeface="Gill Sans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91751" y="3563106"/>
            <a:ext cx="8806180" cy="484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1270" algn="ctr">
              <a:lnSpc>
                <a:spcPts val="7709"/>
              </a:lnSpc>
              <a:spcBef>
                <a:spcPts val="95"/>
              </a:spcBef>
            </a:pPr>
            <a:r>
              <a:rPr sz="6600" u="heavy" spc="-10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Learning</a:t>
            </a:r>
            <a:r>
              <a:rPr sz="6600" u="heavy" spc="-15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 </a:t>
            </a:r>
            <a:r>
              <a:rPr sz="6600" u="heavy" spc="-20" dirty="0"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Objective:</a:t>
            </a:r>
            <a:endParaRPr sz="6600">
              <a:latin typeface="Gill Sans MT"/>
              <a:cs typeface="Gill Sans MT"/>
            </a:endParaRPr>
          </a:p>
          <a:p>
            <a:pPr marL="12065" marR="5080" indent="-635" algn="ctr">
              <a:lnSpc>
                <a:spcPts val="7500"/>
              </a:lnSpc>
              <a:spcBef>
                <a:spcPts val="390"/>
              </a:spcBef>
              <a:tabLst>
                <a:tab pos="1388745" algn="l"/>
                <a:tab pos="2585085" algn="l"/>
                <a:tab pos="3615054" algn="l"/>
                <a:tab pos="4900295" algn="l"/>
              </a:tabLst>
            </a:pPr>
            <a:r>
              <a:rPr sz="6600" spc="-500" dirty="0">
                <a:latin typeface="Gill Sans MT"/>
                <a:cs typeface="Gill Sans MT"/>
              </a:rPr>
              <a:t>To</a:t>
            </a:r>
            <a:r>
              <a:rPr sz="6600" spc="20" dirty="0">
                <a:latin typeface="Gill Sans MT"/>
                <a:cs typeface="Gill Sans MT"/>
              </a:rPr>
              <a:t> </a:t>
            </a:r>
            <a:r>
              <a:rPr sz="6600" spc="45" dirty="0">
                <a:latin typeface="Gill Sans MT"/>
                <a:cs typeface="Gill Sans MT"/>
              </a:rPr>
              <a:t>find	</a:t>
            </a:r>
            <a:r>
              <a:rPr sz="6600" spc="-5" dirty="0">
                <a:latin typeface="Gill Sans MT"/>
                <a:cs typeface="Gill Sans MT"/>
              </a:rPr>
              <a:t>out about </a:t>
            </a:r>
            <a:r>
              <a:rPr sz="6600" spc="-30" dirty="0">
                <a:latin typeface="Gill Sans MT"/>
                <a:cs typeface="Gill Sans MT"/>
              </a:rPr>
              <a:t>how  </a:t>
            </a:r>
            <a:r>
              <a:rPr sz="6600" spc="-10" dirty="0">
                <a:latin typeface="Gill Sans MT"/>
                <a:cs typeface="Gill Sans MT"/>
              </a:rPr>
              <a:t>seasonally	</a:t>
            </a:r>
            <a:r>
              <a:rPr sz="6600" spc="-25" dirty="0">
                <a:latin typeface="Gill Sans MT"/>
                <a:cs typeface="Gill Sans MT"/>
              </a:rPr>
              <a:t>produced </a:t>
            </a:r>
            <a:r>
              <a:rPr sz="6600" spc="-5" dirty="0">
                <a:latin typeface="Gill Sans MT"/>
                <a:cs typeface="Gill Sans MT"/>
              </a:rPr>
              <a:t>meat  can	</a:t>
            </a:r>
            <a:r>
              <a:rPr sz="6600" spc="-20" dirty="0">
                <a:latin typeface="Gill Sans MT"/>
                <a:cs typeface="Gill Sans MT"/>
              </a:rPr>
              <a:t>form</a:t>
            </a:r>
            <a:r>
              <a:rPr sz="6600" spc="5" dirty="0">
                <a:latin typeface="Gill Sans MT"/>
                <a:cs typeface="Gill Sans MT"/>
              </a:rPr>
              <a:t> </a:t>
            </a:r>
            <a:r>
              <a:rPr sz="6600" spc="30" dirty="0">
                <a:latin typeface="Gill Sans MT"/>
                <a:cs typeface="Gill Sans MT"/>
              </a:rPr>
              <a:t>part	</a:t>
            </a:r>
            <a:r>
              <a:rPr sz="6600" spc="-5" dirty="0">
                <a:latin typeface="Gill Sans MT"/>
                <a:cs typeface="Gill Sans MT"/>
              </a:rPr>
              <a:t>of a</a:t>
            </a:r>
            <a:r>
              <a:rPr sz="6600" spc="-55" dirty="0">
                <a:latin typeface="Gill Sans MT"/>
                <a:cs typeface="Gill Sans MT"/>
              </a:rPr>
              <a:t> </a:t>
            </a:r>
            <a:r>
              <a:rPr sz="6600" spc="-40" dirty="0">
                <a:latin typeface="Gill Sans MT"/>
                <a:cs typeface="Gill Sans MT"/>
              </a:rPr>
              <a:t>healthy  </a:t>
            </a:r>
            <a:r>
              <a:rPr sz="6600" spc="-5" dirty="0">
                <a:latin typeface="Gill Sans MT"/>
                <a:cs typeface="Gill Sans MT"/>
              </a:rPr>
              <a:t>diet.</a:t>
            </a:r>
            <a:endParaRPr sz="6600">
              <a:latin typeface="Gill Sans MT"/>
              <a:cs typeface="Gill Sans MT"/>
            </a:endParaRPr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C19E017-F2CE-4430-80C1-A9E182E4B5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36281" y="5047415"/>
            <a:ext cx="3734197" cy="373419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6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781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79684" y="7727513"/>
            <a:ext cx="3151736" cy="35810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800667" y="7748454"/>
            <a:ext cx="3067592" cy="3560111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95169" y="7737984"/>
            <a:ext cx="2732901" cy="35705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16113" y="7758919"/>
            <a:ext cx="2648451" cy="3549639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936870" y="261772"/>
            <a:ext cx="9099199" cy="738197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313889" y="356294"/>
            <a:ext cx="8251190" cy="7099300"/>
          </a:xfrm>
          <a:custGeom>
            <a:avLst/>
            <a:gdLst/>
            <a:ahLst/>
            <a:cxnLst/>
            <a:rect l="l" t="t" r="r" b="b"/>
            <a:pathLst>
              <a:path w="8251190" h="7099300">
                <a:moveTo>
                  <a:pt x="4765493" y="5829300"/>
                </a:moveTo>
                <a:lnTo>
                  <a:pt x="3494326" y="5829300"/>
                </a:lnTo>
                <a:lnTo>
                  <a:pt x="3544568" y="5842000"/>
                </a:lnTo>
                <a:lnTo>
                  <a:pt x="3594881" y="5842000"/>
                </a:lnTo>
                <a:lnTo>
                  <a:pt x="3645258" y="5854700"/>
                </a:lnTo>
                <a:lnTo>
                  <a:pt x="4556075" y="5854700"/>
                </a:lnTo>
                <a:lnTo>
                  <a:pt x="4894421" y="7099300"/>
                </a:lnTo>
                <a:lnTo>
                  <a:pt x="4765493" y="5829300"/>
                </a:lnTo>
                <a:close/>
              </a:path>
              <a:path w="8251190" h="7099300">
                <a:moveTo>
                  <a:pt x="4455055" y="5854700"/>
                </a:moveTo>
                <a:lnTo>
                  <a:pt x="3796716" y="5854700"/>
                </a:lnTo>
                <a:lnTo>
                  <a:pt x="3847290" y="5867400"/>
                </a:lnTo>
                <a:lnTo>
                  <a:pt x="4404482" y="5867400"/>
                </a:lnTo>
                <a:lnTo>
                  <a:pt x="4455055" y="5854700"/>
                </a:lnTo>
                <a:close/>
              </a:path>
              <a:path w="8251190" h="7099300">
                <a:moveTo>
                  <a:pt x="4968911" y="5803900"/>
                </a:moveTo>
                <a:lnTo>
                  <a:pt x="3294187" y="5803900"/>
                </a:lnTo>
                <a:lnTo>
                  <a:pt x="3394078" y="5829300"/>
                </a:lnTo>
                <a:lnTo>
                  <a:pt x="4816485" y="5829300"/>
                </a:lnTo>
                <a:lnTo>
                  <a:pt x="4867389" y="5816600"/>
                </a:lnTo>
                <a:lnTo>
                  <a:pt x="4918200" y="5816600"/>
                </a:lnTo>
                <a:lnTo>
                  <a:pt x="4968911" y="5803900"/>
                </a:lnTo>
                <a:close/>
              </a:path>
              <a:path w="8251190" h="7099300">
                <a:moveTo>
                  <a:pt x="5386222" y="139700"/>
                </a:moveTo>
                <a:lnTo>
                  <a:pt x="2864695" y="139700"/>
                </a:lnTo>
                <a:lnTo>
                  <a:pt x="2525092" y="228600"/>
                </a:lnTo>
                <a:lnTo>
                  <a:pt x="2477333" y="254000"/>
                </a:lnTo>
                <a:lnTo>
                  <a:pt x="2335329" y="292100"/>
                </a:lnTo>
                <a:lnTo>
                  <a:pt x="2288440" y="317500"/>
                </a:lnTo>
                <a:lnTo>
                  <a:pt x="2195367" y="342900"/>
                </a:lnTo>
                <a:lnTo>
                  <a:pt x="2149195" y="368300"/>
                </a:lnTo>
                <a:lnTo>
                  <a:pt x="2103276" y="381000"/>
                </a:lnTo>
                <a:lnTo>
                  <a:pt x="2057615" y="406400"/>
                </a:lnTo>
                <a:lnTo>
                  <a:pt x="2012219" y="419100"/>
                </a:lnTo>
                <a:lnTo>
                  <a:pt x="1967093" y="444500"/>
                </a:lnTo>
                <a:lnTo>
                  <a:pt x="1922245" y="457200"/>
                </a:lnTo>
                <a:lnTo>
                  <a:pt x="1877680" y="482600"/>
                </a:lnTo>
                <a:lnTo>
                  <a:pt x="1833405" y="495300"/>
                </a:lnTo>
                <a:lnTo>
                  <a:pt x="1745750" y="546100"/>
                </a:lnTo>
                <a:lnTo>
                  <a:pt x="1702382" y="558800"/>
                </a:lnTo>
                <a:lnTo>
                  <a:pt x="1616597" y="609600"/>
                </a:lnTo>
                <a:lnTo>
                  <a:pt x="1449009" y="711200"/>
                </a:lnTo>
                <a:lnTo>
                  <a:pt x="1326999" y="787400"/>
                </a:lnTo>
                <a:lnTo>
                  <a:pt x="1208334" y="863600"/>
                </a:lnTo>
                <a:lnTo>
                  <a:pt x="1166309" y="889000"/>
                </a:lnTo>
                <a:lnTo>
                  <a:pt x="1125027" y="927100"/>
                </a:lnTo>
                <a:lnTo>
                  <a:pt x="1084488" y="952500"/>
                </a:lnTo>
                <a:lnTo>
                  <a:pt x="1044694" y="990600"/>
                </a:lnTo>
                <a:lnTo>
                  <a:pt x="1005644" y="1016000"/>
                </a:lnTo>
                <a:lnTo>
                  <a:pt x="967337" y="1054100"/>
                </a:lnTo>
                <a:lnTo>
                  <a:pt x="929774" y="1079500"/>
                </a:lnTo>
                <a:lnTo>
                  <a:pt x="892955" y="1117600"/>
                </a:lnTo>
                <a:lnTo>
                  <a:pt x="856880" y="1143000"/>
                </a:lnTo>
                <a:lnTo>
                  <a:pt x="821548" y="1181100"/>
                </a:lnTo>
                <a:lnTo>
                  <a:pt x="786961" y="1219200"/>
                </a:lnTo>
                <a:lnTo>
                  <a:pt x="753117" y="1244600"/>
                </a:lnTo>
                <a:lnTo>
                  <a:pt x="720017" y="1282700"/>
                </a:lnTo>
                <a:lnTo>
                  <a:pt x="687661" y="1320800"/>
                </a:lnTo>
                <a:lnTo>
                  <a:pt x="656048" y="1346200"/>
                </a:lnTo>
                <a:lnTo>
                  <a:pt x="625180" y="1384300"/>
                </a:lnTo>
                <a:lnTo>
                  <a:pt x="595055" y="1422400"/>
                </a:lnTo>
                <a:lnTo>
                  <a:pt x="565674" y="1460500"/>
                </a:lnTo>
                <a:lnTo>
                  <a:pt x="537037" y="1485900"/>
                </a:lnTo>
                <a:lnTo>
                  <a:pt x="509144" y="1524000"/>
                </a:lnTo>
                <a:lnTo>
                  <a:pt x="481995" y="1562100"/>
                </a:lnTo>
                <a:lnTo>
                  <a:pt x="455589" y="1600200"/>
                </a:lnTo>
                <a:lnTo>
                  <a:pt x="429927" y="1638300"/>
                </a:lnTo>
                <a:lnTo>
                  <a:pt x="405009" y="1663700"/>
                </a:lnTo>
                <a:lnTo>
                  <a:pt x="380835" y="1701800"/>
                </a:lnTo>
                <a:lnTo>
                  <a:pt x="357405" y="1739900"/>
                </a:lnTo>
                <a:lnTo>
                  <a:pt x="334718" y="1778000"/>
                </a:lnTo>
                <a:lnTo>
                  <a:pt x="312776" y="1816100"/>
                </a:lnTo>
                <a:lnTo>
                  <a:pt x="291577" y="1854200"/>
                </a:lnTo>
                <a:lnTo>
                  <a:pt x="271122" y="1892300"/>
                </a:lnTo>
                <a:lnTo>
                  <a:pt x="251411" y="1930400"/>
                </a:lnTo>
                <a:lnTo>
                  <a:pt x="232443" y="1968500"/>
                </a:lnTo>
                <a:lnTo>
                  <a:pt x="214220" y="2006600"/>
                </a:lnTo>
                <a:lnTo>
                  <a:pt x="196740" y="2044700"/>
                </a:lnTo>
                <a:lnTo>
                  <a:pt x="180004" y="2082800"/>
                </a:lnTo>
                <a:lnTo>
                  <a:pt x="164012" y="2120900"/>
                </a:lnTo>
                <a:lnTo>
                  <a:pt x="148763" y="2159000"/>
                </a:lnTo>
                <a:lnTo>
                  <a:pt x="134259" y="2197100"/>
                </a:lnTo>
                <a:lnTo>
                  <a:pt x="120498" y="2235200"/>
                </a:lnTo>
                <a:lnTo>
                  <a:pt x="107481" y="2273300"/>
                </a:lnTo>
                <a:lnTo>
                  <a:pt x="95208" y="2311400"/>
                </a:lnTo>
                <a:lnTo>
                  <a:pt x="83679" y="2349500"/>
                </a:lnTo>
                <a:lnTo>
                  <a:pt x="72894" y="2387600"/>
                </a:lnTo>
                <a:lnTo>
                  <a:pt x="62852" y="2425700"/>
                </a:lnTo>
                <a:lnTo>
                  <a:pt x="53555" y="2463800"/>
                </a:lnTo>
                <a:lnTo>
                  <a:pt x="45001" y="2501900"/>
                </a:lnTo>
                <a:lnTo>
                  <a:pt x="37190" y="2540000"/>
                </a:lnTo>
                <a:lnTo>
                  <a:pt x="30124" y="2578100"/>
                </a:lnTo>
                <a:lnTo>
                  <a:pt x="23802" y="2616200"/>
                </a:lnTo>
                <a:lnTo>
                  <a:pt x="18223" y="2667000"/>
                </a:lnTo>
                <a:lnTo>
                  <a:pt x="13388" y="2705100"/>
                </a:lnTo>
                <a:lnTo>
                  <a:pt x="9297" y="2743200"/>
                </a:lnTo>
                <a:lnTo>
                  <a:pt x="5950" y="2781300"/>
                </a:lnTo>
                <a:lnTo>
                  <a:pt x="3347" y="2819400"/>
                </a:lnTo>
                <a:lnTo>
                  <a:pt x="1487" y="2857500"/>
                </a:lnTo>
                <a:lnTo>
                  <a:pt x="371" y="2895600"/>
                </a:lnTo>
                <a:lnTo>
                  <a:pt x="0" y="2933700"/>
                </a:lnTo>
                <a:lnTo>
                  <a:pt x="371" y="2971800"/>
                </a:lnTo>
                <a:lnTo>
                  <a:pt x="1487" y="3022600"/>
                </a:lnTo>
                <a:lnTo>
                  <a:pt x="3347" y="3060700"/>
                </a:lnTo>
                <a:lnTo>
                  <a:pt x="5950" y="3098800"/>
                </a:lnTo>
                <a:lnTo>
                  <a:pt x="9297" y="3136900"/>
                </a:lnTo>
                <a:lnTo>
                  <a:pt x="13388" y="3175000"/>
                </a:lnTo>
                <a:lnTo>
                  <a:pt x="18223" y="3213100"/>
                </a:lnTo>
                <a:lnTo>
                  <a:pt x="23802" y="3251200"/>
                </a:lnTo>
                <a:lnTo>
                  <a:pt x="30124" y="3289300"/>
                </a:lnTo>
                <a:lnTo>
                  <a:pt x="37190" y="3327400"/>
                </a:lnTo>
                <a:lnTo>
                  <a:pt x="45001" y="3365500"/>
                </a:lnTo>
                <a:lnTo>
                  <a:pt x="53555" y="3416300"/>
                </a:lnTo>
                <a:lnTo>
                  <a:pt x="62852" y="3454400"/>
                </a:lnTo>
                <a:lnTo>
                  <a:pt x="72894" y="3492500"/>
                </a:lnTo>
                <a:lnTo>
                  <a:pt x="83679" y="3530600"/>
                </a:lnTo>
                <a:lnTo>
                  <a:pt x="95208" y="3568700"/>
                </a:lnTo>
                <a:lnTo>
                  <a:pt x="107481" y="3606800"/>
                </a:lnTo>
                <a:lnTo>
                  <a:pt x="120498" y="3644900"/>
                </a:lnTo>
                <a:lnTo>
                  <a:pt x="134259" y="3683000"/>
                </a:lnTo>
                <a:lnTo>
                  <a:pt x="148763" y="3721100"/>
                </a:lnTo>
                <a:lnTo>
                  <a:pt x="164012" y="3759200"/>
                </a:lnTo>
                <a:lnTo>
                  <a:pt x="180004" y="3797300"/>
                </a:lnTo>
                <a:lnTo>
                  <a:pt x="196740" y="3835400"/>
                </a:lnTo>
                <a:lnTo>
                  <a:pt x="214220" y="3873500"/>
                </a:lnTo>
                <a:lnTo>
                  <a:pt x="232443" y="3911600"/>
                </a:lnTo>
                <a:lnTo>
                  <a:pt x="251411" y="3949700"/>
                </a:lnTo>
                <a:lnTo>
                  <a:pt x="271122" y="3987800"/>
                </a:lnTo>
                <a:lnTo>
                  <a:pt x="291577" y="4025900"/>
                </a:lnTo>
                <a:lnTo>
                  <a:pt x="312776" y="4064000"/>
                </a:lnTo>
                <a:lnTo>
                  <a:pt x="334718" y="4102100"/>
                </a:lnTo>
                <a:lnTo>
                  <a:pt x="357405" y="4127500"/>
                </a:lnTo>
                <a:lnTo>
                  <a:pt x="380835" y="4165600"/>
                </a:lnTo>
                <a:lnTo>
                  <a:pt x="405009" y="4203700"/>
                </a:lnTo>
                <a:lnTo>
                  <a:pt x="429927" y="4241800"/>
                </a:lnTo>
                <a:lnTo>
                  <a:pt x="455589" y="4279900"/>
                </a:lnTo>
                <a:lnTo>
                  <a:pt x="481995" y="4318000"/>
                </a:lnTo>
                <a:lnTo>
                  <a:pt x="509144" y="4356100"/>
                </a:lnTo>
                <a:lnTo>
                  <a:pt x="537037" y="4381500"/>
                </a:lnTo>
                <a:lnTo>
                  <a:pt x="565674" y="4419600"/>
                </a:lnTo>
                <a:lnTo>
                  <a:pt x="595055" y="4457700"/>
                </a:lnTo>
                <a:lnTo>
                  <a:pt x="625180" y="4495800"/>
                </a:lnTo>
                <a:lnTo>
                  <a:pt x="656048" y="4521200"/>
                </a:lnTo>
                <a:lnTo>
                  <a:pt x="687661" y="4559300"/>
                </a:lnTo>
                <a:lnTo>
                  <a:pt x="720017" y="4597400"/>
                </a:lnTo>
                <a:lnTo>
                  <a:pt x="753117" y="4622800"/>
                </a:lnTo>
                <a:lnTo>
                  <a:pt x="786961" y="4660900"/>
                </a:lnTo>
                <a:lnTo>
                  <a:pt x="821548" y="4699000"/>
                </a:lnTo>
                <a:lnTo>
                  <a:pt x="856880" y="4724400"/>
                </a:lnTo>
                <a:lnTo>
                  <a:pt x="892955" y="4762500"/>
                </a:lnTo>
                <a:lnTo>
                  <a:pt x="929774" y="4787900"/>
                </a:lnTo>
                <a:lnTo>
                  <a:pt x="967337" y="4826000"/>
                </a:lnTo>
                <a:lnTo>
                  <a:pt x="1005644" y="4851400"/>
                </a:lnTo>
                <a:lnTo>
                  <a:pt x="1044694" y="4889500"/>
                </a:lnTo>
                <a:lnTo>
                  <a:pt x="1084488" y="4914900"/>
                </a:lnTo>
                <a:lnTo>
                  <a:pt x="1125027" y="4953000"/>
                </a:lnTo>
                <a:lnTo>
                  <a:pt x="1166309" y="4978400"/>
                </a:lnTo>
                <a:lnTo>
                  <a:pt x="1208334" y="5016500"/>
                </a:lnTo>
                <a:lnTo>
                  <a:pt x="1326051" y="5092700"/>
                </a:lnTo>
                <a:lnTo>
                  <a:pt x="1447061" y="5168900"/>
                </a:lnTo>
                <a:lnTo>
                  <a:pt x="1571200" y="5245100"/>
                </a:lnTo>
                <a:lnTo>
                  <a:pt x="1613245" y="5257800"/>
                </a:lnTo>
                <a:lnTo>
                  <a:pt x="1741297" y="5334000"/>
                </a:lnTo>
                <a:lnTo>
                  <a:pt x="1784597" y="5346700"/>
                </a:lnTo>
                <a:lnTo>
                  <a:pt x="1872088" y="5397500"/>
                </a:lnTo>
                <a:lnTo>
                  <a:pt x="1916266" y="5410200"/>
                </a:lnTo>
                <a:lnTo>
                  <a:pt x="1960723" y="5435600"/>
                </a:lnTo>
                <a:lnTo>
                  <a:pt x="2005454" y="5448300"/>
                </a:lnTo>
                <a:lnTo>
                  <a:pt x="2050453" y="5473700"/>
                </a:lnTo>
                <a:lnTo>
                  <a:pt x="2095713" y="5486400"/>
                </a:lnTo>
                <a:lnTo>
                  <a:pt x="2141229" y="5511800"/>
                </a:lnTo>
                <a:lnTo>
                  <a:pt x="2186993" y="5524500"/>
                </a:lnTo>
                <a:lnTo>
                  <a:pt x="2233001" y="5549900"/>
                </a:lnTo>
                <a:lnTo>
                  <a:pt x="2372420" y="5588000"/>
                </a:lnTo>
                <a:lnTo>
                  <a:pt x="2419338" y="5613400"/>
                </a:lnTo>
                <a:lnTo>
                  <a:pt x="2948087" y="5753100"/>
                </a:lnTo>
                <a:lnTo>
                  <a:pt x="2997146" y="5753100"/>
                </a:lnTo>
                <a:lnTo>
                  <a:pt x="3145127" y="5791200"/>
                </a:lnTo>
                <a:lnTo>
                  <a:pt x="3194702" y="5791200"/>
                </a:lnTo>
                <a:lnTo>
                  <a:pt x="3244391" y="5803900"/>
                </a:lnTo>
                <a:lnTo>
                  <a:pt x="5019516" y="5803900"/>
                </a:lnTo>
                <a:lnTo>
                  <a:pt x="5120381" y="5778500"/>
                </a:lnTo>
                <a:lnTo>
                  <a:pt x="5170628" y="5778500"/>
                </a:lnTo>
                <a:lnTo>
                  <a:pt x="5370229" y="5727700"/>
                </a:lnTo>
                <a:lnTo>
                  <a:pt x="5419750" y="5727700"/>
                </a:lnTo>
                <a:lnTo>
                  <a:pt x="5664756" y="5664200"/>
                </a:lnTo>
                <a:lnTo>
                  <a:pt x="5713193" y="5638800"/>
                </a:lnTo>
                <a:lnTo>
                  <a:pt x="5904839" y="5588000"/>
                </a:lnTo>
                <a:lnTo>
                  <a:pt x="5952193" y="5562600"/>
                </a:lnTo>
                <a:lnTo>
                  <a:pt x="6046188" y="5537200"/>
                </a:lnTo>
                <a:lnTo>
                  <a:pt x="6092815" y="5511800"/>
                </a:lnTo>
                <a:lnTo>
                  <a:pt x="6139188" y="5499100"/>
                </a:lnTo>
                <a:lnTo>
                  <a:pt x="6185298" y="5473700"/>
                </a:lnTo>
                <a:lnTo>
                  <a:pt x="6231141" y="5461000"/>
                </a:lnTo>
                <a:lnTo>
                  <a:pt x="6276709" y="5435600"/>
                </a:lnTo>
                <a:lnTo>
                  <a:pt x="6321995" y="5422900"/>
                </a:lnTo>
                <a:lnTo>
                  <a:pt x="6366994" y="5397500"/>
                </a:lnTo>
                <a:lnTo>
                  <a:pt x="6411699" y="5384800"/>
                </a:lnTo>
                <a:lnTo>
                  <a:pt x="6543985" y="5308600"/>
                </a:lnTo>
                <a:lnTo>
                  <a:pt x="6587449" y="5295900"/>
                </a:lnTo>
                <a:lnTo>
                  <a:pt x="6757977" y="5194300"/>
                </a:lnTo>
                <a:lnTo>
                  <a:pt x="6882195" y="5118100"/>
                </a:lnTo>
                <a:lnTo>
                  <a:pt x="7003069" y="5041900"/>
                </a:lnTo>
                <a:lnTo>
                  <a:pt x="7042586" y="5016500"/>
                </a:lnTo>
                <a:lnTo>
                  <a:pt x="7084612" y="4978400"/>
                </a:lnTo>
                <a:lnTo>
                  <a:pt x="7125894" y="4953000"/>
                </a:lnTo>
                <a:lnTo>
                  <a:pt x="7166432" y="4914900"/>
                </a:lnTo>
                <a:lnTo>
                  <a:pt x="7206226" y="4889500"/>
                </a:lnTo>
                <a:lnTo>
                  <a:pt x="7245277" y="4851400"/>
                </a:lnTo>
                <a:lnTo>
                  <a:pt x="7283584" y="4826000"/>
                </a:lnTo>
                <a:lnTo>
                  <a:pt x="7321147" y="4787900"/>
                </a:lnTo>
                <a:lnTo>
                  <a:pt x="7357966" y="4762500"/>
                </a:lnTo>
                <a:lnTo>
                  <a:pt x="7394041" y="4724400"/>
                </a:lnTo>
                <a:lnTo>
                  <a:pt x="7429372" y="4699000"/>
                </a:lnTo>
                <a:lnTo>
                  <a:pt x="7463960" y="4660900"/>
                </a:lnTo>
                <a:lnTo>
                  <a:pt x="7497804" y="4622800"/>
                </a:lnTo>
                <a:lnTo>
                  <a:pt x="7530904" y="4597400"/>
                </a:lnTo>
                <a:lnTo>
                  <a:pt x="7563260" y="4559300"/>
                </a:lnTo>
                <a:lnTo>
                  <a:pt x="7594872" y="4521200"/>
                </a:lnTo>
                <a:lnTo>
                  <a:pt x="7625741" y="4495800"/>
                </a:lnTo>
                <a:lnTo>
                  <a:pt x="7655865" y="4457700"/>
                </a:lnTo>
                <a:lnTo>
                  <a:pt x="7685246" y="4419600"/>
                </a:lnTo>
                <a:lnTo>
                  <a:pt x="7713883" y="4381500"/>
                </a:lnTo>
                <a:lnTo>
                  <a:pt x="7741777" y="4356100"/>
                </a:lnTo>
                <a:lnTo>
                  <a:pt x="7768926" y="4318000"/>
                </a:lnTo>
                <a:lnTo>
                  <a:pt x="7795332" y="4279900"/>
                </a:lnTo>
                <a:lnTo>
                  <a:pt x="7820993" y="4241800"/>
                </a:lnTo>
                <a:lnTo>
                  <a:pt x="7845911" y="4203700"/>
                </a:lnTo>
                <a:lnTo>
                  <a:pt x="7870085" y="4165600"/>
                </a:lnTo>
                <a:lnTo>
                  <a:pt x="7893516" y="4127500"/>
                </a:lnTo>
                <a:lnTo>
                  <a:pt x="7916202" y="4102100"/>
                </a:lnTo>
                <a:lnTo>
                  <a:pt x="7938145" y="4064000"/>
                </a:lnTo>
                <a:lnTo>
                  <a:pt x="7959344" y="4025900"/>
                </a:lnTo>
                <a:lnTo>
                  <a:pt x="7979799" y="3987800"/>
                </a:lnTo>
                <a:lnTo>
                  <a:pt x="7999510" y="3949700"/>
                </a:lnTo>
                <a:lnTo>
                  <a:pt x="8018477" y="3911600"/>
                </a:lnTo>
                <a:lnTo>
                  <a:pt x="8036701" y="3873500"/>
                </a:lnTo>
                <a:lnTo>
                  <a:pt x="8054181" y="3835400"/>
                </a:lnTo>
                <a:lnTo>
                  <a:pt x="8070917" y="3797300"/>
                </a:lnTo>
                <a:lnTo>
                  <a:pt x="8086909" y="3759200"/>
                </a:lnTo>
                <a:lnTo>
                  <a:pt x="8102157" y="3721100"/>
                </a:lnTo>
                <a:lnTo>
                  <a:pt x="8116662" y="3683000"/>
                </a:lnTo>
                <a:lnTo>
                  <a:pt x="8130422" y="3644900"/>
                </a:lnTo>
                <a:lnTo>
                  <a:pt x="8143439" y="3606800"/>
                </a:lnTo>
                <a:lnTo>
                  <a:pt x="8155712" y="3568700"/>
                </a:lnTo>
                <a:lnTo>
                  <a:pt x="8167241" y="3530600"/>
                </a:lnTo>
                <a:lnTo>
                  <a:pt x="8178027" y="3492500"/>
                </a:lnTo>
                <a:lnTo>
                  <a:pt x="8188068" y="3454400"/>
                </a:lnTo>
                <a:lnTo>
                  <a:pt x="8197366" y="3416300"/>
                </a:lnTo>
                <a:lnTo>
                  <a:pt x="8205920" y="3365500"/>
                </a:lnTo>
                <a:lnTo>
                  <a:pt x="8213730" y="3327400"/>
                </a:lnTo>
                <a:lnTo>
                  <a:pt x="8220796" y="3289300"/>
                </a:lnTo>
                <a:lnTo>
                  <a:pt x="8227119" y="3251200"/>
                </a:lnTo>
                <a:lnTo>
                  <a:pt x="8232697" y="3213100"/>
                </a:lnTo>
                <a:lnTo>
                  <a:pt x="8237532" y="3175000"/>
                </a:lnTo>
                <a:lnTo>
                  <a:pt x="8241623" y="3136900"/>
                </a:lnTo>
                <a:lnTo>
                  <a:pt x="8244970" y="3098800"/>
                </a:lnTo>
                <a:lnTo>
                  <a:pt x="8247574" y="3060700"/>
                </a:lnTo>
                <a:lnTo>
                  <a:pt x="8249433" y="3022600"/>
                </a:lnTo>
                <a:lnTo>
                  <a:pt x="8250549" y="2971800"/>
                </a:lnTo>
                <a:lnTo>
                  <a:pt x="8250921" y="2933700"/>
                </a:lnTo>
                <a:lnTo>
                  <a:pt x="8250549" y="2895600"/>
                </a:lnTo>
                <a:lnTo>
                  <a:pt x="8249433" y="2857500"/>
                </a:lnTo>
                <a:lnTo>
                  <a:pt x="8247574" y="2819400"/>
                </a:lnTo>
                <a:lnTo>
                  <a:pt x="8244970" y="2781300"/>
                </a:lnTo>
                <a:lnTo>
                  <a:pt x="8241623" y="2743200"/>
                </a:lnTo>
                <a:lnTo>
                  <a:pt x="8237532" y="2705100"/>
                </a:lnTo>
                <a:lnTo>
                  <a:pt x="8232697" y="2667000"/>
                </a:lnTo>
                <a:lnTo>
                  <a:pt x="8227119" y="2616200"/>
                </a:lnTo>
                <a:lnTo>
                  <a:pt x="8220796" y="2578100"/>
                </a:lnTo>
                <a:lnTo>
                  <a:pt x="8213730" y="2540000"/>
                </a:lnTo>
                <a:lnTo>
                  <a:pt x="8205920" y="2501900"/>
                </a:lnTo>
                <a:lnTo>
                  <a:pt x="8197366" y="2463800"/>
                </a:lnTo>
                <a:lnTo>
                  <a:pt x="8188068" y="2425700"/>
                </a:lnTo>
                <a:lnTo>
                  <a:pt x="8178027" y="2387600"/>
                </a:lnTo>
                <a:lnTo>
                  <a:pt x="8167241" y="2349500"/>
                </a:lnTo>
                <a:lnTo>
                  <a:pt x="8155712" y="2311400"/>
                </a:lnTo>
                <a:lnTo>
                  <a:pt x="8143439" y="2273300"/>
                </a:lnTo>
                <a:lnTo>
                  <a:pt x="8130422" y="2235200"/>
                </a:lnTo>
                <a:lnTo>
                  <a:pt x="8116662" y="2197100"/>
                </a:lnTo>
                <a:lnTo>
                  <a:pt x="8102157" y="2159000"/>
                </a:lnTo>
                <a:lnTo>
                  <a:pt x="8086909" y="2120900"/>
                </a:lnTo>
                <a:lnTo>
                  <a:pt x="8070917" y="2082800"/>
                </a:lnTo>
                <a:lnTo>
                  <a:pt x="8054181" y="2044700"/>
                </a:lnTo>
                <a:lnTo>
                  <a:pt x="8036701" y="2006600"/>
                </a:lnTo>
                <a:lnTo>
                  <a:pt x="8018477" y="1968500"/>
                </a:lnTo>
                <a:lnTo>
                  <a:pt x="7999510" y="1930400"/>
                </a:lnTo>
                <a:lnTo>
                  <a:pt x="7979799" y="1892300"/>
                </a:lnTo>
                <a:lnTo>
                  <a:pt x="7959344" y="1854200"/>
                </a:lnTo>
                <a:lnTo>
                  <a:pt x="7938145" y="1816100"/>
                </a:lnTo>
                <a:lnTo>
                  <a:pt x="7916202" y="1778000"/>
                </a:lnTo>
                <a:lnTo>
                  <a:pt x="7893516" y="1739900"/>
                </a:lnTo>
                <a:lnTo>
                  <a:pt x="7870085" y="1701800"/>
                </a:lnTo>
                <a:lnTo>
                  <a:pt x="7845911" y="1663700"/>
                </a:lnTo>
                <a:lnTo>
                  <a:pt x="7820993" y="1638300"/>
                </a:lnTo>
                <a:lnTo>
                  <a:pt x="7795332" y="1600200"/>
                </a:lnTo>
                <a:lnTo>
                  <a:pt x="7768926" y="1562100"/>
                </a:lnTo>
                <a:lnTo>
                  <a:pt x="7741777" y="1524000"/>
                </a:lnTo>
                <a:lnTo>
                  <a:pt x="7713883" y="1485900"/>
                </a:lnTo>
                <a:lnTo>
                  <a:pt x="7685246" y="1460500"/>
                </a:lnTo>
                <a:lnTo>
                  <a:pt x="7655865" y="1422400"/>
                </a:lnTo>
                <a:lnTo>
                  <a:pt x="7625741" y="1384300"/>
                </a:lnTo>
                <a:lnTo>
                  <a:pt x="7594872" y="1346200"/>
                </a:lnTo>
                <a:lnTo>
                  <a:pt x="7563260" y="1320800"/>
                </a:lnTo>
                <a:lnTo>
                  <a:pt x="7530904" y="1282700"/>
                </a:lnTo>
                <a:lnTo>
                  <a:pt x="7497804" y="1244600"/>
                </a:lnTo>
                <a:lnTo>
                  <a:pt x="7463960" y="1219200"/>
                </a:lnTo>
                <a:lnTo>
                  <a:pt x="7429372" y="1181100"/>
                </a:lnTo>
                <a:lnTo>
                  <a:pt x="7394041" y="1143000"/>
                </a:lnTo>
                <a:lnTo>
                  <a:pt x="7357966" y="1117600"/>
                </a:lnTo>
                <a:lnTo>
                  <a:pt x="7321147" y="1079500"/>
                </a:lnTo>
                <a:lnTo>
                  <a:pt x="7283584" y="1054100"/>
                </a:lnTo>
                <a:lnTo>
                  <a:pt x="7245277" y="1016000"/>
                </a:lnTo>
                <a:lnTo>
                  <a:pt x="7206226" y="990600"/>
                </a:lnTo>
                <a:lnTo>
                  <a:pt x="7166432" y="952500"/>
                </a:lnTo>
                <a:lnTo>
                  <a:pt x="7125894" y="927100"/>
                </a:lnTo>
                <a:lnTo>
                  <a:pt x="7084612" y="889000"/>
                </a:lnTo>
                <a:lnTo>
                  <a:pt x="7042586" y="863600"/>
                </a:lnTo>
                <a:lnTo>
                  <a:pt x="6923920" y="787400"/>
                </a:lnTo>
                <a:lnTo>
                  <a:pt x="6801909" y="711200"/>
                </a:lnTo>
                <a:lnTo>
                  <a:pt x="6634320" y="609600"/>
                </a:lnTo>
                <a:lnTo>
                  <a:pt x="6548535" y="558800"/>
                </a:lnTo>
                <a:lnTo>
                  <a:pt x="6505167" y="546100"/>
                </a:lnTo>
                <a:lnTo>
                  <a:pt x="6417511" y="495300"/>
                </a:lnTo>
                <a:lnTo>
                  <a:pt x="6373236" y="482600"/>
                </a:lnTo>
                <a:lnTo>
                  <a:pt x="6328671" y="457200"/>
                </a:lnTo>
                <a:lnTo>
                  <a:pt x="6283823" y="444500"/>
                </a:lnTo>
                <a:lnTo>
                  <a:pt x="6238697" y="419100"/>
                </a:lnTo>
                <a:lnTo>
                  <a:pt x="6193301" y="406400"/>
                </a:lnTo>
                <a:lnTo>
                  <a:pt x="6147640" y="381000"/>
                </a:lnTo>
                <a:lnTo>
                  <a:pt x="6101721" y="368300"/>
                </a:lnTo>
                <a:lnTo>
                  <a:pt x="6055549" y="342900"/>
                </a:lnTo>
                <a:lnTo>
                  <a:pt x="5962476" y="317500"/>
                </a:lnTo>
                <a:lnTo>
                  <a:pt x="5915587" y="292100"/>
                </a:lnTo>
                <a:lnTo>
                  <a:pt x="5773583" y="254000"/>
                </a:lnTo>
                <a:lnTo>
                  <a:pt x="5725825" y="228600"/>
                </a:lnTo>
                <a:lnTo>
                  <a:pt x="5386222" y="139700"/>
                </a:lnTo>
                <a:close/>
              </a:path>
              <a:path w="8251190" h="7099300">
                <a:moveTo>
                  <a:pt x="5188560" y="101600"/>
                </a:moveTo>
                <a:lnTo>
                  <a:pt x="3062359" y="101600"/>
                </a:lnTo>
                <a:lnTo>
                  <a:pt x="2913891" y="139700"/>
                </a:lnTo>
                <a:lnTo>
                  <a:pt x="5337027" y="139700"/>
                </a:lnTo>
                <a:lnTo>
                  <a:pt x="5188560" y="101600"/>
                </a:lnTo>
                <a:close/>
              </a:path>
              <a:path w="8251190" h="7099300">
                <a:moveTo>
                  <a:pt x="5038901" y="76200"/>
                </a:moveTo>
                <a:lnTo>
                  <a:pt x="3212018" y="76200"/>
                </a:lnTo>
                <a:lnTo>
                  <a:pt x="3112121" y="101600"/>
                </a:lnTo>
                <a:lnTo>
                  <a:pt x="5138797" y="101600"/>
                </a:lnTo>
                <a:lnTo>
                  <a:pt x="5038901" y="76200"/>
                </a:lnTo>
                <a:close/>
              </a:path>
              <a:path w="8251190" h="7099300">
                <a:moveTo>
                  <a:pt x="4888222" y="50800"/>
                </a:moveTo>
                <a:lnTo>
                  <a:pt x="3362698" y="50800"/>
                </a:lnTo>
                <a:lnTo>
                  <a:pt x="3262139" y="76200"/>
                </a:lnTo>
                <a:lnTo>
                  <a:pt x="4988780" y="76200"/>
                </a:lnTo>
                <a:lnTo>
                  <a:pt x="4888222" y="50800"/>
                </a:lnTo>
                <a:close/>
              </a:path>
              <a:path w="8251190" h="7099300">
                <a:moveTo>
                  <a:pt x="4787285" y="38100"/>
                </a:moveTo>
                <a:lnTo>
                  <a:pt x="3463634" y="38100"/>
                </a:lnTo>
                <a:lnTo>
                  <a:pt x="3413122" y="50800"/>
                </a:lnTo>
                <a:lnTo>
                  <a:pt x="4837798" y="50800"/>
                </a:lnTo>
                <a:lnTo>
                  <a:pt x="4787285" y="38100"/>
                </a:lnTo>
                <a:close/>
              </a:path>
              <a:path w="8251190" h="7099300">
                <a:moveTo>
                  <a:pt x="4635282" y="25400"/>
                </a:moveTo>
                <a:lnTo>
                  <a:pt x="3615638" y="25400"/>
                </a:lnTo>
                <a:lnTo>
                  <a:pt x="3564898" y="38100"/>
                </a:lnTo>
                <a:lnTo>
                  <a:pt x="4686021" y="38100"/>
                </a:lnTo>
                <a:lnTo>
                  <a:pt x="4635282" y="25400"/>
                </a:lnTo>
                <a:close/>
              </a:path>
              <a:path w="8251190" h="7099300">
                <a:moveTo>
                  <a:pt x="4482711" y="12700"/>
                </a:moveTo>
                <a:lnTo>
                  <a:pt x="3768209" y="12700"/>
                </a:lnTo>
                <a:lnTo>
                  <a:pt x="3717299" y="25400"/>
                </a:lnTo>
                <a:lnTo>
                  <a:pt x="4533621" y="25400"/>
                </a:lnTo>
                <a:lnTo>
                  <a:pt x="4482711" y="12700"/>
                </a:lnTo>
                <a:close/>
              </a:path>
              <a:path w="8251190" h="7099300">
                <a:moveTo>
                  <a:pt x="4176547" y="0"/>
                </a:moveTo>
                <a:lnTo>
                  <a:pt x="4074374" y="0"/>
                </a:lnTo>
                <a:lnTo>
                  <a:pt x="4023294" y="12700"/>
                </a:lnTo>
                <a:lnTo>
                  <a:pt x="4227627" y="12700"/>
                </a:lnTo>
                <a:lnTo>
                  <a:pt x="4176547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13889" y="356010"/>
            <a:ext cx="8251190" cy="7099934"/>
          </a:xfrm>
          <a:custGeom>
            <a:avLst/>
            <a:gdLst/>
            <a:ahLst/>
            <a:cxnLst/>
            <a:rect l="l" t="t" r="r" b="b"/>
            <a:pathLst>
              <a:path w="8251190" h="7099934">
                <a:moveTo>
                  <a:pt x="4125460" y="0"/>
                </a:moveTo>
                <a:lnTo>
                  <a:pt x="4074374" y="223"/>
                </a:lnTo>
                <a:lnTo>
                  <a:pt x="4023294" y="893"/>
                </a:lnTo>
                <a:lnTo>
                  <a:pt x="3972226" y="2009"/>
                </a:lnTo>
                <a:lnTo>
                  <a:pt x="3921178" y="3573"/>
                </a:lnTo>
                <a:lnTo>
                  <a:pt x="3870154" y="5582"/>
                </a:lnTo>
                <a:lnTo>
                  <a:pt x="3819163" y="8039"/>
                </a:lnTo>
                <a:lnTo>
                  <a:pt x="3768209" y="10942"/>
                </a:lnTo>
                <a:lnTo>
                  <a:pt x="3717299" y="14292"/>
                </a:lnTo>
                <a:lnTo>
                  <a:pt x="3666440" y="18088"/>
                </a:lnTo>
                <a:lnTo>
                  <a:pt x="3615638" y="22332"/>
                </a:lnTo>
                <a:lnTo>
                  <a:pt x="3564898" y="27021"/>
                </a:lnTo>
                <a:lnTo>
                  <a:pt x="3514228" y="32158"/>
                </a:lnTo>
                <a:lnTo>
                  <a:pt x="3463634" y="37741"/>
                </a:lnTo>
                <a:lnTo>
                  <a:pt x="3413122" y="43771"/>
                </a:lnTo>
                <a:lnTo>
                  <a:pt x="3362698" y="50248"/>
                </a:lnTo>
                <a:lnTo>
                  <a:pt x="3312368" y="57171"/>
                </a:lnTo>
                <a:lnTo>
                  <a:pt x="3262139" y="64541"/>
                </a:lnTo>
                <a:lnTo>
                  <a:pt x="3212018" y="72358"/>
                </a:lnTo>
                <a:lnTo>
                  <a:pt x="3162009" y="80621"/>
                </a:lnTo>
                <a:lnTo>
                  <a:pt x="3112121" y="89331"/>
                </a:lnTo>
                <a:lnTo>
                  <a:pt x="3062359" y="98488"/>
                </a:lnTo>
                <a:lnTo>
                  <a:pt x="3012729" y="108092"/>
                </a:lnTo>
                <a:lnTo>
                  <a:pt x="2963237" y="118142"/>
                </a:lnTo>
                <a:lnTo>
                  <a:pt x="2913891" y="128639"/>
                </a:lnTo>
                <a:lnTo>
                  <a:pt x="2864695" y="139583"/>
                </a:lnTo>
                <a:lnTo>
                  <a:pt x="2815658" y="150973"/>
                </a:lnTo>
                <a:lnTo>
                  <a:pt x="2766784" y="162811"/>
                </a:lnTo>
                <a:lnTo>
                  <a:pt x="2718080" y="175095"/>
                </a:lnTo>
                <a:lnTo>
                  <a:pt x="2669552" y="187826"/>
                </a:lnTo>
                <a:lnTo>
                  <a:pt x="2621208" y="201003"/>
                </a:lnTo>
                <a:lnTo>
                  <a:pt x="2573052" y="214628"/>
                </a:lnTo>
                <a:lnTo>
                  <a:pt x="2525092" y="228699"/>
                </a:lnTo>
                <a:lnTo>
                  <a:pt x="2477333" y="243217"/>
                </a:lnTo>
                <a:lnTo>
                  <a:pt x="2429782" y="258182"/>
                </a:lnTo>
                <a:lnTo>
                  <a:pt x="2382445" y="273593"/>
                </a:lnTo>
                <a:lnTo>
                  <a:pt x="2335329" y="289452"/>
                </a:lnTo>
                <a:lnTo>
                  <a:pt x="2288440" y="305757"/>
                </a:lnTo>
                <a:lnTo>
                  <a:pt x="2241784" y="322509"/>
                </a:lnTo>
                <a:lnTo>
                  <a:pt x="2195367" y="339707"/>
                </a:lnTo>
                <a:lnTo>
                  <a:pt x="2149195" y="357353"/>
                </a:lnTo>
                <a:lnTo>
                  <a:pt x="2103276" y="375446"/>
                </a:lnTo>
                <a:lnTo>
                  <a:pt x="2057615" y="393985"/>
                </a:lnTo>
                <a:lnTo>
                  <a:pt x="2012219" y="412971"/>
                </a:lnTo>
                <a:lnTo>
                  <a:pt x="1967093" y="432404"/>
                </a:lnTo>
                <a:lnTo>
                  <a:pt x="1922245" y="452284"/>
                </a:lnTo>
                <a:lnTo>
                  <a:pt x="1877680" y="472610"/>
                </a:lnTo>
                <a:lnTo>
                  <a:pt x="1833405" y="493384"/>
                </a:lnTo>
                <a:lnTo>
                  <a:pt x="1789426" y="514604"/>
                </a:lnTo>
                <a:lnTo>
                  <a:pt x="1745750" y="536271"/>
                </a:lnTo>
                <a:lnTo>
                  <a:pt x="1702382" y="558385"/>
                </a:lnTo>
                <a:lnTo>
                  <a:pt x="1659329" y="580946"/>
                </a:lnTo>
                <a:lnTo>
                  <a:pt x="1616597" y="603954"/>
                </a:lnTo>
                <a:lnTo>
                  <a:pt x="1574193" y="627409"/>
                </a:lnTo>
                <a:lnTo>
                  <a:pt x="1532122" y="651311"/>
                </a:lnTo>
                <a:lnTo>
                  <a:pt x="1490392" y="675659"/>
                </a:lnTo>
                <a:lnTo>
                  <a:pt x="1449009" y="700454"/>
                </a:lnTo>
                <a:lnTo>
                  <a:pt x="1407978" y="725697"/>
                </a:lnTo>
                <a:lnTo>
                  <a:pt x="1367306" y="751386"/>
                </a:lnTo>
                <a:lnTo>
                  <a:pt x="1326999" y="777522"/>
                </a:lnTo>
                <a:lnTo>
                  <a:pt x="1287064" y="804105"/>
                </a:lnTo>
                <a:lnTo>
                  <a:pt x="1247507" y="831135"/>
                </a:lnTo>
                <a:lnTo>
                  <a:pt x="1208334" y="858612"/>
                </a:lnTo>
                <a:lnTo>
                  <a:pt x="1166309" y="888906"/>
                </a:lnTo>
                <a:lnTo>
                  <a:pt x="1125027" y="919523"/>
                </a:lnTo>
                <a:lnTo>
                  <a:pt x="1084488" y="950456"/>
                </a:lnTo>
                <a:lnTo>
                  <a:pt x="1044694" y="981701"/>
                </a:lnTo>
                <a:lnTo>
                  <a:pt x="1005644" y="1013251"/>
                </a:lnTo>
                <a:lnTo>
                  <a:pt x="967337" y="1045101"/>
                </a:lnTo>
                <a:lnTo>
                  <a:pt x="929774" y="1077245"/>
                </a:lnTo>
                <a:lnTo>
                  <a:pt x="892955" y="1109677"/>
                </a:lnTo>
                <a:lnTo>
                  <a:pt x="856880" y="1142392"/>
                </a:lnTo>
                <a:lnTo>
                  <a:pt x="821548" y="1175383"/>
                </a:lnTo>
                <a:lnTo>
                  <a:pt x="786961" y="1208645"/>
                </a:lnTo>
                <a:lnTo>
                  <a:pt x="753117" y="1242172"/>
                </a:lnTo>
                <a:lnTo>
                  <a:pt x="720017" y="1275959"/>
                </a:lnTo>
                <a:lnTo>
                  <a:pt x="687661" y="1309999"/>
                </a:lnTo>
                <a:lnTo>
                  <a:pt x="656048" y="1344287"/>
                </a:lnTo>
                <a:lnTo>
                  <a:pt x="625180" y="1378817"/>
                </a:lnTo>
                <a:lnTo>
                  <a:pt x="595055" y="1413584"/>
                </a:lnTo>
                <a:lnTo>
                  <a:pt x="565674" y="1448581"/>
                </a:lnTo>
                <a:lnTo>
                  <a:pt x="537037" y="1483802"/>
                </a:lnTo>
                <a:lnTo>
                  <a:pt x="509144" y="1519243"/>
                </a:lnTo>
                <a:lnTo>
                  <a:pt x="481995" y="1554897"/>
                </a:lnTo>
                <a:lnTo>
                  <a:pt x="455589" y="1590759"/>
                </a:lnTo>
                <a:lnTo>
                  <a:pt x="429927" y="1626822"/>
                </a:lnTo>
                <a:lnTo>
                  <a:pt x="405009" y="1663081"/>
                </a:lnTo>
                <a:lnTo>
                  <a:pt x="380835" y="1699531"/>
                </a:lnTo>
                <a:lnTo>
                  <a:pt x="357405" y="1736164"/>
                </a:lnTo>
                <a:lnTo>
                  <a:pt x="334718" y="1772977"/>
                </a:lnTo>
                <a:lnTo>
                  <a:pt x="312776" y="1809962"/>
                </a:lnTo>
                <a:lnTo>
                  <a:pt x="291577" y="1847115"/>
                </a:lnTo>
                <a:lnTo>
                  <a:pt x="271122" y="1884429"/>
                </a:lnTo>
                <a:lnTo>
                  <a:pt x="251411" y="1921898"/>
                </a:lnTo>
                <a:lnTo>
                  <a:pt x="232443" y="1959518"/>
                </a:lnTo>
                <a:lnTo>
                  <a:pt x="214220" y="1997281"/>
                </a:lnTo>
                <a:lnTo>
                  <a:pt x="196740" y="2035183"/>
                </a:lnTo>
                <a:lnTo>
                  <a:pt x="180004" y="2073218"/>
                </a:lnTo>
                <a:lnTo>
                  <a:pt x="164012" y="2111379"/>
                </a:lnTo>
                <a:lnTo>
                  <a:pt x="148763" y="2149661"/>
                </a:lnTo>
                <a:lnTo>
                  <a:pt x="134259" y="2188059"/>
                </a:lnTo>
                <a:lnTo>
                  <a:pt x="120498" y="2226566"/>
                </a:lnTo>
                <a:lnTo>
                  <a:pt x="107481" y="2265176"/>
                </a:lnTo>
                <a:lnTo>
                  <a:pt x="95208" y="2303885"/>
                </a:lnTo>
                <a:lnTo>
                  <a:pt x="83679" y="2342686"/>
                </a:lnTo>
                <a:lnTo>
                  <a:pt x="72894" y="2381573"/>
                </a:lnTo>
                <a:lnTo>
                  <a:pt x="62852" y="2420542"/>
                </a:lnTo>
                <a:lnTo>
                  <a:pt x="53555" y="2459585"/>
                </a:lnTo>
                <a:lnTo>
                  <a:pt x="45001" y="2498697"/>
                </a:lnTo>
                <a:lnTo>
                  <a:pt x="37190" y="2537872"/>
                </a:lnTo>
                <a:lnTo>
                  <a:pt x="30124" y="2577106"/>
                </a:lnTo>
                <a:lnTo>
                  <a:pt x="23802" y="2616391"/>
                </a:lnTo>
                <a:lnTo>
                  <a:pt x="18223" y="2655722"/>
                </a:lnTo>
                <a:lnTo>
                  <a:pt x="13388" y="2695094"/>
                </a:lnTo>
                <a:lnTo>
                  <a:pt x="9297" y="2734500"/>
                </a:lnTo>
                <a:lnTo>
                  <a:pt x="5950" y="2773935"/>
                </a:lnTo>
                <a:lnTo>
                  <a:pt x="3347" y="2813393"/>
                </a:lnTo>
                <a:lnTo>
                  <a:pt x="1487" y="2852868"/>
                </a:lnTo>
                <a:lnTo>
                  <a:pt x="371" y="2892355"/>
                </a:lnTo>
                <a:lnTo>
                  <a:pt x="0" y="2931847"/>
                </a:lnTo>
                <a:lnTo>
                  <a:pt x="371" y="2971340"/>
                </a:lnTo>
                <a:lnTo>
                  <a:pt x="1487" y="3010827"/>
                </a:lnTo>
                <a:lnTo>
                  <a:pt x="3347" y="3050302"/>
                </a:lnTo>
                <a:lnTo>
                  <a:pt x="5950" y="3089760"/>
                </a:lnTo>
                <a:lnTo>
                  <a:pt x="9297" y="3129195"/>
                </a:lnTo>
                <a:lnTo>
                  <a:pt x="13388" y="3168601"/>
                </a:lnTo>
                <a:lnTo>
                  <a:pt x="18223" y="3207973"/>
                </a:lnTo>
                <a:lnTo>
                  <a:pt x="23802" y="3247304"/>
                </a:lnTo>
                <a:lnTo>
                  <a:pt x="30124" y="3286589"/>
                </a:lnTo>
                <a:lnTo>
                  <a:pt x="37190" y="3325822"/>
                </a:lnTo>
                <a:lnTo>
                  <a:pt x="45001" y="3364998"/>
                </a:lnTo>
                <a:lnTo>
                  <a:pt x="53555" y="3404110"/>
                </a:lnTo>
                <a:lnTo>
                  <a:pt x="62852" y="3443153"/>
                </a:lnTo>
                <a:lnTo>
                  <a:pt x="72894" y="3482121"/>
                </a:lnTo>
                <a:lnTo>
                  <a:pt x="83679" y="3521009"/>
                </a:lnTo>
                <a:lnTo>
                  <a:pt x="95208" y="3559810"/>
                </a:lnTo>
                <a:lnTo>
                  <a:pt x="107481" y="3598518"/>
                </a:lnTo>
                <a:lnTo>
                  <a:pt x="120498" y="3637129"/>
                </a:lnTo>
                <a:lnTo>
                  <a:pt x="134259" y="3675636"/>
                </a:lnTo>
                <a:lnTo>
                  <a:pt x="148763" y="3714034"/>
                </a:lnTo>
                <a:lnTo>
                  <a:pt x="164012" y="3752316"/>
                </a:lnTo>
                <a:lnTo>
                  <a:pt x="180004" y="3790477"/>
                </a:lnTo>
                <a:lnTo>
                  <a:pt x="196740" y="3828512"/>
                </a:lnTo>
                <a:lnTo>
                  <a:pt x="214220" y="3866413"/>
                </a:lnTo>
                <a:lnTo>
                  <a:pt x="232443" y="3904177"/>
                </a:lnTo>
                <a:lnTo>
                  <a:pt x="251411" y="3941796"/>
                </a:lnTo>
                <a:lnTo>
                  <a:pt x="271122" y="3979266"/>
                </a:lnTo>
                <a:lnTo>
                  <a:pt x="291577" y="4016580"/>
                </a:lnTo>
                <a:lnTo>
                  <a:pt x="312776" y="4053732"/>
                </a:lnTo>
                <a:lnTo>
                  <a:pt x="334718" y="4090718"/>
                </a:lnTo>
                <a:lnTo>
                  <a:pt x="357405" y="4127530"/>
                </a:lnTo>
                <a:lnTo>
                  <a:pt x="380835" y="4164164"/>
                </a:lnTo>
                <a:lnTo>
                  <a:pt x="405009" y="4200614"/>
                </a:lnTo>
                <a:lnTo>
                  <a:pt x="429927" y="4236873"/>
                </a:lnTo>
                <a:lnTo>
                  <a:pt x="455589" y="4272936"/>
                </a:lnTo>
                <a:lnTo>
                  <a:pt x="481995" y="4308798"/>
                </a:lnTo>
                <a:lnTo>
                  <a:pt x="509144" y="4344452"/>
                </a:lnTo>
                <a:lnTo>
                  <a:pt x="537037" y="4379892"/>
                </a:lnTo>
                <a:lnTo>
                  <a:pt x="565674" y="4415114"/>
                </a:lnTo>
                <a:lnTo>
                  <a:pt x="595055" y="4450111"/>
                </a:lnTo>
                <a:lnTo>
                  <a:pt x="625180" y="4484877"/>
                </a:lnTo>
                <a:lnTo>
                  <a:pt x="656048" y="4519408"/>
                </a:lnTo>
                <a:lnTo>
                  <a:pt x="687661" y="4553696"/>
                </a:lnTo>
                <a:lnTo>
                  <a:pt x="720017" y="4587736"/>
                </a:lnTo>
                <a:lnTo>
                  <a:pt x="753117" y="4621522"/>
                </a:lnTo>
                <a:lnTo>
                  <a:pt x="786961" y="4655050"/>
                </a:lnTo>
                <a:lnTo>
                  <a:pt x="821548" y="4688312"/>
                </a:lnTo>
                <a:lnTo>
                  <a:pt x="856880" y="4721303"/>
                </a:lnTo>
                <a:lnTo>
                  <a:pt x="892955" y="4754017"/>
                </a:lnTo>
                <a:lnTo>
                  <a:pt x="929774" y="4786450"/>
                </a:lnTo>
                <a:lnTo>
                  <a:pt x="967337" y="4818594"/>
                </a:lnTo>
                <a:lnTo>
                  <a:pt x="1005644" y="4850444"/>
                </a:lnTo>
                <a:lnTo>
                  <a:pt x="1044694" y="4881994"/>
                </a:lnTo>
                <a:lnTo>
                  <a:pt x="1084488" y="4913239"/>
                </a:lnTo>
                <a:lnTo>
                  <a:pt x="1125027" y="4944172"/>
                </a:lnTo>
                <a:lnTo>
                  <a:pt x="1166309" y="4974789"/>
                </a:lnTo>
                <a:lnTo>
                  <a:pt x="1208334" y="5005083"/>
                </a:lnTo>
                <a:lnTo>
                  <a:pt x="1247197" y="5032345"/>
                </a:lnTo>
                <a:lnTo>
                  <a:pt x="1286438" y="5059166"/>
                </a:lnTo>
                <a:lnTo>
                  <a:pt x="1326051" y="5085547"/>
                </a:lnTo>
                <a:lnTo>
                  <a:pt x="1366030" y="5111488"/>
                </a:lnTo>
                <a:lnTo>
                  <a:pt x="1406368" y="5136988"/>
                </a:lnTo>
                <a:lnTo>
                  <a:pt x="1447061" y="5162048"/>
                </a:lnTo>
                <a:lnTo>
                  <a:pt x="1488101" y="5186668"/>
                </a:lnTo>
                <a:lnTo>
                  <a:pt x="1529483" y="5210847"/>
                </a:lnTo>
                <a:lnTo>
                  <a:pt x="1571200" y="5234587"/>
                </a:lnTo>
                <a:lnTo>
                  <a:pt x="1613245" y="5257885"/>
                </a:lnTo>
                <a:lnTo>
                  <a:pt x="1655614" y="5280744"/>
                </a:lnTo>
                <a:lnTo>
                  <a:pt x="1698300" y="5303163"/>
                </a:lnTo>
                <a:lnTo>
                  <a:pt x="1741297" y="5325141"/>
                </a:lnTo>
                <a:lnTo>
                  <a:pt x="1784597" y="5346679"/>
                </a:lnTo>
                <a:lnTo>
                  <a:pt x="1828197" y="5367777"/>
                </a:lnTo>
                <a:lnTo>
                  <a:pt x="1872088" y="5388434"/>
                </a:lnTo>
                <a:lnTo>
                  <a:pt x="1916266" y="5408652"/>
                </a:lnTo>
                <a:lnTo>
                  <a:pt x="1960723" y="5428430"/>
                </a:lnTo>
                <a:lnTo>
                  <a:pt x="2005454" y="5447767"/>
                </a:lnTo>
                <a:lnTo>
                  <a:pt x="2050453" y="5466664"/>
                </a:lnTo>
                <a:lnTo>
                  <a:pt x="2095713" y="5485122"/>
                </a:lnTo>
                <a:lnTo>
                  <a:pt x="2141229" y="5503139"/>
                </a:lnTo>
                <a:lnTo>
                  <a:pt x="2186993" y="5520716"/>
                </a:lnTo>
                <a:lnTo>
                  <a:pt x="2233001" y="5537853"/>
                </a:lnTo>
                <a:lnTo>
                  <a:pt x="2279245" y="5554551"/>
                </a:lnTo>
                <a:lnTo>
                  <a:pt x="2325720" y="5570808"/>
                </a:lnTo>
                <a:lnTo>
                  <a:pt x="2372420" y="5586625"/>
                </a:lnTo>
                <a:lnTo>
                  <a:pt x="2419338" y="5602003"/>
                </a:lnTo>
                <a:lnTo>
                  <a:pt x="2466468" y="5616940"/>
                </a:lnTo>
                <a:lnTo>
                  <a:pt x="2513804" y="5631438"/>
                </a:lnTo>
                <a:lnTo>
                  <a:pt x="2561340" y="5645496"/>
                </a:lnTo>
                <a:lnTo>
                  <a:pt x="2609070" y="5659114"/>
                </a:lnTo>
                <a:lnTo>
                  <a:pt x="2656987" y="5672292"/>
                </a:lnTo>
                <a:lnTo>
                  <a:pt x="2705086" y="5685030"/>
                </a:lnTo>
                <a:lnTo>
                  <a:pt x="2753361" y="5697328"/>
                </a:lnTo>
                <a:lnTo>
                  <a:pt x="2801804" y="5709187"/>
                </a:lnTo>
                <a:lnTo>
                  <a:pt x="2850410" y="5720606"/>
                </a:lnTo>
                <a:lnTo>
                  <a:pt x="2899174" y="5731585"/>
                </a:lnTo>
                <a:lnTo>
                  <a:pt x="2948087" y="5742125"/>
                </a:lnTo>
                <a:lnTo>
                  <a:pt x="2997146" y="5752225"/>
                </a:lnTo>
                <a:lnTo>
                  <a:pt x="3046343" y="5761885"/>
                </a:lnTo>
                <a:lnTo>
                  <a:pt x="3095672" y="5771105"/>
                </a:lnTo>
                <a:lnTo>
                  <a:pt x="3145127" y="5779886"/>
                </a:lnTo>
                <a:lnTo>
                  <a:pt x="3194702" y="5788227"/>
                </a:lnTo>
                <a:lnTo>
                  <a:pt x="3244391" y="5796129"/>
                </a:lnTo>
                <a:lnTo>
                  <a:pt x="3294187" y="5803591"/>
                </a:lnTo>
                <a:lnTo>
                  <a:pt x="3344085" y="5810613"/>
                </a:lnTo>
                <a:lnTo>
                  <a:pt x="3394078" y="5817196"/>
                </a:lnTo>
                <a:lnTo>
                  <a:pt x="3444160" y="5823340"/>
                </a:lnTo>
                <a:lnTo>
                  <a:pt x="3494326" y="5829043"/>
                </a:lnTo>
                <a:lnTo>
                  <a:pt x="3544568" y="5834308"/>
                </a:lnTo>
                <a:lnTo>
                  <a:pt x="3594881" y="5839133"/>
                </a:lnTo>
                <a:lnTo>
                  <a:pt x="3645258" y="5843518"/>
                </a:lnTo>
                <a:lnTo>
                  <a:pt x="3695694" y="5847464"/>
                </a:lnTo>
                <a:lnTo>
                  <a:pt x="3746182" y="5850971"/>
                </a:lnTo>
                <a:lnTo>
                  <a:pt x="3796716" y="5854038"/>
                </a:lnTo>
                <a:lnTo>
                  <a:pt x="3847290" y="5856665"/>
                </a:lnTo>
                <a:lnTo>
                  <a:pt x="3897898" y="5858854"/>
                </a:lnTo>
                <a:lnTo>
                  <a:pt x="3948534" y="5860603"/>
                </a:lnTo>
                <a:lnTo>
                  <a:pt x="3999191" y="5861913"/>
                </a:lnTo>
                <a:lnTo>
                  <a:pt x="4049863" y="5862783"/>
                </a:lnTo>
                <a:lnTo>
                  <a:pt x="4100545" y="5863214"/>
                </a:lnTo>
                <a:lnTo>
                  <a:pt x="4151229" y="5863206"/>
                </a:lnTo>
                <a:lnTo>
                  <a:pt x="4201910" y="5862759"/>
                </a:lnTo>
                <a:lnTo>
                  <a:pt x="4252583" y="5861872"/>
                </a:lnTo>
                <a:lnTo>
                  <a:pt x="4303239" y="5860546"/>
                </a:lnTo>
                <a:lnTo>
                  <a:pt x="4353874" y="5858781"/>
                </a:lnTo>
                <a:lnTo>
                  <a:pt x="4404482" y="5856577"/>
                </a:lnTo>
                <a:lnTo>
                  <a:pt x="4455055" y="5853933"/>
                </a:lnTo>
                <a:lnTo>
                  <a:pt x="4505588" y="5850851"/>
                </a:lnTo>
                <a:lnTo>
                  <a:pt x="4556075" y="5847329"/>
                </a:lnTo>
                <a:lnTo>
                  <a:pt x="4894421" y="7099584"/>
                </a:lnTo>
                <a:lnTo>
                  <a:pt x="4765493" y="5827696"/>
                </a:lnTo>
                <a:lnTo>
                  <a:pt x="4816485" y="5821804"/>
                </a:lnTo>
                <a:lnTo>
                  <a:pt x="4867389" y="5815459"/>
                </a:lnTo>
                <a:lnTo>
                  <a:pt x="4918200" y="5808662"/>
                </a:lnTo>
                <a:lnTo>
                  <a:pt x="4968911" y="5801411"/>
                </a:lnTo>
                <a:lnTo>
                  <a:pt x="5019516" y="5793708"/>
                </a:lnTo>
                <a:lnTo>
                  <a:pt x="5070008" y="5785551"/>
                </a:lnTo>
                <a:lnTo>
                  <a:pt x="5120381" y="5776942"/>
                </a:lnTo>
                <a:lnTo>
                  <a:pt x="5170628" y="5767879"/>
                </a:lnTo>
                <a:lnTo>
                  <a:pt x="5220743" y="5758363"/>
                </a:lnTo>
                <a:lnTo>
                  <a:pt x="5270719" y="5748393"/>
                </a:lnTo>
                <a:lnTo>
                  <a:pt x="5320550" y="5737970"/>
                </a:lnTo>
                <a:lnTo>
                  <a:pt x="5370229" y="5727094"/>
                </a:lnTo>
                <a:lnTo>
                  <a:pt x="5419750" y="5715764"/>
                </a:lnTo>
                <a:lnTo>
                  <a:pt x="5469106" y="5703980"/>
                </a:lnTo>
                <a:lnTo>
                  <a:pt x="5518292" y="5691743"/>
                </a:lnTo>
                <a:lnTo>
                  <a:pt x="5567299" y="5679051"/>
                </a:lnTo>
                <a:lnTo>
                  <a:pt x="5616123" y="5665906"/>
                </a:lnTo>
                <a:lnTo>
                  <a:pt x="5664756" y="5652307"/>
                </a:lnTo>
                <a:lnTo>
                  <a:pt x="5713193" y="5638253"/>
                </a:lnTo>
                <a:lnTo>
                  <a:pt x="5761425" y="5623745"/>
                </a:lnTo>
                <a:lnTo>
                  <a:pt x="5809448" y="5608784"/>
                </a:lnTo>
                <a:lnTo>
                  <a:pt x="5857255" y="5593367"/>
                </a:lnTo>
                <a:lnTo>
                  <a:pt x="5904839" y="5577497"/>
                </a:lnTo>
                <a:lnTo>
                  <a:pt x="5952193" y="5561171"/>
                </a:lnTo>
                <a:lnTo>
                  <a:pt x="5999312" y="5544392"/>
                </a:lnTo>
                <a:lnTo>
                  <a:pt x="6046188" y="5527157"/>
                </a:lnTo>
                <a:lnTo>
                  <a:pt x="6092815" y="5509468"/>
                </a:lnTo>
                <a:lnTo>
                  <a:pt x="6139188" y="5491324"/>
                </a:lnTo>
                <a:lnTo>
                  <a:pt x="6185298" y="5472725"/>
                </a:lnTo>
                <a:lnTo>
                  <a:pt x="6231141" y="5453671"/>
                </a:lnTo>
                <a:lnTo>
                  <a:pt x="6276709" y="5434162"/>
                </a:lnTo>
                <a:lnTo>
                  <a:pt x="6321995" y="5414197"/>
                </a:lnTo>
                <a:lnTo>
                  <a:pt x="6366994" y="5393778"/>
                </a:lnTo>
                <a:lnTo>
                  <a:pt x="6411699" y="5372903"/>
                </a:lnTo>
                <a:lnTo>
                  <a:pt x="6456104" y="5351572"/>
                </a:lnTo>
                <a:lnTo>
                  <a:pt x="6500201" y="5329787"/>
                </a:lnTo>
                <a:lnTo>
                  <a:pt x="6543985" y="5307545"/>
                </a:lnTo>
                <a:lnTo>
                  <a:pt x="6587449" y="5284848"/>
                </a:lnTo>
                <a:lnTo>
                  <a:pt x="6630587" y="5261695"/>
                </a:lnTo>
                <a:lnTo>
                  <a:pt x="6673392" y="5238087"/>
                </a:lnTo>
                <a:lnTo>
                  <a:pt x="6715857" y="5214022"/>
                </a:lnTo>
                <a:lnTo>
                  <a:pt x="6757977" y="5189501"/>
                </a:lnTo>
                <a:lnTo>
                  <a:pt x="6799744" y="5164525"/>
                </a:lnTo>
                <a:lnTo>
                  <a:pt x="6841152" y="5139092"/>
                </a:lnTo>
                <a:lnTo>
                  <a:pt x="6882195" y="5113203"/>
                </a:lnTo>
                <a:lnTo>
                  <a:pt x="6922867" y="5086858"/>
                </a:lnTo>
                <a:lnTo>
                  <a:pt x="6963160" y="5060056"/>
                </a:lnTo>
                <a:lnTo>
                  <a:pt x="7003069" y="5032798"/>
                </a:lnTo>
                <a:lnTo>
                  <a:pt x="7042586" y="5005083"/>
                </a:lnTo>
                <a:lnTo>
                  <a:pt x="7084612" y="4974789"/>
                </a:lnTo>
                <a:lnTo>
                  <a:pt x="7125894" y="4944172"/>
                </a:lnTo>
                <a:lnTo>
                  <a:pt x="7166432" y="4913239"/>
                </a:lnTo>
                <a:lnTo>
                  <a:pt x="7206226" y="4881994"/>
                </a:lnTo>
                <a:lnTo>
                  <a:pt x="7245277" y="4850444"/>
                </a:lnTo>
                <a:lnTo>
                  <a:pt x="7283584" y="4818594"/>
                </a:lnTo>
                <a:lnTo>
                  <a:pt x="7321147" y="4786450"/>
                </a:lnTo>
                <a:lnTo>
                  <a:pt x="7357966" y="4754017"/>
                </a:lnTo>
                <a:lnTo>
                  <a:pt x="7394041" y="4721303"/>
                </a:lnTo>
                <a:lnTo>
                  <a:pt x="7429372" y="4688312"/>
                </a:lnTo>
                <a:lnTo>
                  <a:pt x="7463960" y="4655050"/>
                </a:lnTo>
                <a:lnTo>
                  <a:pt x="7497804" y="4621522"/>
                </a:lnTo>
                <a:lnTo>
                  <a:pt x="7530904" y="4587736"/>
                </a:lnTo>
                <a:lnTo>
                  <a:pt x="7563260" y="4553696"/>
                </a:lnTo>
                <a:lnTo>
                  <a:pt x="7594872" y="4519408"/>
                </a:lnTo>
                <a:lnTo>
                  <a:pt x="7625741" y="4484877"/>
                </a:lnTo>
                <a:lnTo>
                  <a:pt x="7655865" y="4450111"/>
                </a:lnTo>
                <a:lnTo>
                  <a:pt x="7685246" y="4415114"/>
                </a:lnTo>
                <a:lnTo>
                  <a:pt x="7713883" y="4379892"/>
                </a:lnTo>
                <a:lnTo>
                  <a:pt x="7741777" y="4344452"/>
                </a:lnTo>
                <a:lnTo>
                  <a:pt x="7768926" y="4308798"/>
                </a:lnTo>
                <a:lnTo>
                  <a:pt x="7795332" y="4272936"/>
                </a:lnTo>
                <a:lnTo>
                  <a:pt x="7820993" y="4236873"/>
                </a:lnTo>
                <a:lnTo>
                  <a:pt x="7845911" y="4200614"/>
                </a:lnTo>
                <a:lnTo>
                  <a:pt x="7870085" y="4164164"/>
                </a:lnTo>
                <a:lnTo>
                  <a:pt x="7893516" y="4127530"/>
                </a:lnTo>
                <a:lnTo>
                  <a:pt x="7916202" y="4090718"/>
                </a:lnTo>
                <a:lnTo>
                  <a:pt x="7938145" y="4053732"/>
                </a:lnTo>
                <a:lnTo>
                  <a:pt x="7959344" y="4016580"/>
                </a:lnTo>
                <a:lnTo>
                  <a:pt x="7979799" y="3979266"/>
                </a:lnTo>
                <a:lnTo>
                  <a:pt x="7999510" y="3941796"/>
                </a:lnTo>
                <a:lnTo>
                  <a:pt x="8018477" y="3904177"/>
                </a:lnTo>
                <a:lnTo>
                  <a:pt x="8036701" y="3866413"/>
                </a:lnTo>
                <a:lnTo>
                  <a:pt x="8054181" y="3828512"/>
                </a:lnTo>
                <a:lnTo>
                  <a:pt x="8070917" y="3790477"/>
                </a:lnTo>
                <a:lnTo>
                  <a:pt x="8086909" y="3752316"/>
                </a:lnTo>
                <a:lnTo>
                  <a:pt x="8102157" y="3714034"/>
                </a:lnTo>
                <a:lnTo>
                  <a:pt x="8116662" y="3675636"/>
                </a:lnTo>
                <a:lnTo>
                  <a:pt x="8130422" y="3637129"/>
                </a:lnTo>
                <a:lnTo>
                  <a:pt x="8143439" y="3598518"/>
                </a:lnTo>
                <a:lnTo>
                  <a:pt x="8155712" y="3559810"/>
                </a:lnTo>
                <a:lnTo>
                  <a:pt x="8167241" y="3521009"/>
                </a:lnTo>
                <a:lnTo>
                  <a:pt x="8178027" y="3482121"/>
                </a:lnTo>
                <a:lnTo>
                  <a:pt x="8188068" y="3443153"/>
                </a:lnTo>
                <a:lnTo>
                  <a:pt x="8197366" y="3404110"/>
                </a:lnTo>
                <a:lnTo>
                  <a:pt x="8205920" y="3364998"/>
                </a:lnTo>
                <a:lnTo>
                  <a:pt x="8213730" y="3325822"/>
                </a:lnTo>
                <a:lnTo>
                  <a:pt x="8220796" y="3286589"/>
                </a:lnTo>
                <a:lnTo>
                  <a:pt x="8227119" y="3247304"/>
                </a:lnTo>
                <a:lnTo>
                  <a:pt x="8232697" y="3207973"/>
                </a:lnTo>
                <a:lnTo>
                  <a:pt x="8237532" y="3168601"/>
                </a:lnTo>
                <a:lnTo>
                  <a:pt x="8241623" y="3129195"/>
                </a:lnTo>
                <a:lnTo>
                  <a:pt x="8244970" y="3089760"/>
                </a:lnTo>
                <a:lnTo>
                  <a:pt x="8247574" y="3050302"/>
                </a:lnTo>
                <a:lnTo>
                  <a:pt x="8249433" y="3010827"/>
                </a:lnTo>
                <a:lnTo>
                  <a:pt x="8250549" y="2971340"/>
                </a:lnTo>
                <a:lnTo>
                  <a:pt x="8250921" y="2931847"/>
                </a:lnTo>
                <a:lnTo>
                  <a:pt x="8250549" y="2892355"/>
                </a:lnTo>
                <a:lnTo>
                  <a:pt x="8249433" y="2852868"/>
                </a:lnTo>
                <a:lnTo>
                  <a:pt x="8247574" y="2813393"/>
                </a:lnTo>
                <a:lnTo>
                  <a:pt x="8244970" y="2773935"/>
                </a:lnTo>
                <a:lnTo>
                  <a:pt x="8241623" y="2734500"/>
                </a:lnTo>
                <a:lnTo>
                  <a:pt x="8237532" y="2695094"/>
                </a:lnTo>
                <a:lnTo>
                  <a:pt x="8232697" y="2655722"/>
                </a:lnTo>
                <a:lnTo>
                  <a:pt x="8227119" y="2616391"/>
                </a:lnTo>
                <a:lnTo>
                  <a:pt x="8220796" y="2577106"/>
                </a:lnTo>
                <a:lnTo>
                  <a:pt x="8213730" y="2537872"/>
                </a:lnTo>
                <a:lnTo>
                  <a:pt x="8205920" y="2498697"/>
                </a:lnTo>
                <a:lnTo>
                  <a:pt x="8197366" y="2459585"/>
                </a:lnTo>
                <a:lnTo>
                  <a:pt x="8188068" y="2420542"/>
                </a:lnTo>
                <a:lnTo>
                  <a:pt x="8178027" y="2381573"/>
                </a:lnTo>
                <a:lnTo>
                  <a:pt x="8167241" y="2342686"/>
                </a:lnTo>
                <a:lnTo>
                  <a:pt x="8155712" y="2303885"/>
                </a:lnTo>
                <a:lnTo>
                  <a:pt x="8143439" y="2265176"/>
                </a:lnTo>
                <a:lnTo>
                  <a:pt x="8130422" y="2226566"/>
                </a:lnTo>
                <a:lnTo>
                  <a:pt x="8116662" y="2188059"/>
                </a:lnTo>
                <a:lnTo>
                  <a:pt x="8102157" y="2149661"/>
                </a:lnTo>
                <a:lnTo>
                  <a:pt x="8086909" y="2111379"/>
                </a:lnTo>
                <a:lnTo>
                  <a:pt x="8070917" y="2073218"/>
                </a:lnTo>
                <a:lnTo>
                  <a:pt x="8054181" y="2035183"/>
                </a:lnTo>
                <a:lnTo>
                  <a:pt x="8036701" y="1997281"/>
                </a:lnTo>
                <a:lnTo>
                  <a:pt x="8018477" y="1959518"/>
                </a:lnTo>
                <a:lnTo>
                  <a:pt x="7999510" y="1921898"/>
                </a:lnTo>
                <a:lnTo>
                  <a:pt x="7979799" y="1884429"/>
                </a:lnTo>
                <a:lnTo>
                  <a:pt x="7959344" y="1847115"/>
                </a:lnTo>
                <a:lnTo>
                  <a:pt x="7938145" y="1809962"/>
                </a:lnTo>
                <a:lnTo>
                  <a:pt x="7916202" y="1772977"/>
                </a:lnTo>
                <a:lnTo>
                  <a:pt x="7893516" y="1736164"/>
                </a:lnTo>
                <a:lnTo>
                  <a:pt x="7870085" y="1699531"/>
                </a:lnTo>
                <a:lnTo>
                  <a:pt x="7845911" y="1663081"/>
                </a:lnTo>
                <a:lnTo>
                  <a:pt x="7820993" y="1626822"/>
                </a:lnTo>
                <a:lnTo>
                  <a:pt x="7795332" y="1590759"/>
                </a:lnTo>
                <a:lnTo>
                  <a:pt x="7768926" y="1554897"/>
                </a:lnTo>
                <a:lnTo>
                  <a:pt x="7741777" y="1519243"/>
                </a:lnTo>
                <a:lnTo>
                  <a:pt x="7713883" y="1483802"/>
                </a:lnTo>
                <a:lnTo>
                  <a:pt x="7685246" y="1448581"/>
                </a:lnTo>
                <a:lnTo>
                  <a:pt x="7655865" y="1413584"/>
                </a:lnTo>
                <a:lnTo>
                  <a:pt x="7625741" y="1378817"/>
                </a:lnTo>
                <a:lnTo>
                  <a:pt x="7594872" y="1344287"/>
                </a:lnTo>
                <a:lnTo>
                  <a:pt x="7563260" y="1309999"/>
                </a:lnTo>
                <a:lnTo>
                  <a:pt x="7530904" y="1275959"/>
                </a:lnTo>
                <a:lnTo>
                  <a:pt x="7497804" y="1242172"/>
                </a:lnTo>
                <a:lnTo>
                  <a:pt x="7463960" y="1208645"/>
                </a:lnTo>
                <a:lnTo>
                  <a:pt x="7429372" y="1175383"/>
                </a:lnTo>
                <a:lnTo>
                  <a:pt x="7394041" y="1142392"/>
                </a:lnTo>
                <a:lnTo>
                  <a:pt x="7357966" y="1109677"/>
                </a:lnTo>
                <a:lnTo>
                  <a:pt x="7321147" y="1077245"/>
                </a:lnTo>
                <a:lnTo>
                  <a:pt x="7283584" y="1045101"/>
                </a:lnTo>
                <a:lnTo>
                  <a:pt x="7245277" y="1013251"/>
                </a:lnTo>
                <a:lnTo>
                  <a:pt x="7206226" y="981701"/>
                </a:lnTo>
                <a:lnTo>
                  <a:pt x="7166432" y="950456"/>
                </a:lnTo>
                <a:lnTo>
                  <a:pt x="7125894" y="919523"/>
                </a:lnTo>
                <a:lnTo>
                  <a:pt x="7084612" y="888906"/>
                </a:lnTo>
                <a:lnTo>
                  <a:pt x="7042586" y="858612"/>
                </a:lnTo>
                <a:lnTo>
                  <a:pt x="7003413" y="831135"/>
                </a:lnTo>
                <a:lnTo>
                  <a:pt x="6963855" y="804105"/>
                </a:lnTo>
                <a:lnTo>
                  <a:pt x="6923920" y="777522"/>
                </a:lnTo>
                <a:lnTo>
                  <a:pt x="6883613" y="751386"/>
                </a:lnTo>
                <a:lnTo>
                  <a:pt x="6842941" y="725697"/>
                </a:lnTo>
                <a:lnTo>
                  <a:pt x="6801909" y="700454"/>
                </a:lnTo>
                <a:lnTo>
                  <a:pt x="6760525" y="675659"/>
                </a:lnTo>
                <a:lnTo>
                  <a:pt x="6718795" y="651311"/>
                </a:lnTo>
                <a:lnTo>
                  <a:pt x="6676724" y="627409"/>
                </a:lnTo>
                <a:lnTo>
                  <a:pt x="6634320" y="603954"/>
                </a:lnTo>
                <a:lnTo>
                  <a:pt x="6591588" y="580946"/>
                </a:lnTo>
                <a:lnTo>
                  <a:pt x="6548535" y="558385"/>
                </a:lnTo>
                <a:lnTo>
                  <a:pt x="6505167" y="536271"/>
                </a:lnTo>
                <a:lnTo>
                  <a:pt x="6461490" y="514604"/>
                </a:lnTo>
                <a:lnTo>
                  <a:pt x="6417511" y="493384"/>
                </a:lnTo>
                <a:lnTo>
                  <a:pt x="6373236" y="472610"/>
                </a:lnTo>
                <a:lnTo>
                  <a:pt x="6328671" y="452284"/>
                </a:lnTo>
                <a:lnTo>
                  <a:pt x="6283823" y="432404"/>
                </a:lnTo>
                <a:lnTo>
                  <a:pt x="6238697" y="412971"/>
                </a:lnTo>
                <a:lnTo>
                  <a:pt x="6193301" y="393985"/>
                </a:lnTo>
                <a:lnTo>
                  <a:pt x="6147640" y="375446"/>
                </a:lnTo>
                <a:lnTo>
                  <a:pt x="6101720" y="357353"/>
                </a:lnTo>
                <a:lnTo>
                  <a:pt x="6055549" y="339707"/>
                </a:lnTo>
                <a:lnTo>
                  <a:pt x="6009132" y="322509"/>
                </a:lnTo>
                <a:lnTo>
                  <a:pt x="5962476" y="305757"/>
                </a:lnTo>
                <a:lnTo>
                  <a:pt x="5915587" y="289452"/>
                </a:lnTo>
                <a:lnTo>
                  <a:pt x="5868471" y="273593"/>
                </a:lnTo>
                <a:lnTo>
                  <a:pt x="5821134" y="258182"/>
                </a:lnTo>
                <a:lnTo>
                  <a:pt x="5773583" y="243217"/>
                </a:lnTo>
                <a:lnTo>
                  <a:pt x="5725825" y="228699"/>
                </a:lnTo>
                <a:lnTo>
                  <a:pt x="5677865" y="214628"/>
                </a:lnTo>
                <a:lnTo>
                  <a:pt x="5629709" y="201003"/>
                </a:lnTo>
                <a:lnTo>
                  <a:pt x="5581364" y="187826"/>
                </a:lnTo>
                <a:lnTo>
                  <a:pt x="5532837" y="175095"/>
                </a:lnTo>
                <a:lnTo>
                  <a:pt x="5484134" y="162811"/>
                </a:lnTo>
                <a:lnTo>
                  <a:pt x="5435260" y="150973"/>
                </a:lnTo>
                <a:lnTo>
                  <a:pt x="5386222" y="139583"/>
                </a:lnTo>
                <a:lnTo>
                  <a:pt x="5337027" y="128639"/>
                </a:lnTo>
                <a:lnTo>
                  <a:pt x="5287681" y="118142"/>
                </a:lnTo>
                <a:lnTo>
                  <a:pt x="5238189" y="108092"/>
                </a:lnTo>
                <a:lnTo>
                  <a:pt x="5188560" y="98488"/>
                </a:lnTo>
                <a:lnTo>
                  <a:pt x="5138797" y="89331"/>
                </a:lnTo>
                <a:lnTo>
                  <a:pt x="5088909" y="80621"/>
                </a:lnTo>
                <a:lnTo>
                  <a:pt x="5038901" y="72358"/>
                </a:lnTo>
                <a:lnTo>
                  <a:pt x="4988780" y="64541"/>
                </a:lnTo>
                <a:lnTo>
                  <a:pt x="4938551" y="57171"/>
                </a:lnTo>
                <a:lnTo>
                  <a:pt x="4888222" y="50248"/>
                </a:lnTo>
                <a:lnTo>
                  <a:pt x="4837798" y="43771"/>
                </a:lnTo>
                <a:lnTo>
                  <a:pt x="4787285" y="37741"/>
                </a:lnTo>
                <a:lnTo>
                  <a:pt x="4736691" y="32158"/>
                </a:lnTo>
                <a:lnTo>
                  <a:pt x="4686021" y="27021"/>
                </a:lnTo>
                <a:lnTo>
                  <a:pt x="4635282" y="22332"/>
                </a:lnTo>
                <a:lnTo>
                  <a:pt x="4584480" y="18088"/>
                </a:lnTo>
                <a:lnTo>
                  <a:pt x="4533621" y="14292"/>
                </a:lnTo>
                <a:lnTo>
                  <a:pt x="4482711" y="10942"/>
                </a:lnTo>
                <a:lnTo>
                  <a:pt x="4431758" y="8039"/>
                </a:lnTo>
                <a:lnTo>
                  <a:pt x="4380766" y="5582"/>
                </a:lnTo>
                <a:lnTo>
                  <a:pt x="4329743" y="3573"/>
                </a:lnTo>
                <a:lnTo>
                  <a:pt x="4278694" y="2009"/>
                </a:lnTo>
                <a:lnTo>
                  <a:pt x="4227627" y="893"/>
                </a:lnTo>
                <a:lnTo>
                  <a:pt x="4176547" y="223"/>
                </a:lnTo>
                <a:lnTo>
                  <a:pt x="4125460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08860" y="261772"/>
            <a:ext cx="8826956" cy="74343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49759" y="363409"/>
            <a:ext cx="8251190" cy="7150100"/>
          </a:xfrm>
          <a:custGeom>
            <a:avLst/>
            <a:gdLst/>
            <a:ahLst/>
            <a:cxnLst/>
            <a:rect l="l" t="t" r="r" b="b"/>
            <a:pathLst>
              <a:path w="8251190" h="7150100">
                <a:moveTo>
                  <a:pt x="4568589" y="5842000"/>
                </a:moveTo>
                <a:lnTo>
                  <a:pt x="3691568" y="5842000"/>
                </a:lnTo>
                <a:lnTo>
                  <a:pt x="3649035" y="7150100"/>
                </a:lnTo>
                <a:lnTo>
                  <a:pt x="3901321" y="5854700"/>
                </a:lnTo>
                <a:lnTo>
                  <a:pt x="4517414" y="5854700"/>
                </a:lnTo>
                <a:lnTo>
                  <a:pt x="4568589" y="5842000"/>
                </a:lnTo>
                <a:close/>
              </a:path>
              <a:path w="8251190" h="7150100">
                <a:moveTo>
                  <a:pt x="4260930" y="5854700"/>
                </a:moveTo>
                <a:lnTo>
                  <a:pt x="3952661" y="5854700"/>
                </a:lnTo>
                <a:lnTo>
                  <a:pt x="4004022" y="5867400"/>
                </a:lnTo>
                <a:lnTo>
                  <a:pt x="4209557" y="5867400"/>
                </a:lnTo>
                <a:lnTo>
                  <a:pt x="4260930" y="5854700"/>
                </a:lnTo>
                <a:close/>
              </a:path>
              <a:path w="8251190" h="7150100">
                <a:moveTo>
                  <a:pt x="4721757" y="5829300"/>
                </a:moveTo>
                <a:lnTo>
                  <a:pt x="3537838" y="5829300"/>
                </a:lnTo>
                <a:lnTo>
                  <a:pt x="3589015" y="5842000"/>
                </a:lnTo>
                <a:lnTo>
                  <a:pt x="4670767" y="5842000"/>
                </a:lnTo>
                <a:lnTo>
                  <a:pt x="4721757" y="5829300"/>
                </a:lnTo>
                <a:close/>
              </a:path>
              <a:path w="8251190" h="7150100">
                <a:moveTo>
                  <a:pt x="4823507" y="5816600"/>
                </a:moveTo>
                <a:lnTo>
                  <a:pt x="3435711" y="5816600"/>
                </a:lnTo>
                <a:lnTo>
                  <a:pt x="3486734" y="5829300"/>
                </a:lnTo>
                <a:lnTo>
                  <a:pt x="4772672" y="5829300"/>
                </a:lnTo>
                <a:lnTo>
                  <a:pt x="4823507" y="5816600"/>
                </a:lnTo>
                <a:close/>
              </a:path>
              <a:path w="8251190" h="7150100">
                <a:moveTo>
                  <a:pt x="4924907" y="5803900"/>
                </a:moveTo>
                <a:lnTo>
                  <a:pt x="3333934" y="5803900"/>
                </a:lnTo>
                <a:lnTo>
                  <a:pt x="3384776" y="5816600"/>
                </a:lnTo>
                <a:lnTo>
                  <a:pt x="4874254" y="5816600"/>
                </a:lnTo>
                <a:lnTo>
                  <a:pt x="4924907" y="5803900"/>
                </a:lnTo>
                <a:close/>
              </a:path>
              <a:path w="8251190" h="7150100">
                <a:moveTo>
                  <a:pt x="5238192" y="101600"/>
                </a:moveTo>
                <a:lnTo>
                  <a:pt x="3012731" y="101600"/>
                </a:lnTo>
                <a:lnTo>
                  <a:pt x="2382450" y="266700"/>
                </a:lnTo>
                <a:lnTo>
                  <a:pt x="2335334" y="292100"/>
                </a:lnTo>
                <a:lnTo>
                  <a:pt x="2241788" y="317500"/>
                </a:lnTo>
                <a:lnTo>
                  <a:pt x="2195371" y="342900"/>
                </a:lnTo>
                <a:lnTo>
                  <a:pt x="2103281" y="368300"/>
                </a:lnTo>
                <a:lnTo>
                  <a:pt x="2057620" y="393700"/>
                </a:lnTo>
                <a:lnTo>
                  <a:pt x="2012224" y="406400"/>
                </a:lnTo>
                <a:lnTo>
                  <a:pt x="1922250" y="457200"/>
                </a:lnTo>
                <a:lnTo>
                  <a:pt x="1877685" y="469900"/>
                </a:lnTo>
                <a:lnTo>
                  <a:pt x="1833410" y="495300"/>
                </a:lnTo>
                <a:lnTo>
                  <a:pt x="1789431" y="508000"/>
                </a:lnTo>
                <a:lnTo>
                  <a:pt x="1659332" y="584200"/>
                </a:lnTo>
                <a:lnTo>
                  <a:pt x="1616601" y="596900"/>
                </a:lnTo>
                <a:lnTo>
                  <a:pt x="1490395" y="673100"/>
                </a:lnTo>
                <a:lnTo>
                  <a:pt x="1367307" y="749300"/>
                </a:lnTo>
                <a:lnTo>
                  <a:pt x="1247508" y="825500"/>
                </a:lnTo>
                <a:lnTo>
                  <a:pt x="1208334" y="863600"/>
                </a:lnTo>
                <a:lnTo>
                  <a:pt x="1166309" y="889000"/>
                </a:lnTo>
                <a:lnTo>
                  <a:pt x="1125027" y="914400"/>
                </a:lnTo>
                <a:lnTo>
                  <a:pt x="1084488" y="952500"/>
                </a:lnTo>
                <a:lnTo>
                  <a:pt x="1044694" y="977900"/>
                </a:lnTo>
                <a:lnTo>
                  <a:pt x="1005644" y="1016000"/>
                </a:lnTo>
                <a:lnTo>
                  <a:pt x="967337" y="1041400"/>
                </a:lnTo>
                <a:lnTo>
                  <a:pt x="929774" y="1079500"/>
                </a:lnTo>
                <a:lnTo>
                  <a:pt x="892955" y="1104900"/>
                </a:lnTo>
                <a:lnTo>
                  <a:pt x="856880" y="1143000"/>
                </a:lnTo>
                <a:lnTo>
                  <a:pt x="821548" y="1168400"/>
                </a:lnTo>
                <a:lnTo>
                  <a:pt x="786961" y="1206500"/>
                </a:lnTo>
                <a:lnTo>
                  <a:pt x="753117" y="1244600"/>
                </a:lnTo>
                <a:lnTo>
                  <a:pt x="720017" y="1270000"/>
                </a:lnTo>
                <a:lnTo>
                  <a:pt x="687661" y="1308100"/>
                </a:lnTo>
                <a:lnTo>
                  <a:pt x="656048" y="1346200"/>
                </a:lnTo>
                <a:lnTo>
                  <a:pt x="625180" y="1371600"/>
                </a:lnTo>
                <a:lnTo>
                  <a:pt x="595055" y="1409700"/>
                </a:lnTo>
                <a:lnTo>
                  <a:pt x="565674" y="1447800"/>
                </a:lnTo>
                <a:lnTo>
                  <a:pt x="537037" y="1485900"/>
                </a:lnTo>
                <a:lnTo>
                  <a:pt x="509144" y="1524000"/>
                </a:lnTo>
                <a:lnTo>
                  <a:pt x="481995" y="1549400"/>
                </a:lnTo>
                <a:lnTo>
                  <a:pt x="455589" y="1587500"/>
                </a:lnTo>
                <a:lnTo>
                  <a:pt x="429927" y="1625600"/>
                </a:lnTo>
                <a:lnTo>
                  <a:pt x="405009" y="1663700"/>
                </a:lnTo>
                <a:lnTo>
                  <a:pt x="380835" y="1701800"/>
                </a:lnTo>
                <a:lnTo>
                  <a:pt x="357405" y="1739900"/>
                </a:lnTo>
                <a:lnTo>
                  <a:pt x="334718" y="1778000"/>
                </a:lnTo>
                <a:lnTo>
                  <a:pt x="312776" y="1803400"/>
                </a:lnTo>
                <a:lnTo>
                  <a:pt x="291577" y="1841500"/>
                </a:lnTo>
                <a:lnTo>
                  <a:pt x="271122" y="1879600"/>
                </a:lnTo>
                <a:lnTo>
                  <a:pt x="251411" y="1917700"/>
                </a:lnTo>
                <a:lnTo>
                  <a:pt x="232443" y="1955800"/>
                </a:lnTo>
                <a:lnTo>
                  <a:pt x="214220" y="1993900"/>
                </a:lnTo>
                <a:lnTo>
                  <a:pt x="196740" y="2032000"/>
                </a:lnTo>
                <a:lnTo>
                  <a:pt x="180004" y="2070100"/>
                </a:lnTo>
                <a:lnTo>
                  <a:pt x="164012" y="2108200"/>
                </a:lnTo>
                <a:lnTo>
                  <a:pt x="148763" y="2146300"/>
                </a:lnTo>
                <a:lnTo>
                  <a:pt x="134259" y="2184400"/>
                </a:lnTo>
                <a:lnTo>
                  <a:pt x="120498" y="2222500"/>
                </a:lnTo>
                <a:lnTo>
                  <a:pt x="107481" y="2260600"/>
                </a:lnTo>
                <a:lnTo>
                  <a:pt x="95208" y="2298700"/>
                </a:lnTo>
                <a:lnTo>
                  <a:pt x="83679" y="2336800"/>
                </a:lnTo>
                <a:lnTo>
                  <a:pt x="72894" y="2374900"/>
                </a:lnTo>
                <a:lnTo>
                  <a:pt x="62852" y="2425700"/>
                </a:lnTo>
                <a:lnTo>
                  <a:pt x="53555" y="2463800"/>
                </a:lnTo>
                <a:lnTo>
                  <a:pt x="45001" y="2501900"/>
                </a:lnTo>
                <a:lnTo>
                  <a:pt x="37190" y="2540000"/>
                </a:lnTo>
                <a:lnTo>
                  <a:pt x="30124" y="2578100"/>
                </a:lnTo>
                <a:lnTo>
                  <a:pt x="23802" y="2616200"/>
                </a:lnTo>
                <a:lnTo>
                  <a:pt x="18223" y="2654300"/>
                </a:lnTo>
                <a:lnTo>
                  <a:pt x="13388" y="2692400"/>
                </a:lnTo>
                <a:lnTo>
                  <a:pt x="9297" y="2730500"/>
                </a:lnTo>
                <a:lnTo>
                  <a:pt x="5950" y="2768600"/>
                </a:lnTo>
                <a:lnTo>
                  <a:pt x="3347" y="2806700"/>
                </a:lnTo>
                <a:lnTo>
                  <a:pt x="1487" y="2857500"/>
                </a:lnTo>
                <a:lnTo>
                  <a:pt x="371" y="2895600"/>
                </a:lnTo>
                <a:lnTo>
                  <a:pt x="0" y="2933700"/>
                </a:lnTo>
                <a:lnTo>
                  <a:pt x="371" y="2971800"/>
                </a:lnTo>
                <a:lnTo>
                  <a:pt x="1487" y="3009900"/>
                </a:lnTo>
                <a:lnTo>
                  <a:pt x="3347" y="3048000"/>
                </a:lnTo>
                <a:lnTo>
                  <a:pt x="5950" y="3086100"/>
                </a:lnTo>
                <a:lnTo>
                  <a:pt x="9297" y="3124200"/>
                </a:lnTo>
                <a:lnTo>
                  <a:pt x="13388" y="3162300"/>
                </a:lnTo>
                <a:lnTo>
                  <a:pt x="18223" y="3213100"/>
                </a:lnTo>
                <a:lnTo>
                  <a:pt x="23802" y="3251200"/>
                </a:lnTo>
                <a:lnTo>
                  <a:pt x="30124" y="3289300"/>
                </a:lnTo>
                <a:lnTo>
                  <a:pt x="37190" y="3327400"/>
                </a:lnTo>
                <a:lnTo>
                  <a:pt x="45001" y="3365500"/>
                </a:lnTo>
                <a:lnTo>
                  <a:pt x="53555" y="3403600"/>
                </a:lnTo>
                <a:lnTo>
                  <a:pt x="62852" y="3441700"/>
                </a:lnTo>
                <a:lnTo>
                  <a:pt x="72894" y="3479800"/>
                </a:lnTo>
                <a:lnTo>
                  <a:pt x="83679" y="3517900"/>
                </a:lnTo>
                <a:lnTo>
                  <a:pt x="95208" y="3556000"/>
                </a:lnTo>
                <a:lnTo>
                  <a:pt x="107481" y="3594100"/>
                </a:lnTo>
                <a:lnTo>
                  <a:pt x="120498" y="3632200"/>
                </a:lnTo>
                <a:lnTo>
                  <a:pt x="134259" y="3670300"/>
                </a:lnTo>
                <a:lnTo>
                  <a:pt x="148763" y="3708400"/>
                </a:lnTo>
                <a:lnTo>
                  <a:pt x="164012" y="3746500"/>
                </a:lnTo>
                <a:lnTo>
                  <a:pt x="180004" y="3784600"/>
                </a:lnTo>
                <a:lnTo>
                  <a:pt x="196740" y="3822700"/>
                </a:lnTo>
                <a:lnTo>
                  <a:pt x="214220" y="3860800"/>
                </a:lnTo>
                <a:lnTo>
                  <a:pt x="232443" y="3898900"/>
                </a:lnTo>
                <a:lnTo>
                  <a:pt x="251411" y="3937000"/>
                </a:lnTo>
                <a:lnTo>
                  <a:pt x="271122" y="3975100"/>
                </a:lnTo>
                <a:lnTo>
                  <a:pt x="291577" y="4013200"/>
                </a:lnTo>
                <a:lnTo>
                  <a:pt x="312776" y="4051300"/>
                </a:lnTo>
                <a:lnTo>
                  <a:pt x="334718" y="4089400"/>
                </a:lnTo>
                <a:lnTo>
                  <a:pt x="357405" y="4127500"/>
                </a:lnTo>
                <a:lnTo>
                  <a:pt x="380835" y="4165600"/>
                </a:lnTo>
                <a:lnTo>
                  <a:pt x="405009" y="4203700"/>
                </a:lnTo>
                <a:lnTo>
                  <a:pt x="429927" y="4241800"/>
                </a:lnTo>
                <a:lnTo>
                  <a:pt x="455589" y="4267200"/>
                </a:lnTo>
                <a:lnTo>
                  <a:pt x="481995" y="4305300"/>
                </a:lnTo>
                <a:lnTo>
                  <a:pt x="509144" y="4343400"/>
                </a:lnTo>
                <a:lnTo>
                  <a:pt x="537037" y="4381500"/>
                </a:lnTo>
                <a:lnTo>
                  <a:pt x="565674" y="4419600"/>
                </a:lnTo>
                <a:lnTo>
                  <a:pt x="595055" y="4445000"/>
                </a:lnTo>
                <a:lnTo>
                  <a:pt x="625180" y="4483100"/>
                </a:lnTo>
                <a:lnTo>
                  <a:pt x="656048" y="4521200"/>
                </a:lnTo>
                <a:lnTo>
                  <a:pt x="687661" y="4546600"/>
                </a:lnTo>
                <a:lnTo>
                  <a:pt x="720017" y="4584700"/>
                </a:lnTo>
                <a:lnTo>
                  <a:pt x="753117" y="4622800"/>
                </a:lnTo>
                <a:lnTo>
                  <a:pt x="786961" y="4648200"/>
                </a:lnTo>
                <a:lnTo>
                  <a:pt x="821548" y="4686300"/>
                </a:lnTo>
                <a:lnTo>
                  <a:pt x="856880" y="4724400"/>
                </a:lnTo>
                <a:lnTo>
                  <a:pt x="892955" y="4749800"/>
                </a:lnTo>
                <a:lnTo>
                  <a:pt x="929774" y="4787900"/>
                </a:lnTo>
                <a:lnTo>
                  <a:pt x="967337" y="4813300"/>
                </a:lnTo>
                <a:lnTo>
                  <a:pt x="1005644" y="4851400"/>
                </a:lnTo>
                <a:lnTo>
                  <a:pt x="1044694" y="4876800"/>
                </a:lnTo>
                <a:lnTo>
                  <a:pt x="1084488" y="4914900"/>
                </a:lnTo>
                <a:lnTo>
                  <a:pt x="1125027" y="4940300"/>
                </a:lnTo>
                <a:lnTo>
                  <a:pt x="1166309" y="4978400"/>
                </a:lnTo>
                <a:lnTo>
                  <a:pt x="1208334" y="5003800"/>
                </a:lnTo>
                <a:lnTo>
                  <a:pt x="1328125" y="5080000"/>
                </a:lnTo>
                <a:lnTo>
                  <a:pt x="1368821" y="5118100"/>
                </a:lnTo>
                <a:lnTo>
                  <a:pt x="1493112" y="5194300"/>
                </a:lnTo>
                <a:lnTo>
                  <a:pt x="1535255" y="5207000"/>
                </a:lnTo>
                <a:lnTo>
                  <a:pt x="1577745" y="5232400"/>
                </a:lnTo>
                <a:lnTo>
                  <a:pt x="1751034" y="5334000"/>
                </a:lnTo>
                <a:lnTo>
                  <a:pt x="1795156" y="5346700"/>
                </a:lnTo>
                <a:lnTo>
                  <a:pt x="1884315" y="5397500"/>
                </a:lnTo>
                <a:lnTo>
                  <a:pt x="1929339" y="5410200"/>
                </a:lnTo>
                <a:lnTo>
                  <a:pt x="1974651" y="5435600"/>
                </a:lnTo>
                <a:lnTo>
                  <a:pt x="2020244" y="5448300"/>
                </a:lnTo>
                <a:lnTo>
                  <a:pt x="2066112" y="5473700"/>
                </a:lnTo>
                <a:lnTo>
                  <a:pt x="2112249" y="5486400"/>
                </a:lnTo>
                <a:lnTo>
                  <a:pt x="2158647" y="5511800"/>
                </a:lnTo>
                <a:lnTo>
                  <a:pt x="2205300" y="5524500"/>
                </a:lnTo>
                <a:lnTo>
                  <a:pt x="2252202" y="5549900"/>
                </a:lnTo>
                <a:lnTo>
                  <a:pt x="2394338" y="5588000"/>
                </a:lnTo>
                <a:lnTo>
                  <a:pt x="2442171" y="5613400"/>
                </a:lnTo>
                <a:lnTo>
                  <a:pt x="2981207" y="5753100"/>
                </a:lnTo>
                <a:lnTo>
                  <a:pt x="3031212" y="5753100"/>
                </a:lnTo>
                <a:lnTo>
                  <a:pt x="3182035" y="5791200"/>
                </a:lnTo>
                <a:lnTo>
                  <a:pt x="3232557" y="5791200"/>
                </a:lnTo>
                <a:lnTo>
                  <a:pt x="3283192" y="5803900"/>
                </a:lnTo>
                <a:lnTo>
                  <a:pt x="4975459" y="5803900"/>
                </a:lnTo>
                <a:lnTo>
                  <a:pt x="5076238" y="5778500"/>
                </a:lnTo>
                <a:lnTo>
                  <a:pt x="5126451" y="5778500"/>
                </a:lnTo>
                <a:lnTo>
                  <a:pt x="5276310" y="5740400"/>
                </a:lnTo>
                <a:lnTo>
                  <a:pt x="5325982" y="5740400"/>
                </a:lnTo>
                <a:lnTo>
                  <a:pt x="5765433" y="5626100"/>
                </a:lnTo>
                <a:lnTo>
                  <a:pt x="5813300" y="5600700"/>
                </a:lnTo>
                <a:lnTo>
                  <a:pt x="5955581" y="5562600"/>
                </a:lnTo>
                <a:lnTo>
                  <a:pt x="6002547" y="5537200"/>
                </a:lnTo>
                <a:lnTo>
                  <a:pt x="6095748" y="5511800"/>
                </a:lnTo>
                <a:lnTo>
                  <a:pt x="6141971" y="5486400"/>
                </a:lnTo>
                <a:lnTo>
                  <a:pt x="6187933" y="5473700"/>
                </a:lnTo>
                <a:lnTo>
                  <a:pt x="6233628" y="5448300"/>
                </a:lnTo>
                <a:lnTo>
                  <a:pt x="6279050" y="5435600"/>
                </a:lnTo>
                <a:lnTo>
                  <a:pt x="6324192" y="5410200"/>
                </a:lnTo>
                <a:lnTo>
                  <a:pt x="6369048" y="5397500"/>
                </a:lnTo>
                <a:lnTo>
                  <a:pt x="6457875" y="5346700"/>
                </a:lnTo>
                <a:lnTo>
                  <a:pt x="6501834" y="5334000"/>
                </a:lnTo>
                <a:lnTo>
                  <a:pt x="6674486" y="5232400"/>
                </a:lnTo>
                <a:lnTo>
                  <a:pt x="6716822" y="5207000"/>
                </a:lnTo>
                <a:lnTo>
                  <a:pt x="6758813" y="5194300"/>
                </a:lnTo>
                <a:lnTo>
                  <a:pt x="6882660" y="5118100"/>
                </a:lnTo>
                <a:lnTo>
                  <a:pt x="6923212" y="5080000"/>
                </a:lnTo>
                <a:lnTo>
                  <a:pt x="7042586" y="5003800"/>
                </a:lnTo>
                <a:lnTo>
                  <a:pt x="7084612" y="4978400"/>
                </a:lnTo>
                <a:lnTo>
                  <a:pt x="7125894" y="4940300"/>
                </a:lnTo>
                <a:lnTo>
                  <a:pt x="7166432" y="4914900"/>
                </a:lnTo>
                <a:lnTo>
                  <a:pt x="7206226" y="4876800"/>
                </a:lnTo>
                <a:lnTo>
                  <a:pt x="7245277" y="4851400"/>
                </a:lnTo>
                <a:lnTo>
                  <a:pt x="7283584" y="4813300"/>
                </a:lnTo>
                <a:lnTo>
                  <a:pt x="7321147" y="4787900"/>
                </a:lnTo>
                <a:lnTo>
                  <a:pt x="7357966" y="4749800"/>
                </a:lnTo>
                <a:lnTo>
                  <a:pt x="7394041" y="4724400"/>
                </a:lnTo>
                <a:lnTo>
                  <a:pt x="7429372" y="4686300"/>
                </a:lnTo>
                <a:lnTo>
                  <a:pt x="7463960" y="4648200"/>
                </a:lnTo>
                <a:lnTo>
                  <a:pt x="7497804" y="4622800"/>
                </a:lnTo>
                <a:lnTo>
                  <a:pt x="7530904" y="4584700"/>
                </a:lnTo>
                <a:lnTo>
                  <a:pt x="7563260" y="4546600"/>
                </a:lnTo>
                <a:lnTo>
                  <a:pt x="7594872" y="4521200"/>
                </a:lnTo>
                <a:lnTo>
                  <a:pt x="7625741" y="4483100"/>
                </a:lnTo>
                <a:lnTo>
                  <a:pt x="7655865" y="4445000"/>
                </a:lnTo>
                <a:lnTo>
                  <a:pt x="7685246" y="4419600"/>
                </a:lnTo>
                <a:lnTo>
                  <a:pt x="7713883" y="4381500"/>
                </a:lnTo>
                <a:lnTo>
                  <a:pt x="7741777" y="4343400"/>
                </a:lnTo>
                <a:lnTo>
                  <a:pt x="7768926" y="4305300"/>
                </a:lnTo>
                <a:lnTo>
                  <a:pt x="7795332" y="4267200"/>
                </a:lnTo>
                <a:lnTo>
                  <a:pt x="7820993" y="4241800"/>
                </a:lnTo>
                <a:lnTo>
                  <a:pt x="7845911" y="4203700"/>
                </a:lnTo>
                <a:lnTo>
                  <a:pt x="7870085" y="4165600"/>
                </a:lnTo>
                <a:lnTo>
                  <a:pt x="7893516" y="4127500"/>
                </a:lnTo>
                <a:lnTo>
                  <a:pt x="7916202" y="4089400"/>
                </a:lnTo>
                <a:lnTo>
                  <a:pt x="7938145" y="4051300"/>
                </a:lnTo>
                <a:lnTo>
                  <a:pt x="7959344" y="4013200"/>
                </a:lnTo>
                <a:lnTo>
                  <a:pt x="7979799" y="3975100"/>
                </a:lnTo>
                <a:lnTo>
                  <a:pt x="7999510" y="3937000"/>
                </a:lnTo>
                <a:lnTo>
                  <a:pt x="8018477" y="3898900"/>
                </a:lnTo>
                <a:lnTo>
                  <a:pt x="8036701" y="3860800"/>
                </a:lnTo>
                <a:lnTo>
                  <a:pt x="8054181" y="3822700"/>
                </a:lnTo>
                <a:lnTo>
                  <a:pt x="8070917" y="3784600"/>
                </a:lnTo>
                <a:lnTo>
                  <a:pt x="8086909" y="3746500"/>
                </a:lnTo>
                <a:lnTo>
                  <a:pt x="8102157" y="3708400"/>
                </a:lnTo>
                <a:lnTo>
                  <a:pt x="8116662" y="3670300"/>
                </a:lnTo>
                <a:lnTo>
                  <a:pt x="8130422" y="3632200"/>
                </a:lnTo>
                <a:lnTo>
                  <a:pt x="8143439" y="3594100"/>
                </a:lnTo>
                <a:lnTo>
                  <a:pt x="8155712" y="3556000"/>
                </a:lnTo>
                <a:lnTo>
                  <a:pt x="8167241" y="3517900"/>
                </a:lnTo>
                <a:lnTo>
                  <a:pt x="8178027" y="3479800"/>
                </a:lnTo>
                <a:lnTo>
                  <a:pt x="8188068" y="3441700"/>
                </a:lnTo>
                <a:lnTo>
                  <a:pt x="8197366" y="3403600"/>
                </a:lnTo>
                <a:lnTo>
                  <a:pt x="8205920" y="3365500"/>
                </a:lnTo>
                <a:lnTo>
                  <a:pt x="8213730" y="3327400"/>
                </a:lnTo>
                <a:lnTo>
                  <a:pt x="8220796" y="3289300"/>
                </a:lnTo>
                <a:lnTo>
                  <a:pt x="8227119" y="3251200"/>
                </a:lnTo>
                <a:lnTo>
                  <a:pt x="8232697" y="3213100"/>
                </a:lnTo>
                <a:lnTo>
                  <a:pt x="8237532" y="3162300"/>
                </a:lnTo>
                <a:lnTo>
                  <a:pt x="8241623" y="3124200"/>
                </a:lnTo>
                <a:lnTo>
                  <a:pt x="8244970" y="3086100"/>
                </a:lnTo>
                <a:lnTo>
                  <a:pt x="8247574" y="3048000"/>
                </a:lnTo>
                <a:lnTo>
                  <a:pt x="8249433" y="3009900"/>
                </a:lnTo>
                <a:lnTo>
                  <a:pt x="8250549" y="2971800"/>
                </a:lnTo>
                <a:lnTo>
                  <a:pt x="8250921" y="2933700"/>
                </a:lnTo>
                <a:lnTo>
                  <a:pt x="8250549" y="2895600"/>
                </a:lnTo>
                <a:lnTo>
                  <a:pt x="8249433" y="2857500"/>
                </a:lnTo>
                <a:lnTo>
                  <a:pt x="8247574" y="2806700"/>
                </a:lnTo>
                <a:lnTo>
                  <a:pt x="8244970" y="2768600"/>
                </a:lnTo>
                <a:lnTo>
                  <a:pt x="8241623" y="2730500"/>
                </a:lnTo>
                <a:lnTo>
                  <a:pt x="8237532" y="2692400"/>
                </a:lnTo>
                <a:lnTo>
                  <a:pt x="8232697" y="2654300"/>
                </a:lnTo>
                <a:lnTo>
                  <a:pt x="8227119" y="2616200"/>
                </a:lnTo>
                <a:lnTo>
                  <a:pt x="8220796" y="2578100"/>
                </a:lnTo>
                <a:lnTo>
                  <a:pt x="8213730" y="2540000"/>
                </a:lnTo>
                <a:lnTo>
                  <a:pt x="8205920" y="2501900"/>
                </a:lnTo>
                <a:lnTo>
                  <a:pt x="8197366" y="2463800"/>
                </a:lnTo>
                <a:lnTo>
                  <a:pt x="8188068" y="2425700"/>
                </a:lnTo>
                <a:lnTo>
                  <a:pt x="8178027" y="2374900"/>
                </a:lnTo>
                <a:lnTo>
                  <a:pt x="8167241" y="2336800"/>
                </a:lnTo>
                <a:lnTo>
                  <a:pt x="8155712" y="2298700"/>
                </a:lnTo>
                <a:lnTo>
                  <a:pt x="8143439" y="2260600"/>
                </a:lnTo>
                <a:lnTo>
                  <a:pt x="8130422" y="2222500"/>
                </a:lnTo>
                <a:lnTo>
                  <a:pt x="8116662" y="2184400"/>
                </a:lnTo>
                <a:lnTo>
                  <a:pt x="8102157" y="2146300"/>
                </a:lnTo>
                <a:lnTo>
                  <a:pt x="8086909" y="2108200"/>
                </a:lnTo>
                <a:lnTo>
                  <a:pt x="8070917" y="2070100"/>
                </a:lnTo>
                <a:lnTo>
                  <a:pt x="8054181" y="2032000"/>
                </a:lnTo>
                <a:lnTo>
                  <a:pt x="8036701" y="1993900"/>
                </a:lnTo>
                <a:lnTo>
                  <a:pt x="8018477" y="1955800"/>
                </a:lnTo>
                <a:lnTo>
                  <a:pt x="7999510" y="1917700"/>
                </a:lnTo>
                <a:lnTo>
                  <a:pt x="7979799" y="1879600"/>
                </a:lnTo>
                <a:lnTo>
                  <a:pt x="7959344" y="1841500"/>
                </a:lnTo>
                <a:lnTo>
                  <a:pt x="7938145" y="1803400"/>
                </a:lnTo>
                <a:lnTo>
                  <a:pt x="7916202" y="1778000"/>
                </a:lnTo>
                <a:lnTo>
                  <a:pt x="7893516" y="1739900"/>
                </a:lnTo>
                <a:lnTo>
                  <a:pt x="7870085" y="1701800"/>
                </a:lnTo>
                <a:lnTo>
                  <a:pt x="7845911" y="1663700"/>
                </a:lnTo>
                <a:lnTo>
                  <a:pt x="7820993" y="1625600"/>
                </a:lnTo>
                <a:lnTo>
                  <a:pt x="7795332" y="1587500"/>
                </a:lnTo>
                <a:lnTo>
                  <a:pt x="7768926" y="1549400"/>
                </a:lnTo>
                <a:lnTo>
                  <a:pt x="7741777" y="1524000"/>
                </a:lnTo>
                <a:lnTo>
                  <a:pt x="7713883" y="1485900"/>
                </a:lnTo>
                <a:lnTo>
                  <a:pt x="7685246" y="1447800"/>
                </a:lnTo>
                <a:lnTo>
                  <a:pt x="7655865" y="1409700"/>
                </a:lnTo>
                <a:lnTo>
                  <a:pt x="7625741" y="1371600"/>
                </a:lnTo>
                <a:lnTo>
                  <a:pt x="7594872" y="1346200"/>
                </a:lnTo>
                <a:lnTo>
                  <a:pt x="7563260" y="1308100"/>
                </a:lnTo>
                <a:lnTo>
                  <a:pt x="7530904" y="1270000"/>
                </a:lnTo>
                <a:lnTo>
                  <a:pt x="7497804" y="1244600"/>
                </a:lnTo>
                <a:lnTo>
                  <a:pt x="7463960" y="1206500"/>
                </a:lnTo>
                <a:lnTo>
                  <a:pt x="7429372" y="1168400"/>
                </a:lnTo>
                <a:lnTo>
                  <a:pt x="7394041" y="1143000"/>
                </a:lnTo>
                <a:lnTo>
                  <a:pt x="7357966" y="1104900"/>
                </a:lnTo>
                <a:lnTo>
                  <a:pt x="7321147" y="1079500"/>
                </a:lnTo>
                <a:lnTo>
                  <a:pt x="7283584" y="1041400"/>
                </a:lnTo>
                <a:lnTo>
                  <a:pt x="7245277" y="1016000"/>
                </a:lnTo>
                <a:lnTo>
                  <a:pt x="7206226" y="977900"/>
                </a:lnTo>
                <a:lnTo>
                  <a:pt x="7166432" y="952500"/>
                </a:lnTo>
                <a:lnTo>
                  <a:pt x="7125894" y="914400"/>
                </a:lnTo>
                <a:lnTo>
                  <a:pt x="7084612" y="889000"/>
                </a:lnTo>
                <a:lnTo>
                  <a:pt x="7042586" y="863600"/>
                </a:lnTo>
                <a:lnTo>
                  <a:pt x="7003413" y="825500"/>
                </a:lnTo>
                <a:lnTo>
                  <a:pt x="6883615" y="749300"/>
                </a:lnTo>
                <a:lnTo>
                  <a:pt x="6760528" y="673100"/>
                </a:lnTo>
                <a:lnTo>
                  <a:pt x="6634324" y="596900"/>
                </a:lnTo>
                <a:lnTo>
                  <a:pt x="6591592" y="584200"/>
                </a:lnTo>
                <a:lnTo>
                  <a:pt x="6461494" y="508000"/>
                </a:lnTo>
                <a:lnTo>
                  <a:pt x="6417515" y="495300"/>
                </a:lnTo>
                <a:lnTo>
                  <a:pt x="6373240" y="469900"/>
                </a:lnTo>
                <a:lnTo>
                  <a:pt x="6328675" y="457200"/>
                </a:lnTo>
                <a:lnTo>
                  <a:pt x="6238702" y="406400"/>
                </a:lnTo>
                <a:lnTo>
                  <a:pt x="6193305" y="393700"/>
                </a:lnTo>
                <a:lnTo>
                  <a:pt x="6147644" y="368300"/>
                </a:lnTo>
                <a:lnTo>
                  <a:pt x="6055554" y="342900"/>
                </a:lnTo>
                <a:lnTo>
                  <a:pt x="6009137" y="317500"/>
                </a:lnTo>
                <a:lnTo>
                  <a:pt x="5915591" y="292100"/>
                </a:lnTo>
                <a:lnTo>
                  <a:pt x="5868475" y="266700"/>
                </a:lnTo>
                <a:lnTo>
                  <a:pt x="5238192" y="101600"/>
                </a:lnTo>
                <a:close/>
              </a:path>
              <a:path w="8251190" h="7150100">
                <a:moveTo>
                  <a:pt x="5088911" y="76200"/>
                </a:moveTo>
                <a:lnTo>
                  <a:pt x="3162012" y="76200"/>
                </a:lnTo>
                <a:lnTo>
                  <a:pt x="3062361" y="101600"/>
                </a:lnTo>
                <a:lnTo>
                  <a:pt x="5188562" y="101600"/>
                </a:lnTo>
                <a:lnTo>
                  <a:pt x="5088911" y="76200"/>
                </a:lnTo>
                <a:close/>
              </a:path>
              <a:path w="8251190" h="7150100">
                <a:moveTo>
                  <a:pt x="4938553" y="50800"/>
                </a:moveTo>
                <a:lnTo>
                  <a:pt x="3312370" y="50800"/>
                </a:lnTo>
                <a:lnTo>
                  <a:pt x="3212020" y="76200"/>
                </a:lnTo>
                <a:lnTo>
                  <a:pt x="5038903" y="76200"/>
                </a:lnTo>
                <a:lnTo>
                  <a:pt x="4938553" y="50800"/>
                </a:lnTo>
                <a:close/>
              </a:path>
              <a:path w="8251190" h="7150100">
                <a:moveTo>
                  <a:pt x="4837799" y="38100"/>
                </a:moveTo>
                <a:lnTo>
                  <a:pt x="3413123" y="38100"/>
                </a:lnTo>
                <a:lnTo>
                  <a:pt x="3362699" y="50800"/>
                </a:lnTo>
                <a:lnTo>
                  <a:pt x="4888223" y="50800"/>
                </a:lnTo>
                <a:lnTo>
                  <a:pt x="4837799" y="38100"/>
                </a:lnTo>
                <a:close/>
              </a:path>
              <a:path w="8251190" h="7150100">
                <a:moveTo>
                  <a:pt x="4736692" y="25400"/>
                </a:moveTo>
                <a:lnTo>
                  <a:pt x="3514229" y="25400"/>
                </a:lnTo>
                <a:lnTo>
                  <a:pt x="3463635" y="38100"/>
                </a:lnTo>
                <a:lnTo>
                  <a:pt x="4787286" y="38100"/>
                </a:lnTo>
                <a:lnTo>
                  <a:pt x="4736692" y="25400"/>
                </a:lnTo>
                <a:close/>
              </a:path>
              <a:path w="8251190" h="7150100">
                <a:moveTo>
                  <a:pt x="4584480" y="12700"/>
                </a:moveTo>
                <a:lnTo>
                  <a:pt x="3666441" y="12700"/>
                </a:lnTo>
                <a:lnTo>
                  <a:pt x="3615638" y="25400"/>
                </a:lnTo>
                <a:lnTo>
                  <a:pt x="4635283" y="25400"/>
                </a:lnTo>
                <a:lnTo>
                  <a:pt x="4584480" y="12700"/>
                </a:lnTo>
                <a:close/>
              </a:path>
              <a:path w="8251190" h="7150100">
                <a:moveTo>
                  <a:pt x="4380766" y="0"/>
                </a:moveTo>
                <a:lnTo>
                  <a:pt x="3870155" y="0"/>
                </a:lnTo>
                <a:lnTo>
                  <a:pt x="3819163" y="12700"/>
                </a:lnTo>
                <a:lnTo>
                  <a:pt x="4431758" y="12700"/>
                </a:lnTo>
                <a:lnTo>
                  <a:pt x="4380766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49759" y="356010"/>
            <a:ext cx="8251190" cy="7157720"/>
          </a:xfrm>
          <a:custGeom>
            <a:avLst/>
            <a:gdLst/>
            <a:ahLst/>
            <a:cxnLst/>
            <a:rect l="l" t="t" r="r" b="b"/>
            <a:pathLst>
              <a:path w="8251190" h="7157720">
                <a:moveTo>
                  <a:pt x="4125460" y="0"/>
                </a:moveTo>
                <a:lnTo>
                  <a:pt x="4074374" y="223"/>
                </a:lnTo>
                <a:lnTo>
                  <a:pt x="4023294" y="893"/>
                </a:lnTo>
                <a:lnTo>
                  <a:pt x="3972226" y="2009"/>
                </a:lnTo>
                <a:lnTo>
                  <a:pt x="3921178" y="3573"/>
                </a:lnTo>
                <a:lnTo>
                  <a:pt x="3870155" y="5582"/>
                </a:lnTo>
                <a:lnTo>
                  <a:pt x="3819163" y="8039"/>
                </a:lnTo>
                <a:lnTo>
                  <a:pt x="3768209" y="10942"/>
                </a:lnTo>
                <a:lnTo>
                  <a:pt x="3717300" y="14292"/>
                </a:lnTo>
                <a:lnTo>
                  <a:pt x="3666441" y="18088"/>
                </a:lnTo>
                <a:lnTo>
                  <a:pt x="3615638" y="22332"/>
                </a:lnTo>
                <a:lnTo>
                  <a:pt x="3564899" y="27021"/>
                </a:lnTo>
                <a:lnTo>
                  <a:pt x="3514229" y="32158"/>
                </a:lnTo>
                <a:lnTo>
                  <a:pt x="3463635" y="37741"/>
                </a:lnTo>
                <a:lnTo>
                  <a:pt x="3413123" y="43771"/>
                </a:lnTo>
                <a:lnTo>
                  <a:pt x="3362699" y="50248"/>
                </a:lnTo>
                <a:lnTo>
                  <a:pt x="3312370" y="57171"/>
                </a:lnTo>
                <a:lnTo>
                  <a:pt x="3262141" y="64541"/>
                </a:lnTo>
                <a:lnTo>
                  <a:pt x="3212020" y="72358"/>
                </a:lnTo>
                <a:lnTo>
                  <a:pt x="3162012" y="80621"/>
                </a:lnTo>
                <a:lnTo>
                  <a:pt x="3112123" y="89331"/>
                </a:lnTo>
                <a:lnTo>
                  <a:pt x="3062361" y="98488"/>
                </a:lnTo>
                <a:lnTo>
                  <a:pt x="3012731" y="108092"/>
                </a:lnTo>
                <a:lnTo>
                  <a:pt x="2963240" y="118142"/>
                </a:lnTo>
                <a:lnTo>
                  <a:pt x="2913894" y="128639"/>
                </a:lnTo>
                <a:lnTo>
                  <a:pt x="2864698" y="139583"/>
                </a:lnTo>
                <a:lnTo>
                  <a:pt x="2815661" y="150973"/>
                </a:lnTo>
                <a:lnTo>
                  <a:pt x="2766787" y="162811"/>
                </a:lnTo>
                <a:lnTo>
                  <a:pt x="2718083" y="175095"/>
                </a:lnTo>
                <a:lnTo>
                  <a:pt x="2669556" y="187826"/>
                </a:lnTo>
                <a:lnTo>
                  <a:pt x="2621212" y="201003"/>
                </a:lnTo>
                <a:lnTo>
                  <a:pt x="2573056" y="214628"/>
                </a:lnTo>
                <a:lnTo>
                  <a:pt x="2525096" y="228699"/>
                </a:lnTo>
                <a:lnTo>
                  <a:pt x="2477337" y="243217"/>
                </a:lnTo>
                <a:lnTo>
                  <a:pt x="2429786" y="258182"/>
                </a:lnTo>
                <a:lnTo>
                  <a:pt x="2382450" y="273593"/>
                </a:lnTo>
                <a:lnTo>
                  <a:pt x="2335334" y="289452"/>
                </a:lnTo>
                <a:lnTo>
                  <a:pt x="2288444" y="305757"/>
                </a:lnTo>
                <a:lnTo>
                  <a:pt x="2241788" y="322509"/>
                </a:lnTo>
                <a:lnTo>
                  <a:pt x="2195371" y="339707"/>
                </a:lnTo>
                <a:lnTo>
                  <a:pt x="2149200" y="357353"/>
                </a:lnTo>
                <a:lnTo>
                  <a:pt x="2103281" y="375446"/>
                </a:lnTo>
                <a:lnTo>
                  <a:pt x="2057620" y="393985"/>
                </a:lnTo>
                <a:lnTo>
                  <a:pt x="2012224" y="412971"/>
                </a:lnTo>
                <a:lnTo>
                  <a:pt x="1967098" y="432404"/>
                </a:lnTo>
                <a:lnTo>
                  <a:pt x="1922250" y="452284"/>
                </a:lnTo>
                <a:lnTo>
                  <a:pt x="1877685" y="472610"/>
                </a:lnTo>
                <a:lnTo>
                  <a:pt x="1833410" y="493384"/>
                </a:lnTo>
                <a:lnTo>
                  <a:pt x="1789431" y="514604"/>
                </a:lnTo>
                <a:lnTo>
                  <a:pt x="1745754" y="536271"/>
                </a:lnTo>
                <a:lnTo>
                  <a:pt x="1702386" y="558385"/>
                </a:lnTo>
                <a:lnTo>
                  <a:pt x="1659332" y="580946"/>
                </a:lnTo>
                <a:lnTo>
                  <a:pt x="1616601" y="603954"/>
                </a:lnTo>
                <a:lnTo>
                  <a:pt x="1574196" y="627409"/>
                </a:lnTo>
                <a:lnTo>
                  <a:pt x="1532126" y="651311"/>
                </a:lnTo>
                <a:lnTo>
                  <a:pt x="1490395" y="675659"/>
                </a:lnTo>
                <a:lnTo>
                  <a:pt x="1449011" y="700454"/>
                </a:lnTo>
                <a:lnTo>
                  <a:pt x="1407980" y="725697"/>
                </a:lnTo>
                <a:lnTo>
                  <a:pt x="1367307" y="751386"/>
                </a:lnTo>
                <a:lnTo>
                  <a:pt x="1327001" y="777522"/>
                </a:lnTo>
                <a:lnTo>
                  <a:pt x="1287065" y="804105"/>
                </a:lnTo>
                <a:lnTo>
                  <a:pt x="1247508" y="831135"/>
                </a:lnTo>
                <a:lnTo>
                  <a:pt x="1208334" y="858612"/>
                </a:lnTo>
                <a:lnTo>
                  <a:pt x="1166309" y="888906"/>
                </a:lnTo>
                <a:lnTo>
                  <a:pt x="1125027" y="919523"/>
                </a:lnTo>
                <a:lnTo>
                  <a:pt x="1084488" y="950456"/>
                </a:lnTo>
                <a:lnTo>
                  <a:pt x="1044694" y="981701"/>
                </a:lnTo>
                <a:lnTo>
                  <a:pt x="1005644" y="1013251"/>
                </a:lnTo>
                <a:lnTo>
                  <a:pt x="967337" y="1045101"/>
                </a:lnTo>
                <a:lnTo>
                  <a:pt x="929774" y="1077245"/>
                </a:lnTo>
                <a:lnTo>
                  <a:pt x="892955" y="1109677"/>
                </a:lnTo>
                <a:lnTo>
                  <a:pt x="856880" y="1142392"/>
                </a:lnTo>
                <a:lnTo>
                  <a:pt x="821548" y="1175383"/>
                </a:lnTo>
                <a:lnTo>
                  <a:pt x="786961" y="1208645"/>
                </a:lnTo>
                <a:lnTo>
                  <a:pt x="753117" y="1242172"/>
                </a:lnTo>
                <a:lnTo>
                  <a:pt x="720017" y="1275959"/>
                </a:lnTo>
                <a:lnTo>
                  <a:pt x="687661" y="1309999"/>
                </a:lnTo>
                <a:lnTo>
                  <a:pt x="656048" y="1344287"/>
                </a:lnTo>
                <a:lnTo>
                  <a:pt x="625180" y="1378817"/>
                </a:lnTo>
                <a:lnTo>
                  <a:pt x="595055" y="1413584"/>
                </a:lnTo>
                <a:lnTo>
                  <a:pt x="565674" y="1448581"/>
                </a:lnTo>
                <a:lnTo>
                  <a:pt x="537037" y="1483802"/>
                </a:lnTo>
                <a:lnTo>
                  <a:pt x="509144" y="1519243"/>
                </a:lnTo>
                <a:lnTo>
                  <a:pt x="481995" y="1554897"/>
                </a:lnTo>
                <a:lnTo>
                  <a:pt x="455589" y="1590759"/>
                </a:lnTo>
                <a:lnTo>
                  <a:pt x="429927" y="1626822"/>
                </a:lnTo>
                <a:lnTo>
                  <a:pt x="405009" y="1663081"/>
                </a:lnTo>
                <a:lnTo>
                  <a:pt x="380835" y="1699531"/>
                </a:lnTo>
                <a:lnTo>
                  <a:pt x="357405" y="1736164"/>
                </a:lnTo>
                <a:lnTo>
                  <a:pt x="334718" y="1772977"/>
                </a:lnTo>
                <a:lnTo>
                  <a:pt x="312776" y="1809962"/>
                </a:lnTo>
                <a:lnTo>
                  <a:pt x="291577" y="1847115"/>
                </a:lnTo>
                <a:lnTo>
                  <a:pt x="271122" y="1884429"/>
                </a:lnTo>
                <a:lnTo>
                  <a:pt x="251411" y="1921898"/>
                </a:lnTo>
                <a:lnTo>
                  <a:pt x="232443" y="1959518"/>
                </a:lnTo>
                <a:lnTo>
                  <a:pt x="214220" y="1997281"/>
                </a:lnTo>
                <a:lnTo>
                  <a:pt x="196740" y="2035183"/>
                </a:lnTo>
                <a:lnTo>
                  <a:pt x="180004" y="2073218"/>
                </a:lnTo>
                <a:lnTo>
                  <a:pt x="164012" y="2111379"/>
                </a:lnTo>
                <a:lnTo>
                  <a:pt x="148763" y="2149661"/>
                </a:lnTo>
                <a:lnTo>
                  <a:pt x="134259" y="2188059"/>
                </a:lnTo>
                <a:lnTo>
                  <a:pt x="120498" y="2226566"/>
                </a:lnTo>
                <a:lnTo>
                  <a:pt x="107481" y="2265176"/>
                </a:lnTo>
                <a:lnTo>
                  <a:pt x="95208" y="2303885"/>
                </a:lnTo>
                <a:lnTo>
                  <a:pt x="83679" y="2342686"/>
                </a:lnTo>
                <a:lnTo>
                  <a:pt x="72894" y="2381573"/>
                </a:lnTo>
                <a:lnTo>
                  <a:pt x="62852" y="2420542"/>
                </a:lnTo>
                <a:lnTo>
                  <a:pt x="53555" y="2459585"/>
                </a:lnTo>
                <a:lnTo>
                  <a:pt x="45001" y="2498697"/>
                </a:lnTo>
                <a:lnTo>
                  <a:pt x="37190" y="2537872"/>
                </a:lnTo>
                <a:lnTo>
                  <a:pt x="30124" y="2577106"/>
                </a:lnTo>
                <a:lnTo>
                  <a:pt x="23802" y="2616391"/>
                </a:lnTo>
                <a:lnTo>
                  <a:pt x="18223" y="2655722"/>
                </a:lnTo>
                <a:lnTo>
                  <a:pt x="13388" y="2695094"/>
                </a:lnTo>
                <a:lnTo>
                  <a:pt x="9297" y="2734500"/>
                </a:lnTo>
                <a:lnTo>
                  <a:pt x="5950" y="2773935"/>
                </a:lnTo>
                <a:lnTo>
                  <a:pt x="3347" y="2813393"/>
                </a:lnTo>
                <a:lnTo>
                  <a:pt x="1487" y="2852868"/>
                </a:lnTo>
                <a:lnTo>
                  <a:pt x="371" y="2892355"/>
                </a:lnTo>
                <a:lnTo>
                  <a:pt x="0" y="2931847"/>
                </a:lnTo>
                <a:lnTo>
                  <a:pt x="371" y="2971340"/>
                </a:lnTo>
                <a:lnTo>
                  <a:pt x="1487" y="3010827"/>
                </a:lnTo>
                <a:lnTo>
                  <a:pt x="3347" y="3050302"/>
                </a:lnTo>
                <a:lnTo>
                  <a:pt x="5950" y="3089760"/>
                </a:lnTo>
                <a:lnTo>
                  <a:pt x="9297" y="3129195"/>
                </a:lnTo>
                <a:lnTo>
                  <a:pt x="13388" y="3168601"/>
                </a:lnTo>
                <a:lnTo>
                  <a:pt x="18223" y="3207973"/>
                </a:lnTo>
                <a:lnTo>
                  <a:pt x="23802" y="3247304"/>
                </a:lnTo>
                <a:lnTo>
                  <a:pt x="30124" y="3286589"/>
                </a:lnTo>
                <a:lnTo>
                  <a:pt x="37190" y="3325822"/>
                </a:lnTo>
                <a:lnTo>
                  <a:pt x="45001" y="3364998"/>
                </a:lnTo>
                <a:lnTo>
                  <a:pt x="53555" y="3404110"/>
                </a:lnTo>
                <a:lnTo>
                  <a:pt x="62852" y="3443153"/>
                </a:lnTo>
                <a:lnTo>
                  <a:pt x="72894" y="3482121"/>
                </a:lnTo>
                <a:lnTo>
                  <a:pt x="83679" y="3521009"/>
                </a:lnTo>
                <a:lnTo>
                  <a:pt x="95208" y="3559810"/>
                </a:lnTo>
                <a:lnTo>
                  <a:pt x="107481" y="3598518"/>
                </a:lnTo>
                <a:lnTo>
                  <a:pt x="120498" y="3637129"/>
                </a:lnTo>
                <a:lnTo>
                  <a:pt x="134259" y="3675636"/>
                </a:lnTo>
                <a:lnTo>
                  <a:pt x="148763" y="3714034"/>
                </a:lnTo>
                <a:lnTo>
                  <a:pt x="164012" y="3752316"/>
                </a:lnTo>
                <a:lnTo>
                  <a:pt x="180004" y="3790477"/>
                </a:lnTo>
                <a:lnTo>
                  <a:pt x="196740" y="3828512"/>
                </a:lnTo>
                <a:lnTo>
                  <a:pt x="214220" y="3866413"/>
                </a:lnTo>
                <a:lnTo>
                  <a:pt x="232443" y="3904177"/>
                </a:lnTo>
                <a:lnTo>
                  <a:pt x="251411" y="3941796"/>
                </a:lnTo>
                <a:lnTo>
                  <a:pt x="271122" y="3979266"/>
                </a:lnTo>
                <a:lnTo>
                  <a:pt x="291577" y="4016580"/>
                </a:lnTo>
                <a:lnTo>
                  <a:pt x="312776" y="4053732"/>
                </a:lnTo>
                <a:lnTo>
                  <a:pt x="334718" y="4090718"/>
                </a:lnTo>
                <a:lnTo>
                  <a:pt x="357405" y="4127530"/>
                </a:lnTo>
                <a:lnTo>
                  <a:pt x="380835" y="4164164"/>
                </a:lnTo>
                <a:lnTo>
                  <a:pt x="405009" y="4200614"/>
                </a:lnTo>
                <a:lnTo>
                  <a:pt x="429927" y="4236873"/>
                </a:lnTo>
                <a:lnTo>
                  <a:pt x="455589" y="4272936"/>
                </a:lnTo>
                <a:lnTo>
                  <a:pt x="481995" y="4308798"/>
                </a:lnTo>
                <a:lnTo>
                  <a:pt x="509144" y="4344452"/>
                </a:lnTo>
                <a:lnTo>
                  <a:pt x="537037" y="4379892"/>
                </a:lnTo>
                <a:lnTo>
                  <a:pt x="565674" y="4415114"/>
                </a:lnTo>
                <a:lnTo>
                  <a:pt x="595055" y="4450111"/>
                </a:lnTo>
                <a:lnTo>
                  <a:pt x="625180" y="4484877"/>
                </a:lnTo>
                <a:lnTo>
                  <a:pt x="656048" y="4519408"/>
                </a:lnTo>
                <a:lnTo>
                  <a:pt x="687661" y="4553696"/>
                </a:lnTo>
                <a:lnTo>
                  <a:pt x="720017" y="4587736"/>
                </a:lnTo>
                <a:lnTo>
                  <a:pt x="753117" y="4621522"/>
                </a:lnTo>
                <a:lnTo>
                  <a:pt x="786961" y="4655050"/>
                </a:lnTo>
                <a:lnTo>
                  <a:pt x="821548" y="4688312"/>
                </a:lnTo>
                <a:lnTo>
                  <a:pt x="856880" y="4721303"/>
                </a:lnTo>
                <a:lnTo>
                  <a:pt x="892955" y="4754017"/>
                </a:lnTo>
                <a:lnTo>
                  <a:pt x="929774" y="4786450"/>
                </a:lnTo>
                <a:lnTo>
                  <a:pt x="967337" y="4818594"/>
                </a:lnTo>
                <a:lnTo>
                  <a:pt x="1005644" y="4850444"/>
                </a:lnTo>
                <a:lnTo>
                  <a:pt x="1044694" y="4881994"/>
                </a:lnTo>
                <a:lnTo>
                  <a:pt x="1084488" y="4913239"/>
                </a:lnTo>
                <a:lnTo>
                  <a:pt x="1125027" y="4944172"/>
                </a:lnTo>
                <a:lnTo>
                  <a:pt x="1166309" y="4974789"/>
                </a:lnTo>
                <a:lnTo>
                  <a:pt x="1208334" y="5005083"/>
                </a:lnTo>
                <a:lnTo>
                  <a:pt x="1247876" y="5032814"/>
                </a:lnTo>
                <a:lnTo>
                  <a:pt x="1287808" y="5060089"/>
                </a:lnTo>
                <a:lnTo>
                  <a:pt x="1328125" y="5086907"/>
                </a:lnTo>
                <a:lnTo>
                  <a:pt x="1368821" y="5113269"/>
                </a:lnTo>
                <a:lnTo>
                  <a:pt x="1409888" y="5139175"/>
                </a:lnTo>
                <a:lnTo>
                  <a:pt x="1451320" y="5164624"/>
                </a:lnTo>
                <a:lnTo>
                  <a:pt x="1493112" y="5189618"/>
                </a:lnTo>
                <a:lnTo>
                  <a:pt x="1535255" y="5214155"/>
                </a:lnTo>
                <a:lnTo>
                  <a:pt x="1577745" y="5238235"/>
                </a:lnTo>
                <a:lnTo>
                  <a:pt x="1620574" y="5261860"/>
                </a:lnTo>
                <a:lnTo>
                  <a:pt x="1663736" y="5285029"/>
                </a:lnTo>
                <a:lnTo>
                  <a:pt x="1707225" y="5307742"/>
                </a:lnTo>
                <a:lnTo>
                  <a:pt x="1751034" y="5329998"/>
                </a:lnTo>
                <a:lnTo>
                  <a:pt x="1795156" y="5351799"/>
                </a:lnTo>
                <a:lnTo>
                  <a:pt x="1839585" y="5373144"/>
                </a:lnTo>
                <a:lnTo>
                  <a:pt x="1884315" y="5394034"/>
                </a:lnTo>
                <a:lnTo>
                  <a:pt x="1929339" y="5414467"/>
                </a:lnTo>
                <a:lnTo>
                  <a:pt x="1974651" y="5434445"/>
                </a:lnTo>
                <a:lnTo>
                  <a:pt x="2020244" y="5453968"/>
                </a:lnTo>
                <a:lnTo>
                  <a:pt x="2066112" y="5473034"/>
                </a:lnTo>
                <a:lnTo>
                  <a:pt x="2112249" y="5491646"/>
                </a:lnTo>
                <a:lnTo>
                  <a:pt x="2158647" y="5509801"/>
                </a:lnTo>
                <a:lnTo>
                  <a:pt x="2205300" y="5527502"/>
                </a:lnTo>
                <a:lnTo>
                  <a:pt x="2252202" y="5544747"/>
                </a:lnTo>
                <a:lnTo>
                  <a:pt x="2299347" y="5561536"/>
                </a:lnTo>
                <a:lnTo>
                  <a:pt x="2346728" y="5577871"/>
                </a:lnTo>
                <a:lnTo>
                  <a:pt x="2394338" y="5593750"/>
                </a:lnTo>
                <a:lnTo>
                  <a:pt x="2442171" y="5609174"/>
                </a:lnTo>
                <a:lnTo>
                  <a:pt x="2490221" y="5624143"/>
                </a:lnTo>
                <a:lnTo>
                  <a:pt x="2538481" y="5638657"/>
                </a:lnTo>
                <a:lnTo>
                  <a:pt x="2586944" y="5652716"/>
                </a:lnTo>
                <a:lnTo>
                  <a:pt x="2635605" y="5666320"/>
                </a:lnTo>
                <a:lnTo>
                  <a:pt x="2684456" y="5679469"/>
                </a:lnTo>
                <a:lnTo>
                  <a:pt x="2733492" y="5692164"/>
                </a:lnTo>
                <a:lnTo>
                  <a:pt x="2782705" y="5704403"/>
                </a:lnTo>
                <a:lnTo>
                  <a:pt x="2832090" y="5716188"/>
                </a:lnTo>
                <a:lnTo>
                  <a:pt x="2881639" y="5727518"/>
                </a:lnTo>
                <a:lnTo>
                  <a:pt x="2931347" y="5738393"/>
                </a:lnTo>
                <a:lnTo>
                  <a:pt x="2981207" y="5748814"/>
                </a:lnTo>
                <a:lnTo>
                  <a:pt x="3031212" y="5758781"/>
                </a:lnTo>
                <a:lnTo>
                  <a:pt x="3081356" y="5768292"/>
                </a:lnTo>
                <a:lnTo>
                  <a:pt x="3131632" y="5777350"/>
                </a:lnTo>
                <a:lnTo>
                  <a:pt x="3182035" y="5785953"/>
                </a:lnTo>
                <a:lnTo>
                  <a:pt x="3232557" y="5794102"/>
                </a:lnTo>
                <a:lnTo>
                  <a:pt x="3283192" y="5801796"/>
                </a:lnTo>
                <a:lnTo>
                  <a:pt x="3333934" y="5809036"/>
                </a:lnTo>
                <a:lnTo>
                  <a:pt x="3384776" y="5815823"/>
                </a:lnTo>
                <a:lnTo>
                  <a:pt x="3435711" y="5822155"/>
                </a:lnTo>
                <a:lnTo>
                  <a:pt x="3486734" y="5828033"/>
                </a:lnTo>
                <a:lnTo>
                  <a:pt x="3537838" y="5833456"/>
                </a:lnTo>
                <a:lnTo>
                  <a:pt x="3589015" y="5838426"/>
                </a:lnTo>
                <a:lnTo>
                  <a:pt x="3640261" y="5842942"/>
                </a:lnTo>
                <a:lnTo>
                  <a:pt x="3691568" y="5847005"/>
                </a:lnTo>
                <a:lnTo>
                  <a:pt x="3649035" y="7157499"/>
                </a:lnTo>
                <a:lnTo>
                  <a:pt x="3901321" y="5859109"/>
                </a:lnTo>
                <a:lnTo>
                  <a:pt x="3952661" y="5860856"/>
                </a:lnTo>
                <a:lnTo>
                  <a:pt x="4004022" y="5862151"/>
                </a:lnTo>
                <a:lnTo>
                  <a:pt x="4055399" y="5862994"/>
                </a:lnTo>
                <a:lnTo>
                  <a:pt x="4106785" y="5863386"/>
                </a:lnTo>
                <a:lnTo>
                  <a:pt x="4158173" y="5863326"/>
                </a:lnTo>
                <a:lnTo>
                  <a:pt x="4209557" y="5862815"/>
                </a:lnTo>
                <a:lnTo>
                  <a:pt x="4260930" y="5861852"/>
                </a:lnTo>
                <a:lnTo>
                  <a:pt x="4312286" y="5860437"/>
                </a:lnTo>
                <a:lnTo>
                  <a:pt x="4363619" y="5858571"/>
                </a:lnTo>
                <a:lnTo>
                  <a:pt x="4414922" y="5856253"/>
                </a:lnTo>
                <a:lnTo>
                  <a:pt x="4466189" y="5853484"/>
                </a:lnTo>
                <a:lnTo>
                  <a:pt x="4517414" y="5850262"/>
                </a:lnTo>
                <a:lnTo>
                  <a:pt x="4568589" y="5846589"/>
                </a:lnTo>
                <a:lnTo>
                  <a:pt x="4619709" y="5842464"/>
                </a:lnTo>
                <a:lnTo>
                  <a:pt x="4670767" y="5837888"/>
                </a:lnTo>
                <a:lnTo>
                  <a:pt x="4721757" y="5832859"/>
                </a:lnTo>
                <a:lnTo>
                  <a:pt x="4772672" y="5827379"/>
                </a:lnTo>
                <a:lnTo>
                  <a:pt x="4823507" y="5821447"/>
                </a:lnTo>
                <a:lnTo>
                  <a:pt x="4874254" y="5815064"/>
                </a:lnTo>
                <a:lnTo>
                  <a:pt x="4924907" y="5808228"/>
                </a:lnTo>
                <a:lnTo>
                  <a:pt x="4975459" y="5800941"/>
                </a:lnTo>
                <a:lnTo>
                  <a:pt x="5025905" y="5793201"/>
                </a:lnTo>
                <a:lnTo>
                  <a:pt x="5076238" y="5785010"/>
                </a:lnTo>
                <a:lnTo>
                  <a:pt x="5126451" y="5776367"/>
                </a:lnTo>
                <a:lnTo>
                  <a:pt x="5176539" y="5767272"/>
                </a:lnTo>
                <a:lnTo>
                  <a:pt x="5226494" y="5757725"/>
                </a:lnTo>
                <a:lnTo>
                  <a:pt x="5276310" y="5747726"/>
                </a:lnTo>
                <a:lnTo>
                  <a:pt x="5325982" y="5737276"/>
                </a:lnTo>
                <a:lnTo>
                  <a:pt x="5375501" y="5726373"/>
                </a:lnTo>
                <a:lnTo>
                  <a:pt x="5424863" y="5715018"/>
                </a:lnTo>
                <a:lnTo>
                  <a:pt x="5474060" y="5703211"/>
                </a:lnTo>
                <a:lnTo>
                  <a:pt x="5523087" y="5690952"/>
                </a:lnTo>
                <a:lnTo>
                  <a:pt x="5571936" y="5678242"/>
                </a:lnTo>
                <a:lnTo>
                  <a:pt x="5620601" y="5665079"/>
                </a:lnTo>
                <a:lnTo>
                  <a:pt x="5669077" y="5651464"/>
                </a:lnTo>
                <a:lnTo>
                  <a:pt x="5717356" y="5637397"/>
                </a:lnTo>
                <a:lnTo>
                  <a:pt x="5765433" y="5622877"/>
                </a:lnTo>
                <a:lnTo>
                  <a:pt x="5813300" y="5607906"/>
                </a:lnTo>
                <a:lnTo>
                  <a:pt x="5860951" y="5592483"/>
                </a:lnTo>
                <a:lnTo>
                  <a:pt x="5908380" y="5576607"/>
                </a:lnTo>
                <a:lnTo>
                  <a:pt x="5955581" y="5560279"/>
                </a:lnTo>
                <a:lnTo>
                  <a:pt x="6002547" y="5543499"/>
                </a:lnTo>
                <a:lnTo>
                  <a:pt x="6049271" y="5526267"/>
                </a:lnTo>
                <a:lnTo>
                  <a:pt x="6095748" y="5508583"/>
                </a:lnTo>
                <a:lnTo>
                  <a:pt x="6141971" y="5490446"/>
                </a:lnTo>
                <a:lnTo>
                  <a:pt x="6187933" y="5471857"/>
                </a:lnTo>
                <a:lnTo>
                  <a:pt x="6233628" y="5452816"/>
                </a:lnTo>
                <a:lnTo>
                  <a:pt x="6279050" y="5433323"/>
                </a:lnTo>
                <a:lnTo>
                  <a:pt x="6324192" y="5413377"/>
                </a:lnTo>
                <a:lnTo>
                  <a:pt x="6369048" y="5392979"/>
                </a:lnTo>
                <a:lnTo>
                  <a:pt x="6413611" y="5372128"/>
                </a:lnTo>
                <a:lnTo>
                  <a:pt x="6457875" y="5350826"/>
                </a:lnTo>
                <a:lnTo>
                  <a:pt x="6501834" y="5329071"/>
                </a:lnTo>
                <a:lnTo>
                  <a:pt x="6545481" y="5306863"/>
                </a:lnTo>
                <a:lnTo>
                  <a:pt x="6588809" y="5284203"/>
                </a:lnTo>
                <a:lnTo>
                  <a:pt x="6631813" y="5261091"/>
                </a:lnTo>
                <a:lnTo>
                  <a:pt x="6674486" y="5237526"/>
                </a:lnTo>
                <a:lnTo>
                  <a:pt x="6716822" y="5213509"/>
                </a:lnTo>
                <a:lnTo>
                  <a:pt x="6758813" y="5189040"/>
                </a:lnTo>
                <a:lnTo>
                  <a:pt x="6800454" y="5164118"/>
                </a:lnTo>
                <a:lnTo>
                  <a:pt x="6841739" y="5138743"/>
                </a:lnTo>
                <a:lnTo>
                  <a:pt x="6882660" y="5112916"/>
                </a:lnTo>
                <a:lnTo>
                  <a:pt x="6923212" y="5086637"/>
                </a:lnTo>
                <a:lnTo>
                  <a:pt x="6963388" y="5059905"/>
                </a:lnTo>
                <a:lnTo>
                  <a:pt x="7003181" y="5032720"/>
                </a:lnTo>
                <a:lnTo>
                  <a:pt x="7042586" y="5005083"/>
                </a:lnTo>
                <a:lnTo>
                  <a:pt x="7084612" y="4974789"/>
                </a:lnTo>
                <a:lnTo>
                  <a:pt x="7125894" y="4944172"/>
                </a:lnTo>
                <a:lnTo>
                  <a:pt x="7166432" y="4913239"/>
                </a:lnTo>
                <a:lnTo>
                  <a:pt x="7206226" y="4881994"/>
                </a:lnTo>
                <a:lnTo>
                  <a:pt x="7245277" y="4850444"/>
                </a:lnTo>
                <a:lnTo>
                  <a:pt x="7283584" y="4818594"/>
                </a:lnTo>
                <a:lnTo>
                  <a:pt x="7321147" y="4786450"/>
                </a:lnTo>
                <a:lnTo>
                  <a:pt x="7357966" y="4754017"/>
                </a:lnTo>
                <a:lnTo>
                  <a:pt x="7394041" y="4721303"/>
                </a:lnTo>
                <a:lnTo>
                  <a:pt x="7429372" y="4688312"/>
                </a:lnTo>
                <a:lnTo>
                  <a:pt x="7463960" y="4655050"/>
                </a:lnTo>
                <a:lnTo>
                  <a:pt x="7497804" y="4621522"/>
                </a:lnTo>
                <a:lnTo>
                  <a:pt x="7530904" y="4587736"/>
                </a:lnTo>
                <a:lnTo>
                  <a:pt x="7563260" y="4553696"/>
                </a:lnTo>
                <a:lnTo>
                  <a:pt x="7594872" y="4519408"/>
                </a:lnTo>
                <a:lnTo>
                  <a:pt x="7625741" y="4484877"/>
                </a:lnTo>
                <a:lnTo>
                  <a:pt x="7655865" y="4450111"/>
                </a:lnTo>
                <a:lnTo>
                  <a:pt x="7685246" y="4415114"/>
                </a:lnTo>
                <a:lnTo>
                  <a:pt x="7713883" y="4379892"/>
                </a:lnTo>
                <a:lnTo>
                  <a:pt x="7741777" y="4344452"/>
                </a:lnTo>
                <a:lnTo>
                  <a:pt x="7768926" y="4308798"/>
                </a:lnTo>
                <a:lnTo>
                  <a:pt x="7795332" y="4272936"/>
                </a:lnTo>
                <a:lnTo>
                  <a:pt x="7820993" y="4236873"/>
                </a:lnTo>
                <a:lnTo>
                  <a:pt x="7845911" y="4200614"/>
                </a:lnTo>
                <a:lnTo>
                  <a:pt x="7870085" y="4164164"/>
                </a:lnTo>
                <a:lnTo>
                  <a:pt x="7893516" y="4127530"/>
                </a:lnTo>
                <a:lnTo>
                  <a:pt x="7916202" y="4090718"/>
                </a:lnTo>
                <a:lnTo>
                  <a:pt x="7938145" y="4053732"/>
                </a:lnTo>
                <a:lnTo>
                  <a:pt x="7959344" y="4016580"/>
                </a:lnTo>
                <a:lnTo>
                  <a:pt x="7979799" y="3979266"/>
                </a:lnTo>
                <a:lnTo>
                  <a:pt x="7999510" y="3941796"/>
                </a:lnTo>
                <a:lnTo>
                  <a:pt x="8018477" y="3904177"/>
                </a:lnTo>
                <a:lnTo>
                  <a:pt x="8036701" y="3866413"/>
                </a:lnTo>
                <a:lnTo>
                  <a:pt x="8054181" y="3828512"/>
                </a:lnTo>
                <a:lnTo>
                  <a:pt x="8070917" y="3790477"/>
                </a:lnTo>
                <a:lnTo>
                  <a:pt x="8086909" y="3752316"/>
                </a:lnTo>
                <a:lnTo>
                  <a:pt x="8102157" y="3714034"/>
                </a:lnTo>
                <a:lnTo>
                  <a:pt x="8116662" y="3675636"/>
                </a:lnTo>
                <a:lnTo>
                  <a:pt x="8130422" y="3637129"/>
                </a:lnTo>
                <a:lnTo>
                  <a:pt x="8143439" y="3598518"/>
                </a:lnTo>
                <a:lnTo>
                  <a:pt x="8155712" y="3559810"/>
                </a:lnTo>
                <a:lnTo>
                  <a:pt x="8167241" y="3521009"/>
                </a:lnTo>
                <a:lnTo>
                  <a:pt x="8178027" y="3482121"/>
                </a:lnTo>
                <a:lnTo>
                  <a:pt x="8188068" y="3443153"/>
                </a:lnTo>
                <a:lnTo>
                  <a:pt x="8197366" y="3404110"/>
                </a:lnTo>
                <a:lnTo>
                  <a:pt x="8205920" y="3364998"/>
                </a:lnTo>
                <a:lnTo>
                  <a:pt x="8213730" y="3325822"/>
                </a:lnTo>
                <a:lnTo>
                  <a:pt x="8220796" y="3286589"/>
                </a:lnTo>
                <a:lnTo>
                  <a:pt x="8227119" y="3247304"/>
                </a:lnTo>
                <a:lnTo>
                  <a:pt x="8232697" y="3207973"/>
                </a:lnTo>
                <a:lnTo>
                  <a:pt x="8237532" y="3168601"/>
                </a:lnTo>
                <a:lnTo>
                  <a:pt x="8241623" y="3129195"/>
                </a:lnTo>
                <a:lnTo>
                  <a:pt x="8244970" y="3089760"/>
                </a:lnTo>
                <a:lnTo>
                  <a:pt x="8247574" y="3050302"/>
                </a:lnTo>
                <a:lnTo>
                  <a:pt x="8249433" y="3010827"/>
                </a:lnTo>
                <a:lnTo>
                  <a:pt x="8250549" y="2971340"/>
                </a:lnTo>
                <a:lnTo>
                  <a:pt x="8250921" y="2931847"/>
                </a:lnTo>
                <a:lnTo>
                  <a:pt x="8250549" y="2892355"/>
                </a:lnTo>
                <a:lnTo>
                  <a:pt x="8249433" y="2852868"/>
                </a:lnTo>
                <a:lnTo>
                  <a:pt x="8247574" y="2813393"/>
                </a:lnTo>
                <a:lnTo>
                  <a:pt x="8244970" y="2773935"/>
                </a:lnTo>
                <a:lnTo>
                  <a:pt x="8241623" y="2734500"/>
                </a:lnTo>
                <a:lnTo>
                  <a:pt x="8237532" y="2695094"/>
                </a:lnTo>
                <a:lnTo>
                  <a:pt x="8232697" y="2655722"/>
                </a:lnTo>
                <a:lnTo>
                  <a:pt x="8227119" y="2616391"/>
                </a:lnTo>
                <a:lnTo>
                  <a:pt x="8220796" y="2577106"/>
                </a:lnTo>
                <a:lnTo>
                  <a:pt x="8213730" y="2537872"/>
                </a:lnTo>
                <a:lnTo>
                  <a:pt x="8205920" y="2498697"/>
                </a:lnTo>
                <a:lnTo>
                  <a:pt x="8197366" y="2459585"/>
                </a:lnTo>
                <a:lnTo>
                  <a:pt x="8188068" y="2420542"/>
                </a:lnTo>
                <a:lnTo>
                  <a:pt x="8178027" y="2381573"/>
                </a:lnTo>
                <a:lnTo>
                  <a:pt x="8167241" y="2342686"/>
                </a:lnTo>
                <a:lnTo>
                  <a:pt x="8155712" y="2303885"/>
                </a:lnTo>
                <a:lnTo>
                  <a:pt x="8143439" y="2265176"/>
                </a:lnTo>
                <a:lnTo>
                  <a:pt x="8130422" y="2226566"/>
                </a:lnTo>
                <a:lnTo>
                  <a:pt x="8116662" y="2188059"/>
                </a:lnTo>
                <a:lnTo>
                  <a:pt x="8102157" y="2149661"/>
                </a:lnTo>
                <a:lnTo>
                  <a:pt x="8086909" y="2111379"/>
                </a:lnTo>
                <a:lnTo>
                  <a:pt x="8070917" y="2073218"/>
                </a:lnTo>
                <a:lnTo>
                  <a:pt x="8054181" y="2035183"/>
                </a:lnTo>
                <a:lnTo>
                  <a:pt x="8036701" y="1997281"/>
                </a:lnTo>
                <a:lnTo>
                  <a:pt x="8018477" y="1959518"/>
                </a:lnTo>
                <a:lnTo>
                  <a:pt x="7999510" y="1921898"/>
                </a:lnTo>
                <a:lnTo>
                  <a:pt x="7979799" y="1884429"/>
                </a:lnTo>
                <a:lnTo>
                  <a:pt x="7959344" y="1847115"/>
                </a:lnTo>
                <a:lnTo>
                  <a:pt x="7938145" y="1809962"/>
                </a:lnTo>
                <a:lnTo>
                  <a:pt x="7916202" y="1772977"/>
                </a:lnTo>
                <a:lnTo>
                  <a:pt x="7893516" y="1736164"/>
                </a:lnTo>
                <a:lnTo>
                  <a:pt x="7870085" y="1699531"/>
                </a:lnTo>
                <a:lnTo>
                  <a:pt x="7845911" y="1663081"/>
                </a:lnTo>
                <a:lnTo>
                  <a:pt x="7820993" y="1626822"/>
                </a:lnTo>
                <a:lnTo>
                  <a:pt x="7795332" y="1590759"/>
                </a:lnTo>
                <a:lnTo>
                  <a:pt x="7768926" y="1554897"/>
                </a:lnTo>
                <a:lnTo>
                  <a:pt x="7741777" y="1519243"/>
                </a:lnTo>
                <a:lnTo>
                  <a:pt x="7713883" y="1483802"/>
                </a:lnTo>
                <a:lnTo>
                  <a:pt x="7685246" y="1448581"/>
                </a:lnTo>
                <a:lnTo>
                  <a:pt x="7655865" y="1413584"/>
                </a:lnTo>
                <a:lnTo>
                  <a:pt x="7625741" y="1378817"/>
                </a:lnTo>
                <a:lnTo>
                  <a:pt x="7594872" y="1344287"/>
                </a:lnTo>
                <a:lnTo>
                  <a:pt x="7563260" y="1309999"/>
                </a:lnTo>
                <a:lnTo>
                  <a:pt x="7530904" y="1275959"/>
                </a:lnTo>
                <a:lnTo>
                  <a:pt x="7497804" y="1242172"/>
                </a:lnTo>
                <a:lnTo>
                  <a:pt x="7463960" y="1208645"/>
                </a:lnTo>
                <a:lnTo>
                  <a:pt x="7429372" y="1175383"/>
                </a:lnTo>
                <a:lnTo>
                  <a:pt x="7394041" y="1142392"/>
                </a:lnTo>
                <a:lnTo>
                  <a:pt x="7357966" y="1109677"/>
                </a:lnTo>
                <a:lnTo>
                  <a:pt x="7321147" y="1077245"/>
                </a:lnTo>
                <a:lnTo>
                  <a:pt x="7283584" y="1045101"/>
                </a:lnTo>
                <a:lnTo>
                  <a:pt x="7245277" y="1013251"/>
                </a:lnTo>
                <a:lnTo>
                  <a:pt x="7206226" y="981701"/>
                </a:lnTo>
                <a:lnTo>
                  <a:pt x="7166432" y="950456"/>
                </a:lnTo>
                <a:lnTo>
                  <a:pt x="7125894" y="919523"/>
                </a:lnTo>
                <a:lnTo>
                  <a:pt x="7084612" y="888906"/>
                </a:lnTo>
                <a:lnTo>
                  <a:pt x="7042586" y="858612"/>
                </a:lnTo>
                <a:lnTo>
                  <a:pt x="7003413" y="831135"/>
                </a:lnTo>
                <a:lnTo>
                  <a:pt x="6963856" y="804105"/>
                </a:lnTo>
                <a:lnTo>
                  <a:pt x="6923921" y="777522"/>
                </a:lnTo>
                <a:lnTo>
                  <a:pt x="6883615" y="751386"/>
                </a:lnTo>
                <a:lnTo>
                  <a:pt x="6842943" y="725697"/>
                </a:lnTo>
                <a:lnTo>
                  <a:pt x="6801912" y="700454"/>
                </a:lnTo>
                <a:lnTo>
                  <a:pt x="6760528" y="675659"/>
                </a:lnTo>
                <a:lnTo>
                  <a:pt x="6718798" y="651311"/>
                </a:lnTo>
                <a:lnTo>
                  <a:pt x="6676728" y="627409"/>
                </a:lnTo>
                <a:lnTo>
                  <a:pt x="6634324" y="603954"/>
                </a:lnTo>
                <a:lnTo>
                  <a:pt x="6591592" y="580946"/>
                </a:lnTo>
                <a:lnTo>
                  <a:pt x="6548539" y="558385"/>
                </a:lnTo>
                <a:lnTo>
                  <a:pt x="6505171" y="536271"/>
                </a:lnTo>
                <a:lnTo>
                  <a:pt x="6461494" y="514604"/>
                </a:lnTo>
                <a:lnTo>
                  <a:pt x="6417515" y="493384"/>
                </a:lnTo>
                <a:lnTo>
                  <a:pt x="6373240" y="472610"/>
                </a:lnTo>
                <a:lnTo>
                  <a:pt x="6328675" y="452284"/>
                </a:lnTo>
                <a:lnTo>
                  <a:pt x="6283827" y="432404"/>
                </a:lnTo>
                <a:lnTo>
                  <a:pt x="6238702" y="412971"/>
                </a:lnTo>
                <a:lnTo>
                  <a:pt x="6193305" y="393985"/>
                </a:lnTo>
                <a:lnTo>
                  <a:pt x="6147644" y="375446"/>
                </a:lnTo>
                <a:lnTo>
                  <a:pt x="6101725" y="357353"/>
                </a:lnTo>
                <a:lnTo>
                  <a:pt x="6055554" y="339707"/>
                </a:lnTo>
                <a:lnTo>
                  <a:pt x="6009137" y="322509"/>
                </a:lnTo>
                <a:lnTo>
                  <a:pt x="5962481" y="305757"/>
                </a:lnTo>
                <a:lnTo>
                  <a:pt x="5915591" y="289452"/>
                </a:lnTo>
                <a:lnTo>
                  <a:pt x="5868475" y="273593"/>
                </a:lnTo>
                <a:lnTo>
                  <a:pt x="5821139" y="258182"/>
                </a:lnTo>
                <a:lnTo>
                  <a:pt x="5773588" y="243217"/>
                </a:lnTo>
                <a:lnTo>
                  <a:pt x="5725829" y="228699"/>
                </a:lnTo>
                <a:lnTo>
                  <a:pt x="5677869" y="214628"/>
                </a:lnTo>
                <a:lnTo>
                  <a:pt x="5629713" y="201003"/>
                </a:lnTo>
                <a:lnTo>
                  <a:pt x="5581368" y="187826"/>
                </a:lnTo>
                <a:lnTo>
                  <a:pt x="5532841" y="175095"/>
                </a:lnTo>
                <a:lnTo>
                  <a:pt x="5484137" y="162811"/>
                </a:lnTo>
                <a:lnTo>
                  <a:pt x="5435263" y="150973"/>
                </a:lnTo>
                <a:lnTo>
                  <a:pt x="5386225" y="139583"/>
                </a:lnTo>
                <a:lnTo>
                  <a:pt x="5337030" y="128639"/>
                </a:lnTo>
                <a:lnTo>
                  <a:pt x="5287683" y="118142"/>
                </a:lnTo>
                <a:lnTo>
                  <a:pt x="5238192" y="108092"/>
                </a:lnTo>
                <a:lnTo>
                  <a:pt x="5188562" y="98488"/>
                </a:lnTo>
                <a:lnTo>
                  <a:pt x="5138799" y="89331"/>
                </a:lnTo>
                <a:lnTo>
                  <a:pt x="5088911" y="80621"/>
                </a:lnTo>
                <a:lnTo>
                  <a:pt x="5038903" y="72358"/>
                </a:lnTo>
                <a:lnTo>
                  <a:pt x="4988781" y="64541"/>
                </a:lnTo>
                <a:lnTo>
                  <a:pt x="4938553" y="57171"/>
                </a:lnTo>
                <a:lnTo>
                  <a:pt x="4888223" y="50248"/>
                </a:lnTo>
                <a:lnTo>
                  <a:pt x="4837799" y="43771"/>
                </a:lnTo>
                <a:lnTo>
                  <a:pt x="4787286" y="37741"/>
                </a:lnTo>
                <a:lnTo>
                  <a:pt x="4736692" y="32158"/>
                </a:lnTo>
                <a:lnTo>
                  <a:pt x="4686022" y="27021"/>
                </a:lnTo>
                <a:lnTo>
                  <a:pt x="4635283" y="22332"/>
                </a:lnTo>
                <a:lnTo>
                  <a:pt x="4584480" y="18088"/>
                </a:lnTo>
                <a:lnTo>
                  <a:pt x="4533621" y="14292"/>
                </a:lnTo>
                <a:lnTo>
                  <a:pt x="4482712" y="10942"/>
                </a:lnTo>
                <a:lnTo>
                  <a:pt x="4431758" y="8039"/>
                </a:lnTo>
                <a:lnTo>
                  <a:pt x="4380766" y="5582"/>
                </a:lnTo>
                <a:lnTo>
                  <a:pt x="4329743" y="3573"/>
                </a:lnTo>
                <a:lnTo>
                  <a:pt x="4278694" y="2009"/>
                </a:lnTo>
                <a:lnTo>
                  <a:pt x="4227627" y="893"/>
                </a:lnTo>
                <a:lnTo>
                  <a:pt x="4176547" y="223"/>
                </a:lnTo>
                <a:lnTo>
                  <a:pt x="4125460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0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BF22BA-448F-49A7-9578-D2B2C0E3E3C8}"/>
              </a:ext>
            </a:extLst>
          </p:cNvPr>
          <p:cNvSpPr txBox="1"/>
          <p:nvPr/>
        </p:nvSpPr>
        <p:spPr>
          <a:xfrm>
            <a:off x="2460565" y="777875"/>
            <a:ext cx="6324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B050"/>
                </a:solidFill>
              </a:rPr>
              <a:t>Meat and other products from animals forms an important parts of many peoples diet.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8EC727-C733-47A8-9792-3FA9616FA013}"/>
              </a:ext>
            </a:extLst>
          </p:cNvPr>
          <p:cNvSpPr txBox="1"/>
          <p:nvPr/>
        </p:nvSpPr>
        <p:spPr>
          <a:xfrm>
            <a:off x="11527065" y="1206555"/>
            <a:ext cx="5918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FFC000"/>
                </a:solidFill>
              </a:rPr>
              <a:t>Can you think of some foods we eat that come from animals?</a:t>
            </a:r>
          </a:p>
        </p:txBody>
      </p:sp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8193EC8-10F1-40D0-9110-149CE346C5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622667" y="6406421"/>
            <a:ext cx="2440463" cy="2440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43928" y="104708"/>
            <a:ext cx="16889538" cy="108583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27696" y="188475"/>
            <a:ext cx="16638269" cy="10607040"/>
          </a:xfrm>
          <a:custGeom>
            <a:avLst/>
            <a:gdLst/>
            <a:ahLst/>
            <a:cxnLst/>
            <a:rect l="l" t="t" r="r" b="b"/>
            <a:pathLst>
              <a:path w="16638269" h="10607040">
                <a:moveTo>
                  <a:pt x="0" y="0"/>
                </a:moveTo>
                <a:lnTo>
                  <a:pt x="16638236" y="0"/>
                </a:lnTo>
                <a:lnTo>
                  <a:pt x="16638236" y="10607006"/>
                </a:lnTo>
                <a:lnTo>
                  <a:pt x="0" y="1060700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7696" y="188475"/>
            <a:ext cx="16638269" cy="10607040"/>
          </a:xfrm>
          <a:custGeom>
            <a:avLst/>
            <a:gdLst/>
            <a:ahLst/>
            <a:cxnLst/>
            <a:rect l="l" t="t" r="r" b="b"/>
            <a:pathLst>
              <a:path w="16638269" h="10607040">
                <a:moveTo>
                  <a:pt x="0" y="0"/>
                </a:moveTo>
                <a:lnTo>
                  <a:pt x="16638236" y="0"/>
                </a:lnTo>
                <a:lnTo>
                  <a:pt x="16638236" y="10607006"/>
                </a:lnTo>
                <a:lnTo>
                  <a:pt x="0" y="10607006"/>
                </a:lnTo>
                <a:lnTo>
                  <a:pt x="0" y="0"/>
                </a:lnTo>
                <a:close/>
              </a:path>
            </a:pathLst>
          </a:custGeom>
          <a:ln w="10470">
            <a:solidFill>
              <a:srgbClr val="9191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276781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159743" y="296221"/>
            <a:ext cx="1099867" cy="150862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33985" marR="5080" indent="-121920">
              <a:lnSpc>
                <a:spcPts val="4290"/>
              </a:lnSpc>
              <a:spcBef>
                <a:spcPts val="130"/>
              </a:spcBef>
            </a:pPr>
            <a:r>
              <a:rPr spc="-305" dirty="0"/>
              <a:t>Food </a:t>
            </a:r>
            <a:r>
              <a:rPr spc="-40" dirty="0"/>
              <a:t>products  </a:t>
            </a:r>
            <a:r>
              <a:rPr spc="-125" dirty="0"/>
              <a:t>from</a:t>
            </a:r>
            <a:r>
              <a:rPr spc="40" dirty="0"/>
              <a:t> </a:t>
            </a:r>
            <a:r>
              <a:rPr spc="-175" dirty="0"/>
              <a:t>animals</a:t>
            </a:r>
          </a:p>
        </p:txBody>
      </p:sp>
      <p:sp>
        <p:nvSpPr>
          <p:cNvPr id="9" name="object 9"/>
          <p:cNvSpPr/>
          <p:nvPr/>
        </p:nvSpPr>
        <p:spPr>
          <a:xfrm>
            <a:off x="8421918" y="4713165"/>
            <a:ext cx="3254052" cy="1562100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7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93F12D-DD60-4FA1-9885-1D56949504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13050" y="1463675"/>
            <a:ext cx="19050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7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23300" y="1235564"/>
            <a:ext cx="8052110" cy="60731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669893" y="1321294"/>
            <a:ext cx="7476490" cy="5767705"/>
          </a:xfrm>
          <a:custGeom>
            <a:avLst/>
            <a:gdLst/>
            <a:ahLst/>
            <a:cxnLst/>
            <a:rect l="l" t="t" r="r" b="b"/>
            <a:pathLst>
              <a:path w="7476490" h="5767705">
                <a:moveTo>
                  <a:pt x="7089438" y="2081737"/>
                </a:moveTo>
                <a:lnTo>
                  <a:pt x="386763" y="2081737"/>
                </a:lnTo>
                <a:lnTo>
                  <a:pt x="338237" y="2084750"/>
                </a:lnTo>
                <a:lnTo>
                  <a:pt x="291513" y="2093546"/>
                </a:lnTo>
                <a:lnTo>
                  <a:pt x="246953" y="2107764"/>
                </a:lnTo>
                <a:lnTo>
                  <a:pt x="204919" y="2127042"/>
                </a:lnTo>
                <a:lnTo>
                  <a:pt x="165772" y="2151018"/>
                </a:lnTo>
                <a:lnTo>
                  <a:pt x="129876" y="2179329"/>
                </a:lnTo>
                <a:lnTo>
                  <a:pt x="97591" y="2211615"/>
                </a:lnTo>
                <a:lnTo>
                  <a:pt x="69280" y="2247513"/>
                </a:lnTo>
                <a:lnTo>
                  <a:pt x="45304" y="2286660"/>
                </a:lnTo>
                <a:lnTo>
                  <a:pt x="26026" y="2328696"/>
                </a:lnTo>
                <a:lnTo>
                  <a:pt x="11808" y="2373257"/>
                </a:lnTo>
                <a:lnTo>
                  <a:pt x="3012" y="2419983"/>
                </a:lnTo>
                <a:lnTo>
                  <a:pt x="0" y="2468511"/>
                </a:lnTo>
                <a:lnTo>
                  <a:pt x="0" y="5380726"/>
                </a:lnTo>
                <a:lnTo>
                  <a:pt x="3012" y="5429253"/>
                </a:lnTo>
                <a:lnTo>
                  <a:pt x="11808" y="5475979"/>
                </a:lnTo>
                <a:lnTo>
                  <a:pt x="26026" y="5520539"/>
                </a:lnTo>
                <a:lnTo>
                  <a:pt x="45304" y="5562574"/>
                </a:lnTo>
                <a:lnTo>
                  <a:pt x="69280" y="5601720"/>
                </a:lnTo>
                <a:lnTo>
                  <a:pt x="97591" y="5637617"/>
                </a:lnTo>
                <a:lnTo>
                  <a:pt x="129876" y="5669901"/>
                </a:lnTo>
                <a:lnTo>
                  <a:pt x="165772" y="5698212"/>
                </a:lnTo>
                <a:lnTo>
                  <a:pt x="204919" y="5722186"/>
                </a:lnTo>
                <a:lnTo>
                  <a:pt x="246953" y="5741463"/>
                </a:lnTo>
                <a:lnTo>
                  <a:pt x="291513" y="5755681"/>
                </a:lnTo>
                <a:lnTo>
                  <a:pt x="338237" y="5764476"/>
                </a:lnTo>
                <a:lnTo>
                  <a:pt x="386763" y="5767489"/>
                </a:lnTo>
                <a:lnTo>
                  <a:pt x="7089438" y="5767489"/>
                </a:lnTo>
                <a:lnTo>
                  <a:pt x="7137966" y="5764476"/>
                </a:lnTo>
                <a:lnTo>
                  <a:pt x="7184692" y="5755681"/>
                </a:lnTo>
                <a:lnTo>
                  <a:pt x="7229253" y="5741463"/>
                </a:lnTo>
                <a:lnTo>
                  <a:pt x="7271289" y="5722186"/>
                </a:lnTo>
                <a:lnTo>
                  <a:pt x="7310436" y="5698212"/>
                </a:lnTo>
                <a:lnTo>
                  <a:pt x="7346334" y="5669901"/>
                </a:lnTo>
                <a:lnTo>
                  <a:pt x="7378619" y="5637617"/>
                </a:lnTo>
                <a:lnTo>
                  <a:pt x="7406931" y="5601720"/>
                </a:lnTo>
                <a:lnTo>
                  <a:pt x="7430907" y="5562574"/>
                </a:lnTo>
                <a:lnTo>
                  <a:pt x="7450185" y="5520539"/>
                </a:lnTo>
                <a:lnTo>
                  <a:pt x="7464403" y="5475979"/>
                </a:lnTo>
                <a:lnTo>
                  <a:pt x="7473199" y="5429253"/>
                </a:lnTo>
                <a:lnTo>
                  <a:pt x="7476212" y="5380726"/>
                </a:lnTo>
                <a:lnTo>
                  <a:pt x="7476212" y="2468511"/>
                </a:lnTo>
                <a:lnTo>
                  <a:pt x="7473199" y="2419983"/>
                </a:lnTo>
                <a:lnTo>
                  <a:pt x="7464403" y="2373257"/>
                </a:lnTo>
                <a:lnTo>
                  <a:pt x="7450185" y="2328696"/>
                </a:lnTo>
                <a:lnTo>
                  <a:pt x="7430907" y="2286660"/>
                </a:lnTo>
                <a:lnTo>
                  <a:pt x="7406931" y="2247513"/>
                </a:lnTo>
                <a:lnTo>
                  <a:pt x="7378619" y="2211615"/>
                </a:lnTo>
                <a:lnTo>
                  <a:pt x="7346334" y="2179329"/>
                </a:lnTo>
                <a:lnTo>
                  <a:pt x="7310436" y="2151018"/>
                </a:lnTo>
                <a:lnTo>
                  <a:pt x="7271289" y="2127042"/>
                </a:lnTo>
                <a:lnTo>
                  <a:pt x="7229253" y="2107764"/>
                </a:lnTo>
                <a:lnTo>
                  <a:pt x="7184692" y="2093546"/>
                </a:lnTo>
                <a:lnTo>
                  <a:pt x="7137966" y="2084750"/>
                </a:lnTo>
                <a:lnTo>
                  <a:pt x="7089438" y="2081737"/>
                </a:lnTo>
                <a:close/>
              </a:path>
              <a:path w="7476490" h="5767705">
                <a:moveTo>
                  <a:pt x="3691636" y="0"/>
                </a:moveTo>
                <a:lnTo>
                  <a:pt x="3611471" y="2081737"/>
                </a:lnTo>
                <a:lnTo>
                  <a:pt x="3821223" y="2081737"/>
                </a:lnTo>
                <a:lnTo>
                  <a:pt x="3691636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69893" y="1321294"/>
            <a:ext cx="7476490" cy="5767705"/>
          </a:xfrm>
          <a:custGeom>
            <a:avLst/>
            <a:gdLst/>
            <a:ahLst/>
            <a:cxnLst/>
            <a:rect l="l" t="t" r="r" b="b"/>
            <a:pathLst>
              <a:path w="7476490" h="5767705">
                <a:moveTo>
                  <a:pt x="3691636" y="0"/>
                </a:moveTo>
                <a:lnTo>
                  <a:pt x="3611471" y="2081737"/>
                </a:lnTo>
                <a:lnTo>
                  <a:pt x="386763" y="2081737"/>
                </a:lnTo>
                <a:lnTo>
                  <a:pt x="338237" y="2084750"/>
                </a:lnTo>
                <a:lnTo>
                  <a:pt x="291513" y="2093546"/>
                </a:lnTo>
                <a:lnTo>
                  <a:pt x="246953" y="2107764"/>
                </a:lnTo>
                <a:lnTo>
                  <a:pt x="204919" y="2127042"/>
                </a:lnTo>
                <a:lnTo>
                  <a:pt x="165772" y="2151018"/>
                </a:lnTo>
                <a:lnTo>
                  <a:pt x="129876" y="2179329"/>
                </a:lnTo>
                <a:lnTo>
                  <a:pt x="97591" y="2211615"/>
                </a:lnTo>
                <a:lnTo>
                  <a:pt x="69280" y="2247513"/>
                </a:lnTo>
                <a:lnTo>
                  <a:pt x="45304" y="2286660"/>
                </a:lnTo>
                <a:lnTo>
                  <a:pt x="26026" y="2328696"/>
                </a:lnTo>
                <a:lnTo>
                  <a:pt x="11808" y="2373257"/>
                </a:lnTo>
                <a:lnTo>
                  <a:pt x="3012" y="2419983"/>
                </a:lnTo>
                <a:lnTo>
                  <a:pt x="0" y="2468511"/>
                </a:lnTo>
                <a:lnTo>
                  <a:pt x="0" y="5380726"/>
                </a:lnTo>
                <a:lnTo>
                  <a:pt x="3012" y="5429253"/>
                </a:lnTo>
                <a:lnTo>
                  <a:pt x="11808" y="5475979"/>
                </a:lnTo>
                <a:lnTo>
                  <a:pt x="26026" y="5520539"/>
                </a:lnTo>
                <a:lnTo>
                  <a:pt x="45304" y="5562574"/>
                </a:lnTo>
                <a:lnTo>
                  <a:pt x="69280" y="5601720"/>
                </a:lnTo>
                <a:lnTo>
                  <a:pt x="97591" y="5637617"/>
                </a:lnTo>
                <a:lnTo>
                  <a:pt x="129876" y="5669901"/>
                </a:lnTo>
                <a:lnTo>
                  <a:pt x="165772" y="5698212"/>
                </a:lnTo>
                <a:lnTo>
                  <a:pt x="204919" y="5722186"/>
                </a:lnTo>
                <a:lnTo>
                  <a:pt x="246953" y="5741463"/>
                </a:lnTo>
                <a:lnTo>
                  <a:pt x="291513" y="5755681"/>
                </a:lnTo>
                <a:lnTo>
                  <a:pt x="338237" y="5764476"/>
                </a:lnTo>
                <a:lnTo>
                  <a:pt x="386763" y="5767489"/>
                </a:lnTo>
                <a:lnTo>
                  <a:pt x="7089438" y="5767489"/>
                </a:lnTo>
                <a:lnTo>
                  <a:pt x="7137966" y="5764476"/>
                </a:lnTo>
                <a:lnTo>
                  <a:pt x="7184692" y="5755681"/>
                </a:lnTo>
                <a:lnTo>
                  <a:pt x="7229253" y="5741463"/>
                </a:lnTo>
                <a:lnTo>
                  <a:pt x="7271289" y="5722186"/>
                </a:lnTo>
                <a:lnTo>
                  <a:pt x="7310436" y="5698212"/>
                </a:lnTo>
                <a:lnTo>
                  <a:pt x="7346334" y="5669901"/>
                </a:lnTo>
                <a:lnTo>
                  <a:pt x="7378619" y="5637617"/>
                </a:lnTo>
                <a:lnTo>
                  <a:pt x="7406931" y="5601720"/>
                </a:lnTo>
                <a:lnTo>
                  <a:pt x="7430907" y="5562574"/>
                </a:lnTo>
                <a:lnTo>
                  <a:pt x="7450185" y="5520539"/>
                </a:lnTo>
                <a:lnTo>
                  <a:pt x="7464403" y="5475979"/>
                </a:lnTo>
                <a:lnTo>
                  <a:pt x="7473199" y="5429253"/>
                </a:lnTo>
                <a:lnTo>
                  <a:pt x="7476212" y="5380726"/>
                </a:lnTo>
                <a:lnTo>
                  <a:pt x="7476212" y="2468511"/>
                </a:lnTo>
                <a:lnTo>
                  <a:pt x="7473199" y="2419983"/>
                </a:lnTo>
                <a:lnTo>
                  <a:pt x="7464403" y="2373257"/>
                </a:lnTo>
                <a:lnTo>
                  <a:pt x="7450185" y="2328696"/>
                </a:lnTo>
                <a:lnTo>
                  <a:pt x="7430907" y="2286660"/>
                </a:lnTo>
                <a:lnTo>
                  <a:pt x="7406931" y="2247513"/>
                </a:lnTo>
                <a:lnTo>
                  <a:pt x="7378619" y="2211615"/>
                </a:lnTo>
                <a:lnTo>
                  <a:pt x="7346334" y="2179329"/>
                </a:lnTo>
                <a:lnTo>
                  <a:pt x="7310436" y="2151018"/>
                </a:lnTo>
                <a:lnTo>
                  <a:pt x="7271289" y="2127042"/>
                </a:lnTo>
                <a:lnTo>
                  <a:pt x="7229253" y="2107764"/>
                </a:lnTo>
                <a:lnTo>
                  <a:pt x="7184692" y="2093546"/>
                </a:lnTo>
                <a:lnTo>
                  <a:pt x="7137966" y="2084750"/>
                </a:lnTo>
                <a:lnTo>
                  <a:pt x="7089438" y="2081737"/>
                </a:lnTo>
                <a:lnTo>
                  <a:pt x="3821223" y="2081737"/>
                </a:lnTo>
                <a:lnTo>
                  <a:pt x="3691636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76781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16668" y="3497275"/>
            <a:ext cx="4156941" cy="59998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89242" y="8783873"/>
            <a:ext cx="327660" cy="529590"/>
          </a:xfrm>
          <a:custGeom>
            <a:avLst/>
            <a:gdLst/>
            <a:ahLst/>
            <a:cxnLst/>
            <a:rect l="l" t="t" r="r" b="b"/>
            <a:pathLst>
              <a:path w="327660" h="529590">
                <a:moveTo>
                  <a:pt x="165617" y="0"/>
                </a:moveTo>
                <a:lnTo>
                  <a:pt x="128076" y="6700"/>
                </a:lnTo>
                <a:lnTo>
                  <a:pt x="93505" y="26340"/>
                </a:lnTo>
                <a:lnTo>
                  <a:pt x="62899" y="57340"/>
                </a:lnTo>
                <a:lnTo>
                  <a:pt x="37252" y="98119"/>
                </a:lnTo>
                <a:lnTo>
                  <a:pt x="17557" y="147095"/>
                </a:lnTo>
                <a:lnTo>
                  <a:pt x="4808" y="202690"/>
                </a:lnTo>
                <a:lnTo>
                  <a:pt x="0" y="263321"/>
                </a:lnTo>
                <a:lnTo>
                  <a:pt x="3848" y="324014"/>
                </a:lnTo>
                <a:lnTo>
                  <a:pt x="15722" y="379797"/>
                </a:lnTo>
                <a:lnTo>
                  <a:pt x="34652" y="429074"/>
                </a:lnTo>
                <a:lnTo>
                  <a:pt x="59665" y="470248"/>
                </a:lnTo>
                <a:lnTo>
                  <a:pt x="89791" y="501721"/>
                </a:lnTo>
                <a:lnTo>
                  <a:pt x="124057" y="521897"/>
                </a:lnTo>
                <a:lnTo>
                  <a:pt x="161492" y="529177"/>
                </a:lnTo>
                <a:lnTo>
                  <a:pt x="199051" y="522473"/>
                </a:lnTo>
                <a:lnTo>
                  <a:pt x="233636" y="502830"/>
                </a:lnTo>
                <a:lnTo>
                  <a:pt x="264254" y="471830"/>
                </a:lnTo>
                <a:lnTo>
                  <a:pt x="289908" y="431054"/>
                </a:lnTo>
                <a:lnTo>
                  <a:pt x="309604" y="382083"/>
                </a:lnTo>
                <a:lnTo>
                  <a:pt x="322347" y="326496"/>
                </a:lnTo>
                <a:lnTo>
                  <a:pt x="327141" y="265876"/>
                </a:lnTo>
                <a:lnTo>
                  <a:pt x="323303" y="205183"/>
                </a:lnTo>
                <a:lnTo>
                  <a:pt x="311436" y="149398"/>
                </a:lnTo>
                <a:lnTo>
                  <a:pt x="292512" y="100119"/>
                </a:lnTo>
                <a:lnTo>
                  <a:pt x="267498" y="58941"/>
                </a:lnTo>
                <a:lnTo>
                  <a:pt x="237365" y="27464"/>
                </a:lnTo>
                <a:lnTo>
                  <a:pt x="203082" y="7284"/>
                </a:lnTo>
                <a:lnTo>
                  <a:pt x="16561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195019" y="8947381"/>
            <a:ext cx="96258" cy="22129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42428" y="5171542"/>
            <a:ext cx="1597660" cy="2595880"/>
          </a:xfrm>
          <a:custGeom>
            <a:avLst/>
            <a:gdLst/>
            <a:ahLst/>
            <a:cxnLst/>
            <a:rect l="l" t="t" r="r" b="b"/>
            <a:pathLst>
              <a:path w="1597660" h="2595879">
                <a:moveTo>
                  <a:pt x="0" y="70469"/>
                </a:moveTo>
                <a:lnTo>
                  <a:pt x="187952" y="2595627"/>
                </a:lnTo>
                <a:lnTo>
                  <a:pt x="1585595" y="2407706"/>
                </a:lnTo>
                <a:lnTo>
                  <a:pt x="1595567" y="364104"/>
                </a:lnTo>
                <a:lnTo>
                  <a:pt x="751715" y="364104"/>
                </a:lnTo>
                <a:lnTo>
                  <a:pt x="416252" y="323179"/>
                </a:lnTo>
                <a:lnTo>
                  <a:pt x="182072" y="221692"/>
                </a:lnTo>
                <a:lnTo>
                  <a:pt x="44786" y="118001"/>
                </a:lnTo>
                <a:lnTo>
                  <a:pt x="0" y="70469"/>
                </a:lnTo>
                <a:close/>
              </a:path>
              <a:path w="1597660" h="2595879">
                <a:moveTo>
                  <a:pt x="1597344" y="0"/>
                </a:moveTo>
                <a:lnTo>
                  <a:pt x="1537883" y="55239"/>
                </a:lnTo>
                <a:lnTo>
                  <a:pt x="1368314" y="177646"/>
                </a:lnTo>
                <a:lnTo>
                  <a:pt x="1101852" y="302256"/>
                </a:lnTo>
                <a:lnTo>
                  <a:pt x="751715" y="364104"/>
                </a:lnTo>
                <a:lnTo>
                  <a:pt x="1595567" y="364104"/>
                </a:lnTo>
                <a:lnTo>
                  <a:pt x="1597344" y="0"/>
                </a:lnTo>
                <a:close/>
              </a:path>
            </a:pathLst>
          </a:custGeom>
          <a:solidFill>
            <a:srgbClr val="0F1F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30449" y="7044252"/>
            <a:ext cx="1252220" cy="2089150"/>
          </a:xfrm>
          <a:custGeom>
            <a:avLst/>
            <a:gdLst/>
            <a:ahLst/>
            <a:cxnLst/>
            <a:rect l="l" t="t" r="r" b="b"/>
            <a:pathLst>
              <a:path w="1252220" h="2089150">
                <a:moveTo>
                  <a:pt x="590464" y="0"/>
                </a:moveTo>
                <a:lnTo>
                  <a:pt x="519884" y="4795"/>
                </a:lnTo>
                <a:lnTo>
                  <a:pt x="451788" y="22440"/>
                </a:lnTo>
                <a:lnTo>
                  <a:pt x="387012" y="52193"/>
                </a:lnTo>
                <a:lnTo>
                  <a:pt x="325928" y="93323"/>
                </a:lnTo>
                <a:lnTo>
                  <a:pt x="268907" y="145094"/>
                </a:lnTo>
                <a:lnTo>
                  <a:pt x="242038" y="174741"/>
                </a:lnTo>
                <a:lnTo>
                  <a:pt x="216323" y="206774"/>
                </a:lnTo>
                <a:lnTo>
                  <a:pt x="191811" y="241100"/>
                </a:lnTo>
                <a:lnTo>
                  <a:pt x="168548" y="277629"/>
                </a:lnTo>
                <a:lnTo>
                  <a:pt x="146579" y="316268"/>
                </a:lnTo>
                <a:lnTo>
                  <a:pt x="125952" y="356925"/>
                </a:lnTo>
                <a:lnTo>
                  <a:pt x="106713" y="399510"/>
                </a:lnTo>
                <a:lnTo>
                  <a:pt x="88909" y="443930"/>
                </a:lnTo>
                <a:lnTo>
                  <a:pt x="72586" y="490094"/>
                </a:lnTo>
                <a:lnTo>
                  <a:pt x="57790" y="537910"/>
                </a:lnTo>
                <a:lnTo>
                  <a:pt x="44569" y="587286"/>
                </a:lnTo>
                <a:lnTo>
                  <a:pt x="32968" y="638131"/>
                </a:lnTo>
                <a:lnTo>
                  <a:pt x="23034" y="690353"/>
                </a:lnTo>
                <a:lnTo>
                  <a:pt x="14814" y="743860"/>
                </a:lnTo>
                <a:lnTo>
                  <a:pt x="8354" y="798561"/>
                </a:lnTo>
                <a:lnTo>
                  <a:pt x="3700" y="854364"/>
                </a:lnTo>
                <a:lnTo>
                  <a:pt x="900" y="911177"/>
                </a:lnTo>
                <a:lnTo>
                  <a:pt x="0" y="968909"/>
                </a:lnTo>
                <a:lnTo>
                  <a:pt x="1045" y="1027468"/>
                </a:lnTo>
                <a:lnTo>
                  <a:pt x="4083" y="1086762"/>
                </a:lnTo>
                <a:lnTo>
                  <a:pt x="9094" y="1145927"/>
                </a:lnTo>
                <a:lnTo>
                  <a:pt x="15980" y="1204094"/>
                </a:lnTo>
                <a:lnTo>
                  <a:pt x="24682" y="1261179"/>
                </a:lnTo>
                <a:lnTo>
                  <a:pt x="35141" y="1317096"/>
                </a:lnTo>
                <a:lnTo>
                  <a:pt x="47299" y="1371762"/>
                </a:lnTo>
                <a:lnTo>
                  <a:pt x="61099" y="1425091"/>
                </a:lnTo>
                <a:lnTo>
                  <a:pt x="76480" y="1476999"/>
                </a:lnTo>
                <a:lnTo>
                  <a:pt x="93385" y="1527401"/>
                </a:lnTo>
                <a:lnTo>
                  <a:pt x="111756" y="1576214"/>
                </a:lnTo>
                <a:lnTo>
                  <a:pt x="131533" y="1623351"/>
                </a:lnTo>
                <a:lnTo>
                  <a:pt x="152659" y="1668730"/>
                </a:lnTo>
                <a:lnTo>
                  <a:pt x="175075" y="1712265"/>
                </a:lnTo>
                <a:lnTo>
                  <a:pt x="198722" y="1753871"/>
                </a:lnTo>
                <a:lnTo>
                  <a:pt x="223543" y="1793465"/>
                </a:lnTo>
                <a:lnTo>
                  <a:pt x="249478" y="1830961"/>
                </a:lnTo>
                <a:lnTo>
                  <a:pt x="276469" y="1866275"/>
                </a:lnTo>
                <a:lnTo>
                  <a:pt x="304459" y="1899323"/>
                </a:lnTo>
                <a:lnTo>
                  <a:pt x="333387" y="1930019"/>
                </a:lnTo>
                <a:lnTo>
                  <a:pt x="363196" y="1958280"/>
                </a:lnTo>
                <a:lnTo>
                  <a:pt x="393828" y="1984020"/>
                </a:lnTo>
                <a:lnTo>
                  <a:pt x="425224" y="2007156"/>
                </a:lnTo>
                <a:lnTo>
                  <a:pt x="490074" y="2045275"/>
                </a:lnTo>
                <a:lnTo>
                  <a:pt x="557278" y="2071960"/>
                </a:lnTo>
                <a:lnTo>
                  <a:pt x="626369" y="2086535"/>
                </a:lnTo>
                <a:lnTo>
                  <a:pt x="661476" y="2089069"/>
                </a:lnTo>
                <a:lnTo>
                  <a:pt x="696879" y="2088323"/>
                </a:lnTo>
                <a:lnTo>
                  <a:pt x="766492" y="2077013"/>
                </a:lnTo>
                <a:lnTo>
                  <a:pt x="832972" y="2053227"/>
                </a:lnTo>
                <a:lnTo>
                  <a:pt x="895946" y="2017697"/>
                </a:lnTo>
                <a:lnTo>
                  <a:pt x="955043" y="1971157"/>
                </a:lnTo>
                <a:lnTo>
                  <a:pt x="983021" y="1943988"/>
                </a:lnTo>
                <a:lnTo>
                  <a:pt x="1009890" y="1914341"/>
                </a:lnTo>
                <a:lnTo>
                  <a:pt x="1012498" y="1911092"/>
                </a:lnTo>
                <a:lnTo>
                  <a:pt x="679267" y="1911092"/>
                </a:lnTo>
                <a:lnTo>
                  <a:pt x="651754" y="1910371"/>
                </a:lnTo>
                <a:lnTo>
                  <a:pt x="597523" y="1893941"/>
                </a:lnTo>
                <a:lnTo>
                  <a:pt x="544956" y="1858763"/>
                </a:lnTo>
                <a:lnTo>
                  <a:pt x="494778" y="1806314"/>
                </a:lnTo>
                <a:lnTo>
                  <a:pt x="470812" y="1774075"/>
                </a:lnTo>
                <a:lnTo>
                  <a:pt x="447715" y="1738073"/>
                </a:lnTo>
                <a:lnTo>
                  <a:pt x="425578" y="1698493"/>
                </a:lnTo>
                <a:lnTo>
                  <a:pt x="404492" y="1655519"/>
                </a:lnTo>
                <a:lnTo>
                  <a:pt x="384547" y="1609337"/>
                </a:lnTo>
                <a:lnTo>
                  <a:pt x="365835" y="1560131"/>
                </a:lnTo>
                <a:lnTo>
                  <a:pt x="348445" y="1508085"/>
                </a:lnTo>
                <a:lnTo>
                  <a:pt x="332469" y="1453385"/>
                </a:lnTo>
                <a:lnTo>
                  <a:pt x="317997" y="1396216"/>
                </a:lnTo>
                <a:lnTo>
                  <a:pt x="305120" y="1336763"/>
                </a:lnTo>
                <a:lnTo>
                  <a:pt x="293928" y="1275209"/>
                </a:lnTo>
                <a:lnTo>
                  <a:pt x="284513" y="1211741"/>
                </a:lnTo>
                <a:lnTo>
                  <a:pt x="276964" y="1146542"/>
                </a:lnTo>
                <a:lnTo>
                  <a:pt x="271374" y="1079798"/>
                </a:lnTo>
                <a:lnTo>
                  <a:pt x="267884" y="1012907"/>
                </a:lnTo>
                <a:lnTo>
                  <a:pt x="266543" y="947283"/>
                </a:lnTo>
                <a:lnTo>
                  <a:pt x="267287" y="883122"/>
                </a:lnTo>
                <a:lnTo>
                  <a:pt x="270050" y="820618"/>
                </a:lnTo>
                <a:lnTo>
                  <a:pt x="274767" y="759968"/>
                </a:lnTo>
                <a:lnTo>
                  <a:pt x="281374" y="701366"/>
                </a:lnTo>
                <a:lnTo>
                  <a:pt x="289805" y="645008"/>
                </a:lnTo>
                <a:lnTo>
                  <a:pt x="299996" y="591090"/>
                </a:lnTo>
                <a:lnTo>
                  <a:pt x="311882" y="539806"/>
                </a:lnTo>
                <a:lnTo>
                  <a:pt x="325397" y="491352"/>
                </a:lnTo>
                <a:lnTo>
                  <a:pt x="340476" y="445924"/>
                </a:lnTo>
                <a:lnTo>
                  <a:pt x="357055" y="403716"/>
                </a:lnTo>
                <a:lnTo>
                  <a:pt x="375069" y="364925"/>
                </a:lnTo>
                <a:lnTo>
                  <a:pt x="394452" y="329745"/>
                </a:lnTo>
                <a:lnTo>
                  <a:pt x="437068" y="271001"/>
                </a:lnTo>
                <a:lnTo>
                  <a:pt x="484383" y="229048"/>
                </a:lnTo>
                <a:lnTo>
                  <a:pt x="535878" y="205448"/>
                </a:lnTo>
                <a:lnTo>
                  <a:pt x="563030" y="201019"/>
                </a:lnTo>
                <a:lnTo>
                  <a:pt x="957018" y="201019"/>
                </a:lnTo>
                <a:lnTo>
                  <a:pt x="947473" y="189750"/>
                </a:lnTo>
                <a:lnTo>
                  <a:pt x="918545" y="159056"/>
                </a:lnTo>
                <a:lnTo>
                  <a:pt x="888736" y="130797"/>
                </a:lnTo>
                <a:lnTo>
                  <a:pt x="858105" y="105057"/>
                </a:lnTo>
                <a:lnTo>
                  <a:pt x="826710" y="81922"/>
                </a:lnTo>
                <a:lnTo>
                  <a:pt x="761861" y="43804"/>
                </a:lnTo>
                <a:lnTo>
                  <a:pt x="694659" y="17116"/>
                </a:lnTo>
                <a:lnTo>
                  <a:pt x="625570" y="2537"/>
                </a:lnTo>
                <a:lnTo>
                  <a:pt x="590464" y="0"/>
                </a:lnTo>
                <a:close/>
              </a:path>
              <a:path w="1252220" h="2089150">
                <a:moveTo>
                  <a:pt x="957018" y="201019"/>
                </a:moveTo>
                <a:lnTo>
                  <a:pt x="563030" y="201019"/>
                </a:lnTo>
                <a:lnTo>
                  <a:pt x="590538" y="201732"/>
                </a:lnTo>
                <a:lnTo>
                  <a:pt x="617814" y="207502"/>
                </a:lnTo>
                <a:lnTo>
                  <a:pt x="671301" y="233477"/>
                </a:lnTo>
                <a:lnTo>
                  <a:pt x="722766" y="277463"/>
                </a:lnTo>
                <a:lnTo>
                  <a:pt x="771481" y="337984"/>
                </a:lnTo>
                <a:lnTo>
                  <a:pt x="794581" y="373983"/>
                </a:lnTo>
                <a:lnTo>
                  <a:pt x="816721" y="413560"/>
                </a:lnTo>
                <a:lnTo>
                  <a:pt x="837810" y="456532"/>
                </a:lnTo>
                <a:lnTo>
                  <a:pt x="857758" y="502714"/>
                </a:lnTo>
                <a:lnTo>
                  <a:pt x="876474" y="551920"/>
                </a:lnTo>
                <a:lnTo>
                  <a:pt x="893868" y="603966"/>
                </a:lnTo>
                <a:lnTo>
                  <a:pt x="909847" y="658667"/>
                </a:lnTo>
                <a:lnTo>
                  <a:pt x="924323" y="715838"/>
                </a:lnTo>
                <a:lnTo>
                  <a:pt x="937202" y="775295"/>
                </a:lnTo>
                <a:lnTo>
                  <a:pt x="948396" y="836853"/>
                </a:lnTo>
                <a:lnTo>
                  <a:pt x="957814" y="900326"/>
                </a:lnTo>
                <a:lnTo>
                  <a:pt x="965363" y="965531"/>
                </a:lnTo>
                <a:lnTo>
                  <a:pt x="970954" y="1032282"/>
                </a:lnTo>
                <a:lnTo>
                  <a:pt x="974439" y="1099171"/>
                </a:lnTo>
                <a:lnTo>
                  <a:pt x="975777" y="1164793"/>
                </a:lnTo>
                <a:lnTo>
                  <a:pt x="975031" y="1228954"/>
                </a:lnTo>
                <a:lnTo>
                  <a:pt x="972268" y="1291456"/>
                </a:lnTo>
                <a:lnTo>
                  <a:pt x="967551" y="1352105"/>
                </a:lnTo>
                <a:lnTo>
                  <a:pt x="960946" y="1410706"/>
                </a:lnTo>
                <a:lnTo>
                  <a:pt x="952517" y="1467063"/>
                </a:lnTo>
                <a:lnTo>
                  <a:pt x="942329" y="1520982"/>
                </a:lnTo>
                <a:lnTo>
                  <a:pt x="930446" y="1572265"/>
                </a:lnTo>
                <a:lnTo>
                  <a:pt x="916934" y="1620720"/>
                </a:lnTo>
                <a:lnTo>
                  <a:pt x="901857" y="1666149"/>
                </a:lnTo>
                <a:lnTo>
                  <a:pt x="885280" y="1708357"/>
                </a:lnTo>
                <a:lnTo>
                  <a:pt x="867268" y="1747151"/>
                </a:lnTo>
                <a:lnTo>
                  <a:pt x="847885" y="1782333"/>
                </a:lnTo>
                <a:lnTo>
                  <a:pt x="805266" y="1841083"/>
                </a:lnTo>
                <a:lnTo>
                  <a:pt x="757943" y="1883045"/>
                </a:lnTo>
                <a:lnTo>
                  <a:pt x="706431" y="1906656"/>
                </a:lnTo>
                <a:lnTo>
                  <a:pt x="679267" y="1911092"/>
                </a:lnTo>
                <a:lnTo>
                  <a:pt x="1012498" y="1911092"/>
                </a:lnTo>
                <a:lnTo>
                  <a:pt x="1060116" y="1847981"/>
                </a:lnTo>
                <a:lnTo>
                  <a:pt x="1083380" y="1811451"/>
                </a:lnTo>
                <a:lnTo>
                  <a:pt x="1105348" y="1772811"/>
                </a:lnTo>
                <a:lnTo>
                  <a:pt x="1125975" y="1732152"/>
                </a:lnTo>
                <a:lnTo>
                  <a:pt x="1145214" y="1689565"/>
                </a:lnTo>
                <a:lnTo>
                  <a:pt x="1163018" y="1645143"/>
                </a:lnTo>
                <a:lnTo>
                  <a:pt x="1179342" y="1598976"/>
                </a:lnTo>
                <a:lnTo>
                  <a:pt x="1194138" y="1551157"/>
                </a:lnTo>
                <a:lnTo>
                  <a:pt x="1207359" y="1501777"/>
                </a:lnTo>
                <a:lnTo>
                  <a:pt x="1218961" y="1450928"/>
                </a:lnTo>
                <a:lnTo>
                  <a:pt x="1228895" y="1398702"/>
                </a:lnTo>
                <a:lnTo>
                  <a:pt x="1237115" y="1345190"/>
                </a:lnTo>
                <a:lnTo>
                  <a:pt x="1243575" y="1290484"/>
                </a:lnTo>
                <a:lnTo>
                  <a:pt x="1248229" y="1234675"/>
                </a:lnTo>
                <a:lnTo>
                  <a:pt x="1251029" y="1177856"/>
                </a:lnTo>
                <a:lnTo>
                  <a:pt x="1251930" y="1120118"/>
                </a:lnTo>
                <a:lnTo>
                  <a:pt x="1250885" y="1061552"/>
                </a:lnTo>
                <a:lnTo>
                  <a:pt x="1247846" y="1002251"/>
                </a:lnTo>
                <a:lnTo>
                  <a:pt x="1242835" y="943089"/>
                </a:lnTo>
                <a:lnTo>
                  <a:pt x="1235950" y="884925"/>
                </a:lnTo>
                <a:lnTo>
                  <a:pt x="1227248" y="827844"/>
                </a:lnTo>
                <a:lnTo>
                  <a:pt x="1216789" y="771931"/>
                </a:lnTo>
                <a:lnTo>
                  <a:pt x="1204630" y="717269"/>
                </a:lnTo>
                <a:lnTo>
                  <a:pt x="1190831" y="663944"/>
                </a:lnTo>
                <a:lnTo>
                  <a:pt x="1175450" y="612040"/>
                </a:lnTo>
                <a:lnTo>
                  <a:pt x="1158545" y="561642"/>
                </a:lnTo>
                <a:lnTo>
                  <a:pt x="1140175" y="512833"/>
                </a:lnTo>
                <a:lnTo>
                  <a:pt x="1120397" y="465699"/>
                </a:lnTo>
                <a:lnTo>
                  <a:pt x="1099271" y="420325"/>
                </a:lnTo>
                <a:lnTo>
                  <a:pt x="1076856" y="376793"/>
                </a:lnTo>
                <a:lnTo>
                  <a:pt x="1053209" y="335190"/>
                </a:lnTo>
                <a:lnTo>
                  <a:pt x="1028388" y="295600"/>
                </a:lnTo>
                <a:lnTo>
                  <a:pt x="1002453" y="258107"/>
                </a:lnTo>
                <a:lnTo>
                  <a:pt x="975462" y="222795"/>
                </a:lnTo>
                <a:lnTo>
                  <a:pt x="957018" y="201019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173954" y="7194288"/>
            <a:ext cx="573405" cy="1788160"/>
          </a:xfrm>
          <a:custGeom>
            <a:avLst/>
            <a:gdLst/>
            <a:ahLst/>
            <a:cxnLst/>
            <a:rect l="l" t="t" r="r" b="b"/>
            <a:pathLst>
              <a:path w="573404" h="1788159">
                <a:moveTo>
                  <a:pt x="349150" y="0"/>
                </a:moveTo>
                <a:lnTo>
                  <a:pt x="292407" y="12768"/>
                </a:lnTo>
                <a:lnTo>
                  <a:pt x="239289" y="42314"/>
                </a:lnTo>
                <a:lnTo>
                  <a:pt x="190261" y="87392"/>
                </a:lnTo>
                <a:lnTo>
                  <a:pt x="145790" y="146753"/>
                </a:lnTo>
                <a:lnTo>
                  <a:pt x="125410" y="181401"/>
                </a:lnTo>
                <a:lnTo>
                  <a:pt x="106343" y="219151"/>
                </a:lnTo>
                <a:lnTo>
                  <a:pt x="88648" y="259850"/>
                </a:lnTo>
                <a:lnTo>
                  <a:pt x="72385" y="303339"/>
                </a:lnTo>
                <a:lnTo>
                  <a:pt x="57609" y="349465"/>
                </a:lnTo>
                <a:lnTo>
                  <a:pt x="44382" y="398070"/>
                </a:lnTo>
                <a:lnTo>
                  <a:pt x="32759" y="448999"/>
                </a:lnTo>
                <a:lnTo>
                  <a:pt x="22800" y="502096"/>
                </a:lnTo>
                <a:lnTo>
                  <a:pt x="14563" y="557205"/>
                </a:lnTo>
                <a:lnTo>
                  <a:pt x="8106" y="614171"/>
                </a:lnTo>
                <a:lnTo>
                  <a:pt x="3488" y="672837"/>
                </a:lnTo>
                <a:lnTo>
                  <a:pt x="766" y="733085"/>
                </a:lnTo>
                <a:lnTo>
                  <a:pt x="0" y="794646"/>
                </a:lnTo>
                <a:lnTo>
                  <a:pt x="1246" y="857477"/>
                </a:lnTo>
                <a:lnTo>
                  <a:pt x="4564" y="921385"/>
                </a:lnTo>
                <a:lnTo>
                  <a:pt x="9923" y="985159"/>
                </a:lnTo>
                <a:lnTo>
                  <a:pt x="17188" y="1047585"/>
                </a:lnTo>
                <a:lnTo>
                  <a:pt x="26283" y="1108517"/>
                </a:lnTo>
                <a:lnTo>
                  <a:pt x="37126" y="1167809"/>
                </a:lnTo>
                <a:lnTo>
                  <a:pt x="49641" y="1225314"/>
                </a:lnTo>
                <a:lnTo>
                  <a:pt x="63747" y="1280885"/>
                </a:lnTo>
                <a:lnTo>
                  <a:pt x="79365" y="1334376"/>
                </a:lnTo>
                <a:lnTo>
                  <a:pt x="96418" y="1385640"/>
                </a:lnTo>
                <a:lnTo>
                  <a:pt x="114825" y="1434531"/>
                </a:lnTo>
                <a:lnTo>
                  <a:pt x="134509" y="1480902"/>
                </a:lnTo>
                <a:lnTo>
                  <a:pt x="155390" y="1524607"/>
                </a:lnTo>
                <a:lnTo>
                  <a:pt x="177388" y="1565498"/>
                </a:lnTo>
                <a:lnTo>
                  <a:pt x="200427" y="1603431"/>
                </a:lnTo>
                <a:lnTo>
                  <a:pt x="224425" y="1638257"/>
                </a:lnTo>
                <a:lnTo>
                  <a:pt x="249305" y="1669831"/>
                </a:lnTo>
                <a:lnTo>
                  <a:pt x="274988" y="1698006"/>
                </a:lnTo>
                <a:lnTo>
                  <a:pt x="328446" y="1743572"/>
                </a:lnTo>
                <a:lnTo>
                  <a:pt x="384167" y="1773784"/>
                </a:lnTo>
                <a:lnTo>
                  <a:pt x="441521" y="1787468"/>
                </a:lnTo>
                <a:lnTo>
                  <a:pt x="470613" y="1787746"/>
                </a:lnTo>
                <a:lnTo>
                  <a:pt x="495146" y="1784442"/>
                </a:lnTo>
                <a:lnTo>
                  <a:pt x="519048" y="1777923"/>
                </a:lnTo>
                <a:lnTo>
                  <a:pt x="542295" y="1768332"/>
                </a:lnTo>
                <a:lnTo>
                  <a:pt x="555407" y="1761056"/>
                </a:lnTo>
                <a:lnTo>
                  <a:pt x="535763" y="1761056"/>
                </a:lnTo>
                <a:lnTo>
                  <a:pt x="508250" y="1760334"/>
                </a:lnTo>
                <a:lnTo>
                  <a:pt x="454019" y="1743905"/>
                </a:lnTo>
                <a:lnTo>
                  <a:pt x="401452" y="1708726"/>
                </a:lnTo>
                <a:lnTo>
                  <a:pt x="351274" y="1656278"/>
                </a:lnTo>
                <a:lnTo>
                  <a:pt x="327307" y="1624039"/>
                </a:lnTo>
                <a:lnTo>
                  <a:pt x="304210" y="1588037"/>
                </a:lnTo>
                <a:lnTo>
                  <a:pt x="282074" y="1548457"/>
                </a:lnTo>
                <a:lnTo>
                  <a:pt x="260988" y="1505483"/>
                </a:lnTo>
                <a:lnTo>
                  <a:pt x="241043" y="1459300"/>
                </a:lnTo>
                <a:lnTo>
                  <a:pt x="222330" y="1410094"/>
                </a:lnTo>
                <a:lnTo>
                  <a:pt x="204941" y="1358049"/>
                </a:lnTo>
                <a:lnTo>
                  <a:pt x="188965" y="1303349"/>
                </a:lnTo>
                <a:lnTo>
                  <a:pt x="174492" y="1246180"/>
                </a:lnTo>
                <a:lnTo>
                  <a:pt x="161615" y="1186726"/>
                </a:lnTo>
                <a:lnTo>
                  <a:pt x="150424" y="1125173"/>
                </a:lnTo>
                <a:lnTo>
                  <a:pt x="141008" y="1061704"/>
                </a:lnTo>
                <a:lnTo>
                  <a:pt x="133460" y="996506"/>
                </a:lnTo>
                <a:lnTo>
                  <a:pt x="127869" y="929762"/>
                </a:lnTo>
                <a:lnTo>
                  <a:pt x="124379" y="862871"/>
                </a:lnTo>
                <a:lnTo>
                  <a:pt x="123039" y="797247"/>
                </a:lnTo>
                <a:lnTo>
                  <a:pt x="123784" y="733047"/>
                </a:lnTo>
                <a:lnTo>
                  <a:pt x="126545" y="670582"/>
                </a:lnTo>
                <a:lnTo>
                  <a:pt x="131263" y="609931"/>
                </a:lnTo>
                <a:lnTo>
                  <a:pt x="137870" y="551330"/>
                </a:lnTo>
                <a:lnTo>
                  <a:pt x="146301" y="494972"/>
                </a:lnTo>
                <a:lnTo>
                  <a:pt x="156492" y="441053"/>
                </a:lnTo>
                <a:lnTo>
                  <a:pt x="168377" y="389769"/>
                </a:lnTo>
                <a:lnTo>
                  <a:pt x="181892" y="341316"/>
                </a:lnTo>
                <a:lnTo>
                  <a:pt x="196972" y="295887"/>
                </a:lnTo>
                <a:lnTo>
                  <a:pt x="213551" y="253680"/>
                </a:lnTo>
                <a:lnTo>
                  <a:pt x="231564" y="214888"/>
                </a:lnTo>
                <a:lnTo>
                  <a:pt x="250948" y="179708"/>
                </a:lnTo>
                <a:lnTo>
                  <a:pt x="293564" y="120964"/>
                </a:lnTo>
                <a:lnTo>
                  <a:pt x="340879" y="79011"/>
                </a:lnTo>
                <a:lnTo>
                  <a:pt x="392373" y="55411"/>
                </a:lnTo>
                <a:lnTo>
                  <a:pt x="419525" y="50982"/>
                </a:lnTo>
                <a:lnTo>
                  <a:pt x="499183" y="50982"/>
                </a:lnTo>
                <a:lnTo>
                  <a:pt x="487738" y="41788"/>
                </a:lnTo>
                <a:lnTo>
                  <a:pt x="442573" y="16839"/>
                </a:lnTo>
                <a:lnTo>
                  <a:pt x="396268" y="2693"/>
                </a:lnTo>
                <a:lnTo>
                  <a:pt x="349150" y="0"/>
                </a:lnTo>
                <a:close/>
              </a:path>
              <a:path w="573404" h="1788159">
                <a:moveTo>
                  <a:pt x="564861" y="1755810"/>
                </a:moveTo>
                <a:lnTo>
                  <a:pt x="557667" y="1757634"/>
                </a:lnTo>
                <a:lnTo>
                  <a:pt x="550430" y="1759148"/>
                </a:lnTo>
                <a:lnTo>
                  <a:pt x="543133" y="1760304"/>
                </a:lnTo>
                <a:lnTo>
                  <a:pt x="535763" y="1761056"/>
                </a:lnTo>
                <a:lnTo>
                  <a:pt x="555407" y="1761056"/>
                </a:lnTo>
                <a:lnTo>
                  <a:pt x="564861" y="1755810"/>
                </a:lnTo>
                <a:close/>
              </a:path>
              <a:path w="573404" h="1788159">
                <a:moveTo>
                  <a:pt x="499183" y="50982"/>
                </a:moveTo>
                <a:lnTo>
                  <a:pt x="419525" y="50982"/>
                </a:lnTo>
                <a:lnTo>
                  <a:pt x="459116" y="53633"/>
                </a:lnTo>
                <a:lnTo>
                  <a:pt x="498126" y="66661"/>
                </a:lnTo>
                <a:lnTo>
                  <a:pt x="536290" y="89480"/>
                </a:lnTo>
                <a:lnTo>
                  <a:pt x="573343" y="121504"/>
                </a:lnTo>
                <a:lnTo>
                  <a:pt x="531437" y="76893"/>
                </a:lnTo>
                <a:lnTo>
                  <a:pt x="499183" y="50982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51094" y="7397727"/>
            <a:ext cx="273050" cy="427990"/>
          </a:xfrm>
          <a:custGeom>
            <a:avLst/>
            <a:gdLst/>
            <a:ahLst/>
            <a:cxnLst/>
            <a:rect l="l" t="t" r="r" b="b"/>
            <a:pathLst>
              <a:path w="273050" h="427990">
                <a:moveTo>
                  <a:pt x="20805" y="0"/>
                </a:moveTo>
                <a:lnTo>
                  <a:pt x="0" y="44134"/>
                </a:lnTo>
                <a:lnTo>
                  <a:pt x="263813" y="427411"/>
                </a:lnTo>
                <a:lnTo>
                  <a:pt x="272567" y="408615"/>
                </a:lnTo>
                <a:lnTo>
                  <a:pt x="20805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29344" y="7900135"/>
            <a:ext cx="362585" cy="75565"/>
          </a:xfrm>
          <a:custGeom>
            <a:avLst/>
            <a:gdLst/>
            <a:ahLst/>
            <a:cxnLst/>
            <a:rect l="l" t="t" r="r" b="b"/>
            <a:pathLst>
              <a:path w="362585" h="75565">
                <a:moveTo>
                  <a:pt x="83" y="0"/>
                </a:moveTo>
                <a:lnTo>
                  <a:pt x="0" y="46071"/>
                </a:lnTo>
                <a:lnTo>
                  <a:pt x="361988" y="75118"/>
                </a:lnTo>
                <a:lnTo>
                  <a:pt x="359360" y="58102"/>
                </a:lnTo>
                <a:lnTo>
                  <a:pt x="83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52782" y="8087224"/>
            <a:ext cx="348615" cy="209550"/>
          </a:xfrm>
          <a:custGeom>
            <a:avLst/>
            <a:gdLst/>
            <a:ahLst/>
            <a:cxnLst/>
            <a:rect l="l" t="t" r="r" b="b"/>
            <a:pathLst>
              <a:path w="348614" h="209550">
                <a:moveTo>
                  <a:pt x="340858" y="0"/>
                </a:moveTo>
                <a:lnTo>
                  <a:pt x="0" y="167136"/>
                </a:lnTo>
                <a:lnTo>
                  <a:pt x="3141" y="209312"/>
                </a:lnTo>
                <a:lnTo>
                  <a:pt x="348303" y="10470"/>
                </a:lnTo>
                <a:lnTo>
                  <a:pt x="340858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330474" y="8263237"/>
            <a:ext cx="304165" cy="360045"/>
          </a:xfrm>
          <a:custGeom>
            <a:avLst/>
            <a:gdLst/>
            <a:ahLst/>
            <a:cxnLst/>
            <a:rect l="l" t="t" r="r" b="b"/>
            <a:pathLst>
              <a:path w="304164" h="360045">
                <a:moveTo>
                  <a:pt x="293153" y="0"/>
                </a:moveTo>
                <a:lnTo>
                  <a:pt x="0" y="316754"/>
                </a:lnTo>
                <a:lnTo>
                  <a:pt x="12816" y="359852"/>
                </a:lnTo>
                <a:lnTo>
                  <a:pt x="304095" y="17727"/>
                </a:lnTo>
                <a:lnTo>
                  <a:pt x="293153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562961" y="8386075"/>
            <a:ext cx="135890" cy="567055"/>
          </a:xfrm>
          <a:custGeom>
            <a:avLst/>
            <a:gdLst/>
            <a:ahLst/>
            <a:cxnLst/>
            <a:rect l="l" t="t" r="r" b="b"/>
            <a:pathLst>
              <a:path w="135889" h="567054">
                <a:moveTo>
                  <a:pt x="120635" y="0"/>
                </a:moveTo>
                <a:lnTo>
                  <a:pt x="0" y="537973"/>
                </a:lnTo>
                <a:lnTo>
                  <a:pt x="39297" y="566726"/>
                </a:lnTo>
                <a:lnTo>
                  <a:pt x="135692" y="2806"/>
                </a:lnTo>
                <a:lnTo>
                  <a:pt x="120635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666694" y="7286078"/>
            <a:ext cx="76200" cy="513715"/>
          </a:xfrm>
          <a:custGeom>
            <a:avLst/>
            <a:gdLst/>
            <a:ahLst/>
            <a:cxnLst/>
            <a:rect l="l" t="t" r="r" b="b"/>
            <a:pathLst>
              <a:path w="76200" h="513715">
                <a:moveTo>
                  <a:pt x="46595" y="0"/>
                </a:moveTo>
                <a:lnTo>
                  <a:pt x="0" y="507440"/>
                </a:lnTo>
                <a:lnTo>
                  <a:pt x="16240" y="513178"/>
                </a:lnTo>
                <a:lnTo>
                  <a:pt x="75997" y="25255"/>
                </a:lnTo>
                <a:lnTo>
                  <a:pt x="68719" y="18447"/>
                </a:lnTo>
                <a:lnTo>
                  <a:pt x="61402" y="11952"/>
                </a:lnTo>
                <a:lnTo>
                  <a:pt x="54032" y="5795"/>
                </a:lnTo>
                <a:lnTo>
                  <a:pt x="46595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48633" y="8302032"/>
            <a:ext cx="209550" cy="388620"/>
          </a:xfrm>
          <a:custGeom>
            <a:avLst/>
            <a:gdLst/>
            <a:ahLst/>
            <a:cxnLst/>
            <a:rect l="l" t="t" r="r" b="b"/>
            <a:pathLst>
              <a:path w="209550" h="388620">
                <a:moveTo>
                  <a:pt x="8303" y="0"/>
                </a:moveTo>
                <a:lnTo>
                  <a:pt x="0" y="14585"/>
                </a:lnTo>
                <a:lnTo>
                  <a:pt x="190486" y="388616"/>
                </a:lnTo>
                <a:lnTo>
                  <a:pt x="195362" y="373642"/>
                </a:lnTo>
                <a:lnTo>
                  <a:pt x="200068" y="358335"/>
                </a:lnTo>
                <a:lnTo>
                  <a:pt x="204611" y="342709"/>
                </a:lnTo>
                <a:lnTo>
                  <a:pt x="208998" y="326775"/>
                </a:lnTo>
                <a:lnTo>
                  <a:pt x="8303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66141" y="8159325"/>
            <a:ext cx="240029" cy="54610"/>
          </a:xfrm>
          <a:custGeom>
            <a:avLst/>
            <a:gdLst/>
            <a:ahLst/>
            <a:cxnLst/>
            <a:rect l="l" t="t" r="r" b="b"/>
            <a:pathLst>
              <a:path w="240029" h="54609">
                <a:moveTo>
                  <a:pt x="3874" y="0"/>
                </a:moveTo>
                <a:lnTo>
                  <a:pt x="0" y="12156"/>
                </a:lnTo>
                <a:lnTo>
                  <a:pt x="240003" y="54542"/>
                </a:lnTo>
                <a:lnTo>
                  <a:pt x="239901" y="38093"/>
                </a:lnTo>
                <a:lnTo>
                  <a:pt x="239657" y="21580"/>
                </a:lnTo>
                <a:lnTo>
                  <a:pt x="3874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763619" y="7919201"/>
            <a:ext cx="226223" cy="143095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35340" y="7593900"/>
            <a:ext cx="190500" cy="328930"/>
          </a:xfrm>
          <a:custGeom>
            <a:avLst/>
            <a:gdLst/>
            <a:ahLst/>
            <a:cxnLst/>
            <a:rect l="l" t="t" r="r" b="b"/>
            <a:pathLst>
              <a:path w="190500" h="328929">
                <a:moveTo>
                  <a:pt x="170696" y="0"/>
                </a:moveTo>
                <a:lnTo>
                  <a:pt x="0" y="319110"/>
                </a:lnTo>
                <a:lnTo>
                  <a:pt x="10355" y="328471"/>
                </a:lnTo>
                <a:lnTo>
                  <a:pt x="190161" y="58364"/>
                </a:lnTo>
                <a:lnTo>
                  <a:pt x="185441" y="43434"/>
                </a:lnTo>
                <a:lnTo>
                  <a:pt x="180617" y="28726"/>
                </a:lnTo>
                <a:lnTo>
                  <a:pt x="175699" y="14246"/>
                </a:lnTo>
                <a:lnTo>
                  <a:pt x="170696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65368" y="7753765"/>
            <a:ext cx="238125" cy="666750"/>
          </a:xfrm>
          <a:custGeom>
            <a:avLst/>
            <a:gdLst/>
            <a:ahLst/>
            <a:cxnLst/>
            <a:rect l="l" t="t" r="r" b="b"/>
            <a:pathLst>
              <a:path w="238125" h="666750">
                <a:moveTo>
                  <a:pt x="96168" y="0"/>
                </a:moveTo>
                <a:lnTo>
                  <a:pt x="52548" y="29277"/>
                </a:lnTo>
                <a:lnTo>
                  <a:pt x="20329" y="103198"/>
                </a:lnTo>
                <a:lnTo>
                  <a:pt x="9441" y="153471"/>
                </a:lnTo>
                <a:lnTo>
                  <a:pt x="2538" y="210789"/>
                </a:lnTo>
                <a:lnTo>
                  <a:pt x="0" y="273782"/>
                </a:lnTo>
                <a:lnTo>
                  <a:pt x="2203" y="341078"/>
                </a:lnTo>
                <a:lnTo>
                  <a:pt x="9127" y="408054"/>
                </a:lnTo>
                <a:lnTo>
                  <a:pt x="20166" y="470123"/>
                </a:lnTo>
                <a:lnTo>
                  <a:pt x="34758" y="525977"/>
                </a:lnTo>
                <a:lnTo>
                  <a:pt x="52344" y="574312"/>
                </a:lnTo>
                <a:lnTo>
                  <a:pt x="72362" y="613819"/>
                </a:lnTo>
                <a:lnTo>
                  <a:pt x="117458" y="661127"/>
                </a:lnTo>
                <a:lnTo>
                  <a:pt x="141413" y="666314"/>
                </a:lnTo>
                <a:lnTo>
                  <a:pt x="164460" y="657928"/>
                </a:lnTo>
                <a:lnTo>
                  <a:pt x="202766" y="604944"/>
                </a:lnTo>
                <a:lnTo>
                  <a:pt x="217267" y="563088"/>
                </a:lnTo>
                <a:lnTo>
                  <a:pt x="228162" y="512818"/>
                </a:lnTo>
                <a:lnTo>
                  <a:pt x="235074" y="455505"/>
                </a:lnTo>
                <a:lnTo>
                  <a:pt x="237623" y="392521"/>
                </a:lnTo>
                <a:lnTo>
                  <a:pt x="235431" y="325236"/>
                </a:lnTo>
                <a:lnTo>
                  <a:pt x="228477" y="258250"/>
                </a:lnTo>
                <a:lnTo>
                  <a:pt x="217419" y="196176"/>
                </a:lnTo>
                <a:lnTo>
                  <a:pt x="202815" y="140320"/>
                </a:lnTo>
                <a:lnTo>
                  <a:pt x="185224" y="91986"/>
                </a:lnTo>
                <a:lnTo>
                  <a:pt x="165206" y="52482"/>
                </a:lnTo>
                <a:lnTo>
                  <a:pt x="120119" y="5182"/>
                </a:lnTo>
                <a:lnTo>
                  <a:pt x="96168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61458" y="6040519"/>
            <a:ext cx="1349375" cy="1012190"/>
          </a:xfrm>
          <a:custGeom>
            <a:avLst/>
            <a:gdLst/>
            <a:ahLst/>
            <a:cxnLst/>
            <a:rect l="l" t="t" r="r" b="b"/>
            <a:pathLst>
              <a:path w="1349375" h="1012190">
                <a:moveTo>
                  <a:pt x="1130024" y="844728"/>
                </a:moveTo>
                <a:lnTo>
                  <a:pt x="920076" y="844728"/>
                </a:lnTo>
                <a:lnTo>
                  <a:pt x="951998" y="878432"/>
                </a:lnTo>
                <a:lnTo>
                  <a:pt x="1026169" y="948533"/>
                </a:lnTo>
                <a:lnTo>
                  <a:pt x="1110197" y="1008516"/>
                </a:lnTo>
                <a:lnTo>
                  <a:pt x="1171692" y="1011864"/>
                </a:lnTo>
                <a:lnTo>
                  <a:pt x="1179544" y="951132"/>
                </a:lnTo>
                <a:lnTo>
                  <a:pt x="1145650" y="870078"/>
                </a:lnTo>
                <a:lnTo>
                  <a:pt x="1130024" y="844728"/>
                </a:lnTo>
                <a:close/>
              </a:path>
              <a:path w="1349375" h="1012190">
                <a:moveTo>
                  <a:pt x="173324" y="0"/>
                </a:moveTo>
                <a:lnTo>
                  <a:pt x="0" y="358376"/>
                </a:lnTo>
                <a:lnTo>
                  <a:pt x="795179" y="740103"/>
                </a:lnTo>
                <a:lnTo>
                  <a:pt x="792847" y="780175"/>
                </a:lnTo>
                <a:lnTo>
                  <a:pt x="794215" y="869194"/>
                </a:lnTo>
                <a:lnTo>
                  <a:pt x="811829" y="960368"/>
                </a:lnTo>
                <a:lnTo>
                  <a:pt x="858235" y="1006901"/>
                </a:lnTo>
                <a:lnTo>
                  <a:pt x="906342" y="986659"/>
                </a:lnTo>
                <a:lnTo>
                  <a:pt x="923329" y="930346"/>
                </a:lnTo>
                <a:lnTo>
                  <a:pt x="923228" y="871766"/>
                </a:lnTo>
                <a:lnTo>
                  <a:pt x="920076" y="844728"/>
                </a:lnTo>
                <a:lnTo>
                  <a:pt x="1130024" y="844728"/>
                </a:lnTo>
                <a:lnTo>
                  <a:pt x="1101917" y="799131"/>
                </a:lnTo>
                <a:lnTo>
                  <a:pt x="1080249" y="768720"/>
                </a:lnTo>
                <a:lnTo>
                  <a:pt x="1315463" y="768720"/>
                </a:lnTo>
                <a:lnTo>
                  <a:pt x="1349299" y="734092"/>
                </a:lnTo>
                <a:lnTo>
                  <a:pt x="1305916" y="674946"/>
                </a:lnTo>
                <a:lnTo>
                  <a:pt x="1213220" y="628907"/>
                </a:lnTo>
                <a:lnTo>
                  <a:pt x="1121053" y="599038"/>
                </a:lnTo>
                <a:lnTo>
                  <a:pt x="1079255" y="588400"/>
                </a:lnTo>
                <a:lnTo>
                  <a:pt x="1102507" y="551281"/>
                </a:lnTo>
                <a:lnTo>
                  <a:pt x="1133716" y="493597"/>
                </a:lnTo>
                <a:lnTo>
                  <a:pt x="903668" y="493597"/>
                </a:lnTo>
                <a:lnTo>
                  <a:pt x="173324" y="0"/>
                </a:lnTo>
                <a:close/>
              </a:path>
              <a:path w="1349375" h="1012190">
                <a:moveTo>
                  <a:pt x="1315463" y="768720"/>
                </a:moveTo>
                <a:lnTo>
                  <a:pt x="1080249" y="768720"/>
                </a:lnTo>
                <a:lnTo>
                  <a:pt x="1122699" y="775426"/>
                </a:lnTo>
                <a:lnTo>
                  <a:pt x="1215870" y="783718"/>
                </a:lnTo>
                <a:lnTo>
                  <a:pt x="1308492" y="775854"/>
                </a:lnTo>
                <a:lnTo>
                  <a:pt x="1315463" y="768720"/>
                </a:lnTo>
                <a:close/>
              </a:path>
              <a:path w="1349375" h="1012190">
                <a:moveTo>
                  <a:pt x="1168257" y="306723"/>
                </a:moveTo>
                <a:lnTo>
                  <a:pt x="1098825" y="315160"/>
                </a:lnTo>
                <a:lnTo>
                  <a:pt x="1010994" y="381705"/>
                </a:lnTo>
                <a:lnTo>
                  <a:pt x="935647" y="457477"/>
                </a:lnTo>
                <a:lnTo>
                  <a:pt x="903668" y="493597"/>
                </a:lnTo>
                <a:lnTo>
                  <a:pt x="1133716" y="493597"/>
                </a:lnTo>
                <a:lnTo>
                  <a:pt x="1148678" y="465942"/>
                </a:lnTo>
                <a:lnTo>
                  <a:pt x="1182388" y="371413"/>
                </a:lnTo>
                <a:lnTo>
                  <a:pt x="1168257" y="306723"/>
                </a:lnTo>
                <a:close/>
              </a:path>
            </a:pathLst>
          </a:custGeom>
          <a:solidFill>
            <a:srgbClr val="D99E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68488" y="5566488"/>
            <a:ext cx="1038860" cy="949325"/>
          </a:xfrm>
          <a:custGeom>
            <a:avLst/>
            <a:gdLst/>
            <a:ahLst/>
            <a:cxnLst/>
            <a:rect l="l" t="t" r="r" b="b"/>
            <a:pathLst>
              <a:path w="1038860" h="949325">
                <a:moveTo>
                  <a:pt x="65840" y="0"/>
                </a:moveTo>
                <a:lnTo>
                  <a:pt x="53063" y="20272"/>
                </a:lnTo>
                <a:lnTo>
                  <a:pt x="26280" y="77311"/>
                </a:lnTo>
                <a:lnTo>
                  <a:pt x="2817" y="165449"/>
                </a:lnTo>
                <a:lnTo>
                  <a:pt x="0" y="279017"/>
                </a:lnTo>
                <a:lnTo>
                  <a:pt x="31163" y="372319"/>
                </a:lnTo>
                <a:lnTo>
                  <a:pt x="85888" y="447958"/>
                </a:lnTo>
                <a:lnTo>
                  <a:pt x="137954" y="498670"/>
                </a:lnTo>
                <a:lnTo>
                  <a:pt x="161136" y="517188"/>
                </a:lnTo>
                <a:lnTo>
                  <a:pt x="627321" y="949007"/>
                </a:lnTo>
                <a:lnTo>
                  <a:pt x="1038292" y="429463"/>
                </a:lnTo>
                <a:lnTo>
                  <a:pt x="65840" y="0"/>
                </a:lnTo>
                <a:close/>
              </a:path>
            </a:pathLst>
          </a:custGeom>
          <a:solidFill>
            <a:srgbClr val="FFA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62117" y="5866837"/>
            <a:ext cx="353695" cy="357505"/>
          </a:xfrm>
          <a:custGeom>
            <a:avLst/>
            <a:gdLst/>
            <a:ahLst/>
            <a:cxnLst/>
            <a:rect l="l" t="t" r="r" b="b"/>
            <a:pathLst>
              <a:path w="353695" h="357504">
                <a:moveTo>
                  <a:pt x="272845" y="226549"/>
                </a:moveTo>
                <a:lnTo>
                  <a:pt x="164486" y="226549"/>
                </a:lnTo>
                <a:lnTo>
                  <a:pt x="162241" y="256005"/>
                </a:lnTo>
                <a:lnTo>
                  <a:pt x="165124" y="314498"/>
                </a:lnTo>
                <a:lnTo>
                  <a:pt x="187562" y="357221"/>
                </a:lnTo>
                <a:lnTo>
                  <a:pt x="243981" y="339363"/>
                </a:lnTo>
                <a:lnTo>
                  <a:pt x="289585" y="284104"/>
                </a:lnTo>
                <a:lnTo>
                  <a:pt x="288333" y="244401"/>
                </a:lnTo>
                <a:lnTo>
                  <a:pt x="272845" y="226549"/>
                </a:lnTo>
                <a:close/>
              </a:path>
              <a:path w="353695" h="357504">
                <a:moveTo>
                  <a:pt x="103454" y="0"/>
                </a:moveTo>
                <a:lnTo>
                  <a:pt x="59902" y="12514"/>
                </a:lnTo>
                <a:lnTo>
                  <a:pt x="33850" y="49517"/>
                </a:lnTo>
                <a:lnTo>
                  <a:pt x="51990" y="89157"/>
                </a:lnTo>
                <a:lnTo>
                  <a:pt x="84641" y="120765"/>
                </a:lnTo>
                <a:lnTo>
                  <a:pt x="102121" y="133672"/>
                </a:lnTo>
                <a:lnTo>
                  <a:pt x="79718" y="135029"/>
                </a:lnTo>
                <a:lnTo>
                  <a:pt x="34621" y="144314"/>
                </a:lnTo>
                <a:lnTo>
                  <a:pt x="0" y="169347"/>
                </a:lnTo>
                <a:lnTo>
                  <a:pt x="9024" y="217953"/>
                </a:lnTo>
                <a:lnTo>
                  <a:pt x="56882" y="254719"/>
                </a:lnTo>
                <a:lnTo>
                  <a:pt x="107703" y="253738"/>
                </a:lnTo>
                <a:lnTo>
                  <a:pt x="148050" y="237014"/>
                </a:lnTo>
                <a:lnTo>
                  <a:pt x="164486" y="226549"/>
                </a:lnTo>
                <a:lnTo>
                  <a:pt x="272845" y="226549"/>
                </a:lnTo>
                <a:lnTo>
                  <a:pt x="267546" y="220442"/>
                </a:lnTo>
                <a:lnTo>
                  <a:pt x="254546" y="212414"/>
                </a:lnTo>
                <a:lnTo>
                  <a:pt x="295633" y="209012"/>
                </a:lnTo>
                <a:lnTo>
                  <a:pt x="329007" y="190248"/>
                </a:lnTo>
                <a:lnTo>
                  <a:pt x="349886" y="160794"/>
                </a:lnTo>
                <a:lnTo>
                  <a:pt x="352509" y="134950"/>
                </a:lnTo>
                <a:lnTo>
                  <a:pt x="189731" y="134950"/>
                </a:lnTo>
                <a:lnTo>
                  <a:pt x="184985" y="82774"/>
                </a:lnTo>
                <a:lnTo>
                  <a:pt x="167812" y="39786"/>
                </a:lnTo>
                <a:lnTo>
                  <a:pt x="140030" y="10643"/>
                </a:lnTo>
                <a:lnTo>
                  <a:pt x="103454" y="0"/>
                </a:lnTo>
                <a:close/>
              </a:path>
              <a:path w="353695" h="357504">
                <a:moveTo>
                  <a:pt x="290488" y="70535"/>
                </a:moveTo>
                <a:lnTo>
                  <a:pt x="242969" y="89305"/>
                </a:lnTo>
                <a:lnTo>
                  <a:pt x="205155" y="119285"/>
                </a:lnTo>
                <a:lnTo>
                  <a:pt x="189731" y="134950"/>
                </a:lnTo>
                <a:lnTo>
                  <a:pt x="352509" y="134950"/>
                </a:lnTo>
                <a:lnTo>
                  <a:pt x="353486" y="125321"/>
                </a:lnTo>
                <a:lnTo>
                  <a:pt x="335025" y="88501"/>
                </a:lnTo>
                <a:lnTo>
                  <a:pt x="290488" y="70535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592541" y="5995790"/>
            <a:ext cx="111118" cy="90518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239695" y="6156251"/>
            <a:ext cx="328295" cy="276860"/>
          </a:xfrm>
          <a:custGeom>
            <a:avLst/>
            <a:gdLst/>
            <a:ahLst/>
            <a:cxnLst/>
            <a:rect l="l" t="t" r="r" b="b"/>
            <a:pathLst>
              <a:path w="328295" h="276860">
                <a:moveTo>
                  <a:pt x="66113" y="0"/>
                </a:moveTo>
                <a:lnTo>
                  <a:pt x="21601" y="10773"/>
                </a:lnTo>
                <a:lnTo>
                  <a:pt x="0" y="29495"/>
                </a:lnTo>
                <a:lnTo>
                  <a:pt x="267175" y="276817"/>
                </a:lnTo>
                <a:lnTo>
                  <a:pt x="261996" y="251668"/>
                </a:lnTo>
                <a:lnTo>
                  <a:pt x="247776" y="233144"/>
                </a:lnTo>
                <a:lnTo>
                  <a:pt x="233012" y="221698"/>
                </a:lnTo>
                <a:lnTo>
                  <a:pt x="226202" y="217782"/>
                </a:lnTo>
                <a:lnTo>
                  <a:pt x="269030" y="216147"/>
                </a:lnTo>
                <a:lnTo>
                  <a:pt x="303559" y="198800"/>
                </a:lnTo>
                <a:lnTo>
                  <a:pt x="324825" y="170203"/>
                </a:lnTo>
                <a:lnTo>
                  <a:pt x="327638" y="137481"/>
                </a:lnTo>
                <a:lnTo>
                  <a:pt x="157366" y="137481"/>
                </a:lnTo>
                <a:lnTo>
                  <a:pt x="151550" y="85389"/>
                </a:lnTo>
                <a:lnTo>
                  <a:pt x="133076" y="41990"/>
                </a:lnTo>
                <a:lnTo>
                  <a:pt x="103934" y="11966"/>
                </a:lnTo>
                <a:lnTo>
                  <a:pt x="66113" y="0"/>
                </a:lnTo>
                <a:close/>
              </a:path>
              <a:path w="328295" h="276860">
                <a:moveTo>
                  <a:pt x="260875" y="77325"/>
                </a:moveTo>
                <a:lnTo>
                  <a:pt x="211786" y="94103"/>
                </a:lnTo>
                <a:lnTo>
                  <a:pt x="173075" y="122476"/>
                </a:lnTo>
                <a:lnTo>
                  <a:pt x="157366" y="137481"/>
                </a:lnTo>
                <a:lnTo>
                  <a:pt x="327638" y="137481"/>
                </a:lnTo>
                <a:lnTo>
                  <a:pt x="327866" y="134817"/>
                </a:lnTo>
                <a:lnTo>
                  <a:pt x="307718" y="97105"/>
                </a:lnTo>
                <a:lnTo>
                  <a:pt x="260875" y="77325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353642" y="6286938"/>
            <a:ext cx="98178" cy="84043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60225" y="4913166"/>
            <a:ext cx="596900" cy="3382645"/>
          </a:xfrm>
          <a:custGeom>
            <a:avLst/>
            <a:gdLst/>
            <a:ahLst/>
            <a:cxnLst/>
            <a:rect l="l" t="t" r="r" b="b"/>
            <a:pathLst>
              <a:path w="596900" h="3382645">
                <a:moveTo>
                  <a:pt x="60396" y="0"/>
                </a:moveTo>
                <a:lnTo>
                  <a:pt x="0" y="234903"/>
                </a:lnTo>
                <a:lnTo>
                  <a:pt x="409087" y="270138"/>
                </a:lnTo>
                <a:lnTo>
                  <a:pt x="489880" y="3382525"/>
                </a:lnTo>
                <a:lnTo>
                  <a:pt x="596285" y="3370756"/>
                </a:lnTo>
                <a:lnTo>
                  <a:pt x="569144" y="140938"/>
                </a:lnTo>
                <a:lnTo>
                  <a:pt x="60396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126985" y="6886292"/>
            <a:ext cx="129539" cy="1679575"/>
          </a:xfrm>
          <a:custGeom>
            <a:avLst/>
            <a:gdLst/>
            <a:ahLst/>
            <a:cxnLst/>
            <a:rect l="l" t="t" r="r" b="b"/>
            <a:pathLst>
              <a:path w="129539" h="1679575">
                <a:moveTo>
                  <a:pt x="107598" y="0"/>
                </a:moveTo>
                <a:lnTo>
                  <a:pt x="24721" y="11748"/>
                </a:lnTo>
                <a:lnTo>
                  <a:pt x="0" y="1679530"/>
                </a:lnTo>
                <a:lnTo>
                  <a:pt x="129231" y="1679530"/>
                </a:lnTo>
                <a:lnTo>
                  <a:pt x="107598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196661" y="6858410"/>
            <a:ext cx="906780" cy="904875"/>
          </a:xfrm>
          <a:custGeom>
            <a:avLst/>
            <a:gdLst/>
            <a:ahLst/>
            <a:cxnLst/>
            <a:rect l="l" t="t" r="r" b="b"/>
            <a:pathLst>
              <a:path w="906779" h="904875">
                <a:moveTo>
                  <a:pt x="11015" y="0"/>
                </a:moveTo>
                <a:lnTo>
                  <a:pt x="0" y="810383"/>
                </a:lnTo>
                <a:lnTo>
                  <a:pt x="887281" y="904349"/>
                </a:lnTo>
                <a:lnTo>
                  <a:pt x="906694" y="152665"/>
                </a:lnTo>
                <a:lnTo>
                  <a:pt x="11015" y="0"/>
                </a:lnTo>
                <a:close/>
              </a:path>
            </a:pathLst>
          </a:custGeom>
          <a:solidFill>
            <a:srgbClr val="1F3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092683" y="7755404"/>
            <a:ext cx="1090930" cy="234950"/>
          </a:xfrm>
          <a:custGeom>
            <a:avLst/>
            <a:gdLst/>
            <a:ahLst/>
            <a:cxnLst/>
            <a:rect l="l" t="t" r="r" b="b"/>
            <a:pathLst>
              <a:path w="1090929" h="234950">
                <a:moveTo>
                  <a:pt x="0" y="0"/>
                </a:moveTo>
                <a:lnTo>
                  <a:pt x="7088" y="82248"/>
                </a:lnTo>
                <a:lnTo>
                  <a:pt x="1090657" y="234935"/>
                </a:lnTo>
                <a:lnTo>
                  <a:pt x="1086919" y="93986"/>
                </a:lnTo>
                <a:lnTo>
                  <a:pt x="0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703549" y="7861120"/>
            <a:ext cx="1480185" cy="180975"/>
          </a:xfrm>
          <a:custGeom>
            <a:avLst/>
            <a:gdLst/>
            <a:ahLst/>
            <a:cxnLst/>
            <a:rect l="l" t="t" r="r" b="b"/>
            <a:pathLst>
              <a:path w="1480185" h="180975">
                <a:moveTo>
                  <a:pt x="1457871" y="0"/>
                </a:moveTo>
                <a:lnTo>
                  <a:pt x="0" y="79264"/>
                </a:lnTo>
                <a:lnTo>
                  <a:pt x="22009" y="180580"/>
                </a:lnTo>
                <a:lnTo>
                  <a:pt x="1479808" y="129231"/>
                </a:lnTo>
                <a:lnTo>
                  <a:pt x="1457871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957366" y="6627902"/>
            <a:ext cx="1401445" cy="352425"/>
          </a:xfrm>
          <a:custGeom>
            <a:avLst/>
            <a:gdLst/>
            <a:ahLst/>
            <a:cxnLst/>
            <a:rect l="l" t="t" r="r" b="b"/>
            <a:pathLst>
              <a:path w="1401445" h="352425">
                <a:moveTo>
                  <a:pt x="0" y="0"/>
                </a:moveTo>
                <a:lnTo>
                  <a:pt x="38250" y="152696"/>
                </a:lnTo>
                <a:lnTo>
                  <a:pt x="1401035" y="352355"/>
                </a:lnTo>
                <a:lnTo>
                  <a:pt x="1377078" y="73568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30380" y="7573929"/>
            <a:ext cx="2531110" cy="367030"/>
          </a:xfrm>
          <a:custGeom>
            <a:avLst/>
            <a:gdLst/>
            <a:ahLst/>
            <a:cxnLst/>
            <a:rect l="l" t="t" r="r" b="b"/>
            <a:pathLst>
              <a:path w="2531110" h="367029">
                <a:moveTo>
                  <a:pt x="886935" y="0"/>
                </a:moveTo>
                <a:lnTo>
                  <a:pt x="438973" y="68450"/>
                </a:lnTo>
                <a:lnTo>
                  <a:pt x="120938" y="152313"/>
                </a:lnTo>
                <a:lnTo>
                  <a:pt x="0" y="193234"/>
                </a:lnTo>
                <a:lnTo>
                  <a:pt x="1073161" y="366465"/>
                </a:lnTo>
                <a:lnTo>
                  <a:pt x="2531032" y="287179"/>
                </a:lnTo>
                <a:lnTo>
                  <a:pt x="2451385" y="254701"/>
                </a:lnTo>
                <a:lnTo>
                  <a:pt x="2224192" y="177082"/>
                </a:lnTo>
                <a:lnTo>
                  <a:pt x="1867074" y="84045"/>
                </a:lnTo>
                <a:lnTo>
                  <a:pt x="1397653" y="5313"/>
                </a:lnTo>
                <a:lnTo>
                  <a:pt x="886935" y="0"/>
                </a:lnTo>
                <a:close/>
              </a:path>
            </a:pathLst>
          </a:custGeom>
          <a:solidFill>
            <a:srgbClr val="3C75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509580" y="8589330"/>
            <a:ext cx="963294" cy="340995"/>
          </a:xfrm>
          <a:custGeom>
            <a:avLst/>
            <a:gdLst/>
            <a:ahLst/>
            <a:cxnLst/>
            <a:rect l="l" t="t" r="r" b="b"/>
            <a:pathLst>
              <a:path w="963295" h="340995">
                <a:moveTo>
                  <a:pt x="963101" y="0"/>
                </a:moveTo>
                <a:lnTo>
                  <a:pt x="0" y="140938"/>
                </a:lnTo>
                <a:lnTo>
                  <a:pt x="0" y="340586"/>
                </a:lnTo>
                <a:lnTo>
                  <a:pt x="963101" y="223113"/>
                </a:lnTo>
                <a:lnTo>
                  <a:pt x="963101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687669" y="8269400"/>
            <a:ext cx="1191260" cy="534035"/>
          </a:xfrm>
          <a:custGeom>
            <a:avLst/>
            <a:gdLst/>
            <a:ahLst/>
            <a:cxnLst/>
            <a:rect l="l" t="t" r="r" b="b"/>
            <a:pathLst>
              <a:path w="1191259" h="534034">
                <a:moveTo>
                  <a:pt x="723595" y="0"/>
                </a:moveTo>
                <a:lnTo>
                  <a:pt x="556669" y="27629"/>
                </a:lnTo>
                <a:lnTo>
                  <a:pt x="451652" y="61422"/>
                </a:lnTo>
                <a:lnTo>
                  <a:pt x="397062" y="90023"/>
                </a:lnTo>
                <a:lnTo>
                  <a:pt x="381417" y="102080"/>
                </a:lnTo>
                <a:lnTo>
                  <a:pt x="57081" y="199878"/>
                </a:lnTo>
                <a:lnTo>
                  <a:pt x="39903" y="215852"/>
                </a:lnTo>
                <a:lnTo>
                  <a:pt x="10041" y="270294"/>
                </a:lnTo>
                <a:lnTo>
                  <a:pt x="0" y="372983"/>
                </a:lnTo>
                <a:lnTo>
                  <a:pt x="42286" y="533701"/>
                </a:lnTo>
                <a:lnTo>
                  <a:pt x="1191099" y="254107"/>
                </a:lnTo>
                <a:lnTo>
                  <a:pt x="1155832" y="210514"/>
                </a:lnTo>
                <a:lnTo>
                  <a:pt x="1058095" y="116683"/>
                </a:lnTo>
                <a:lnTo>
                  <a:pt x="909984" y="28037"/>
                </a:lnTo>
                <a:lnTo>
                  <a:pt x="723595" y="0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56344" y="8403956"/>
            <a:ext cx="253908" cy="195148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686865" y="8548962"/>
            <a:ext cx="187325" cy="254635"/>
          </a:xfrm>
          <a:custGeom>
            <a:avLst/>
            <a:gdLst/>
            <a:ahLst/>
            <a:cxnLst/>
            <a:rect l="l" t="t" r="r" b="b"/>
            <a:pathLst>
              <a:path w="187325" h="254634">
                <a:moveTo>
                  <a:pt x="8327" y="0"/>
                </a:moveTo>
                <a:lnTo>
                  <a:pt x="1650" y="34654"/>
                </a:lnTo>
                <a:lnTo>
                  <a:pt x="0" y="76832"/>
                </a:lnTo>
                <a:lnTo>
                  <a:pt x="5163" y="127099"/>
                </a:lnTo>
                <a:lnTo>
                  <a:pt x="18927" y="186016"/>
                </a:lnTo>
                <a:lnTo>
                  <a:pt x="43080" y="254149"/>
                </a:lnTo>
                <a:lnTo>
                  <a:pt x="187044" y="219113"/>
                </a:lnTo>
                <a:lnTo>
                  <a:pt x="171685" y="160726"/>
                </a:lnTo>
                <a:lnTo>
                  <a:pt x="147066" y="98059"/>
                </a:lnTo>
                <a:lnTo>
                  <a:pt x="116353" y="54331"/>
                </a:lnTo>
                <a:lnTo>
                  <a:pt x="78749" y="25493"/>
                </a:lnTo>
                <a:lnTo>
                  <a:pt x="40619" y="8424"/>
                </a:lnTo>
                <a:lnTo>
                  <a:pt x="8327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519707" y="8285723"/>
            <a:ext cx="359410" cy="317500"/>
          </a:xfrm>
          <a:custGeom>
            <a:avLst/>
            <a:gdLst/>
            <a:ahLst/>
            <a:cxnLst/>
            <a:rect l="l" t="t" r="r" b="b"/>
            <a:pathLst>
              <a:path w="359409" h="317500">
                <a:moveTo>
                  <a:pt x="43802" y="0"/>
                </a:moveTo>
                <a:lnTo>
                  <a:pt x="22830" y="39668"/>
                </a:lnTo>
                <a:lnTo>
                  <a:pt x="5886" y="91274"/>
                </a:lnTo>
                <a:lnTo>
                  <a:pt x="0" y="135472"/>
                </a:lnTo>
                <a:lnTo>
                  <a:pt x="1539" y="181867"/>
                </a:lnTo>
                <a:lnTo>
                  <a:pt x="8831" y="228725"/>
                </a:lnTo>
                <a:lnTo>
                  <a:pt x="20200" y="274311"/>
                </a:lnTo>
                <a:lnTo>
                  <a:pt x="33969" y="316890"/>
                </a:lnTo>
                <a:lnTo>
                  <a:pt x="359059" y="237772"/>
                </a:lnTo>
                <a:lnTo>
                  <a:pt x="336275" y="208812"/>
                </a:lnTo>
                <a:lnTo>
                  <a:pt x="272030" y="140730"/>
                </a:lnTo>
                <a:lnTo>
                  <a:pt x="172485" y="61726"/>
                </a:lnTo>
                <a:lnTo>
                  <a:pt x="43802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714380" y="8485479"/>
            <a:ext cx="1164590" cy="318135"/>
          </a:xfrm>
          <a:custGeom>
            <a:avLst/>
            <a:gdLst/>
            <a:ahLst/>
            <a:cxnLst/>
            <a:rect l="l" t="t" r="r" b="b"/>
            <a:pathLst>
              <a:path w="1164590" h="318134">
                <a:moveTo>
                  <a:pt x="1133986" y="0"/>
                </a:moveTo>
                <a:lnTo>
                  <a:pt x="0" y="275991"/>
                </a:lnTo>
                <a:lnTo>
                  <a:pt x="3527" y="286082"/>
                </a:lnTo>
                <a:lnTo>
                  <a:pt x="7224" y="296348"/>
                </a:lnTo>
                <a:lnTo>
                  <a:pt x="11205" y="306844"/>
                </a:lnTo>
                <a:lnTo>
                  <a:pt x="15580" y="317623"/>
                </a:lnTo>
                <a:lnTo>
                  <a:pt x="1164383" y="38030"/>
                </a:lnTo>
                <a:lnTo>
                  <a:pt x="1162377" y="35268"/>
                </a:lnTo>
                <a:lnTo>
                  <a:pt x="1156500" y="27496"/>
                </a:lnTo>
                <a:lnTo>
                  <a:pt x="1146965" y="15483"/>
                </a:lnTo>
                <a:lnTo>
                  <a:pt x="1133986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714222" y="8302644"/>
            <a:ext cx="509270" cy="262255"/>
          </a:xfrm>
          <a:custGeom>
            <a:avLst/>
            <a:gdLst/>
            <a:ahLst/>
            <a:cxnLst/>
            <a:rect l="l" t="t" r="r" b="b"/>
            <a:pathLst>
              <a:path w="509270" h="262254">
                <a:moveTo>
                  <a:pt x="508675" y="0"/>
                </a:moveTo>
                <a:lnTo>
                  <a:pt x="435405" y="24118"/>
                </a:lnTo>
                <a:lnTo>
                  <a:pt x="388001" y="46295"/>
                </a:lnTo>
                <a:lnTo>
                  <a:pt x="362480" y="62534"/>
                </a:lnTo>
                <a:lnTo>
                  <a:pt x="354858" y="68835"/>
                </a:lnTo>
                <a:lnTo>
                  <a:pt x="30522" y="166633"/>
                </a:lnTo>
                <a:lnTo>
                  <a:pt x="27867" y="168602"/>
                </a:lnTo>
                <a:lnTo>
                  <a:pt x="20899" y="174773"/>
                </a:lnTo>
                <a:lnTo>
                  <a:pt x="11112" y="185544"/>
                </a:lnTo>
                <a:lnTo>
                  <a:pt x="0" y="201313"/>
                </a:lnTo>
                <a:lnTo>
                  <a:pt x="30230" y="218100"/>
                </a:lnTo>
                <a:lnTo>
                  <a:pt x="66652" y="234689"/>
                </a:lnTo>
                <a:lnTo>
                  <a:pt x="108282" y="248942"/>
                </a:lnTo>
                <a:lnTo>
                  <a:pt x="154138" y="258718"/>
                </a:lnTo>
                <a:lnTo>
                  <a:pt x="203239" y="261880"/>
                </a:lnTo>
                <a:lnTo>
                  <a:pt x="254602" y="256288"/>
                </a:lnTo>
                <a:lnTo>
                  <a:pt x="307247" y="239804"/>
                </a:lnTo>
                <a:lnTo>
                  <a:pt x="364865" y="208654"/>
                </a:lnTo>
                <a:lnTo>
                  <a:pt x="410696" y="171745"/>
                </a:lnTo>
                <a:lnTo>
                  <a:pt x="446043" y="131910"/>
                </a:lnTo>
                <a:lnTo>
                  <a:pt x="472210" y="91984"/>
                </a:lnTo>
                <a:lnTo>
                  <a:pt x="490502" y="54801"/>
                </a:lnTo>
                <a:lnTo>
                  <a:pt x="502222" y="23194"/>
                </a:lnTo>
                <a:lnTo>
                  <a:pt x="508675" y="0"/>
                </a:lnTo>
                <a:close/>
              </a:path>
            </a:pathLst>
          </a:custGeom>
          <a:solidFill>
            <a:srgbClr val="FF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769469" y="8554767"/>
            <a:ext cx="1149350" cy="585470"/>
          </a:xfrm>
          <a:custGeom>
            <a:avLst/>
            <a:gdLst/>
            <a:ahLst/>
            <a:cxnLst/>
            <a:rect l="l" t="t" r="r" b="b"/>
            <a:pathLst>
              <a:path w="1149350" h="585470">
                <a:moveTo>
                  <a:pt x="212422" y="0"/>
                </a:moveTo>
                <a:lnTo>
                  <a:pt x="186554" y="9687"/>
                </a:lnTo>
                <a:lnTo>
                  <a:pt x="125738" y="51274"/>
                </a:lnTo>
                <a:lnTo>
                  <a:pt x="55158" y="143552"/>
                </a:lnTo>
                <a:lnTo>
                  <a:pt x="0" y="305310"/>
                </a:lnTo>
                <a:lnTo>
                  <a:pt x="1149043" y="584966"/>
                </a:lnTo>
                <a:lnTo>
                  <a:pt x="1149089" y="528353"/>
                </a:lnTo>
                <a:lnTo>
                  <a:pt x="1130603" y="396461"/>
                </a:lnTo>
                <a:lnTo>
                  <a:pt x="1065647" y="246213"/>
                </a:lnTo>
                <a:lnTo>
                  <a:pt x="926285" y="134529"/>
                </a:lnTo>
                <a:lnTo>
                  <a:pt x="762311" y="86143"/>
                </a:lnTo>
                <a:lnTo>
                  <a:pt x="533753" y="86143"/>
                </a:lnTo>
                <a:lnTo>
                  <a:pt x="212422" y="0"/>
                </a:lnTo>
                <a:close/>
              </a:path>
              <a:path w="1149350" h="585470">
                <a:moveTo>
                  <a:pt x="637093" y="73548"/>
                </a:moveTo>
                <a:lnTo>
                  <a:pt x="560239" y="79908"/>
                </a:lnTo>
                <a:lnTo>
                  <a:pt x="533753" y="86143"/>
                </a:lnTo>
                <a:lnTo>
                  <a:pt x="762311" y="86143"/>
                </a:lnTo>
                <a:lnTo>
                  <a:pt x="760410" y="85582"/>
                </a:lnTo>
                <a:lnTo>
                  <a:pt x="637093" y="73548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286443" y="8745794"/>
            <a:ext cx="253960" cy="195140"/>
          </a:xfrm>
          <a:prstGeom prst="rect">
            <a:avLst/>
          </a:pr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704452" y="8800420"/>
            <a:ext cx="214629" cy="320675"/>
          </a:xfrm>
          <a:custGeom>
            <a:avLst/>
            <a:gdLst/>
            <a:ahLst/>
            <a:cxnLst/>
            <a:rect l="l" t="t" r="r" b="b"/>
            <a:pathLst>
              <a:path w="214629" h="320675">
                <a:moveTo>
                  <a:pt x="130191" y="0"/>
                </a:moveTo>
                <a:lnTo>
                  <a:pt x="73061" y="36220"/>
                </a:lnTo>
                <a:lnTo>
                  <a:pt x="43733" y="71754"/>
                </a:lnTo>
                <a:lnTo>
                  <a:pt x="20927" y="122268"/>
                </a:lnTo>
                <a:lnTo>
                  <a:pt x="4219" y="192061"/>
                </a:lnTo>
                <a:lnTo>
                  <a:pt x="0" y="238429"/>
                </a:lnTo>
                <a:lnTo>
                  <a:pt x="2037" y="264187"/>
                </a:lnTo>
                <a:lnTo>
                  <a:pt x="4100" y="272148"/>
                </a:lnTo>
                <a:lnTo>
                  <a:pt x="214607" y="320587"/>
                </a:lnTo>
                <a:lnTo>
                  <a:pt x="214352" y="292401"/>
                </a:lnTo>
                <a:lnTo>
                  <a:pt x="212187" y="254262"/>
                </a:lnTo>
                <a:lnTo>
                  <a:pt x="206897" y="208620"/>
                </a:lnTo>
                <a:lnTo>
                  <a:pt x="197267" y="157923"/>
                </a:lnTo>
                <a:lnTo>
                  <a:pt x="182082" y="104622"/>
                </a:lnTo>
                <a:lnTo>
                  <a:pt x="160128" y="51164"/>
                </a:lnTo>
                <a:lnTo>
                  <a:pt x="130191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769464" y="8604038"/>
            <a:ext cx="177165" cy="284480"/>
          </a:xfrm>
          <a:custGeom>
            <a:avLst/>
            <a:gdLst/>
            <a:ahLst/>
            <a:cxnLst/>
            <a:rect l="l" t="t" r="r" b="b"/>
            <a:pathLst>
              <a:path w="177164" h="284479">
                <a:moveTo>
                  <a:pt x="128310" y="0"/>
                </a:moveTo>
                <a:lnTo>
                  <a:pt x="79931" y="54531"/>
                </a:lnTo>
                <a:lnTo>
                  <a:pt x="56380" y="92243"/>
                </a:lnTo>
                <a:lnTo>
                  <a:pt x="34557" y="137906"/>
                </a:lnTo>
                <a:lnTo>
                  <a:pt x="15437" y="192259"/>
                </a:lnTo>
                <a:lnTo>
                  <a:pt x="0" y="256044"/>
                </a:lnTo>
                <a:lnTo>
                  <a:pt x="116247" y="284315"/>
                </a:lnTo>
                <a:lnTo>
                  <a:pt x="175020" y="279426"/>
                </a:lnTo>
                <a:lnTo>
                  <a:pt x="176814" y="246230"/>
                </a:lnTo>
                <a:lnTo>
                  <a:pt x="175912" y="167619"/>
                </a:lnTo>
                <a:lnTo>
                  <a:pt x="162886" y="75054"/>
                </a:lnTo>
                <a:lnTo>
                  <a:pt x="128310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769473" y="8816875"/>
            <a:ext cx="1149985" cy="323215"/>
          </a:xfrm>
          <a:custGeom>
            <a:avLst/>
            <a:gdLst/>
            <a:ahLst/>
            <a:cxnLst/>
            <a:rect l="l" t="t" r="r" b="b"/>
            <a:pathLst>
              <a:path w="1149985" h="323215">
                <a:moveTo>
                  <a:pt x="9947" y="0"/>
                </a:moveTo>
                <a:lnTo>
                  <a:pt x="7312" y="10377"/>
                </a:lnTo>
                <a:lnTo>
                  <a:pt x="4745" y="21017"/>
                </a:lnTo>
                <a:lnTo>
                  <a:pt x="2293" y="31952"/>
                </a:lnTo>
                <a:lnTo>
                  <a:pt x="0" y="43213"/>
                </a:lnTo>
                <a:lnTo>
                  <a:pt x="1149043" y="322859"/>
                </a:lnTo>
                <a:lnTo>
                  <a:pt x="1149251" y="318474"/>
                </a:lnTo>
                <a:lnTo>
                  <a:pt x="1149573" y="306045"/>
                </a:lnTo>
                <a:lnTo>
                  <a:pt x="1149560" y="286663"/>
                </a:lnTo>
                <a:lnTo>
                  <a:pt x="1148760" y="261416"/>
                </a:lnTo>
                <a:lnTo>
                  <a:pt x="9947" y="0"/>
                </a:lnTo>
                <a:close/>
              </a:path>
            </a:pathLst>
          </a:custGeom>
          <a:solidFill>
            <a:srgbClr val="662D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42524" y="8554765"/>
            <a:ext cx="577850" cy="188595"/>
          </a:xfrm>
          <a:custGeom>
            <a:avLst/>
            <a:gdLst/>
            <a:ahLst/>
            <a:cxnLst/>
            <a:rect l="l" t="t" r="r" b="b"/>
            <a:pathLst>
              <a:path w="577850" h="188595">
                <a:moveTo>
                  <a:pt x="39360" y="0"/>
                </a:moveTo>
                <a:lnTo>
                  <a:pt x="36520" y="743"/>
                </a:lnTo>
                <a:lnTo>
                  <a:pt x="28506" y="3382"/>
                </a:lnTo>
                <a:lnTo>
                  <a:pt x="16080" y="8525"/>
                </a:lnTo>
                <a:lnTo>
                  <a:pt x="0" y="16784"/>
                </a:lnTo>
                <a:lnTo>
                  <a:pt x="16426" y="42323"/>
                </a:lnTo>
                <a:lnTo>
                  <a:pt x="73183" y="101854"/>
                </a:lnTo>
                <a:lnTo>
                  <a:pt x="115807" y="131387"/>
                </a:lnTo>
                <a:lnTo>
                  <a:pt x="169458" y="157793"/>
                </a:lnTo>
                <a:lnTo>
                  <a:pt x="235280" y="178842"/>
                </a:lnTo>
                <a:lnTo>
                  <a:pt x="296476" y="188071"/>
                </a:lnTo>
                <a:lnTo>
                  <a:pt x="353565" y="186659"/>
                </a:lnTo>
                <a:lnTo>
                  <a:pt x="405972" y="176914"/>
                </a:lnTo>
                <a:lnTo>
                  <a:pt x="453121" y="161142"/>
                </a:lnTo>
                <a:lnTo>
                  <a:pt x="494436" y="141651"/>
                </a:lnTo>
                <a:lnTo>
                  <a:pt x="529343" y="120746"/>
                </a:lnTo>
                <a:lnTo>
                  <a:pt x="574937" y="86143"/>
                </a:lnTo>
                <a:lnTo>
                  <a:pt x="360690" y="86143"/>
                </a:lnTo>
                <a:lnTo>
                  <a:pt x="39360" y="0"/>
                </a:lnTo>
                <a:close/>
              </a:path>
              <a:path w="577850" h="188595">
                <a:moveTo>
                  <a:pt x="485093" y="74088"/>
                </a:moveTo>
                <a:lnTo>
                  <a:pt x="417037" y="75983"/>
                </a:lnTo>
                <a:lnTo>
                  <a:pt x="375041" y="82403"/>
                </a:lnTo>
                <a:lnTo>
                  <a:pt x="360690" y="86143"/>
                </a:lnTo>
                <a:lnTo>
                  <a:pt x="574937" y="86143"/>
                </a:lnTo>
                <a:lnTo>
                  <a:pt x="577626" y="83924"/>
                </a:lnTo>
                <a:lnTo>
                  <a:pt x="485093" y="74088"/>
                </a:lnTo>
                <a:close/>
              </a:path>
            </a:pathLst>
          </a:custGeom>
          <a:solidFill>
            <a:srgbClr val="FF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669724" y="7533757"/>
            <a:ext cx="508000" cy="962660"/>
          </a:xfrm>
          <a:custGeom>
            <a:avLst/>
            <a:gdLst/>
            <a:ahLst/>
            <a:cxnLst/>
            <a:rect l="l" t="t" r="r" b="b"/>
            <a:pathLst>
              <a:path w="508000" h="962659">
                <a:moveTo>
                  <a:pt x="261855" y="0"/>
                </a:moveTo>
                <a:lnTo>
                  <a:pt x="0" y="45014"/>
                </a:lnTo>
                <a:lnTo>
                  <a:pt x="83641" y="934484"/>
                </a:lnTo>
                <a:lnTo>
                  <a:pt x="100332" y="940851"/>
                </a:lnTo>
                <a:lnTo>
                  <a:pt x="145881" y="953417"/>
                </a:lnTo>
                <a:lnTo>
                  <a:pt x="213499" y="962380"/>
                </a:lnTo>
                <a:lnTo>
                  <a:pt x="296399" y="957939"/>
                </a:lnTo>
                <a:lnTo>
                  <a:pt x="378924" y="928624"/>
                </a:lnTo>
                <a:lnTo>
                  <a:pt x="446024" y="882753"/>
                </a:lnTo>
                <a:lnTo>
                  <a:pt x="491114" y="840462"/>
                </a:lnTo>
                <a:lnTo>
                  <a:pt x="507607" y="821891"/>
                </a:lnTo>
                <a:lnTo>
                  <a:pt x="261855" y="0"/>
                </a:lnTo>
                <a:close/>
              </a:path>
            </a:pathLst>
          </a:custGeom>
          <a:solidFill>
            <a:srgbClr val="D99E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957170" y="7776130"/>
            <a:ext cx="499109" cy="878205"/>
          </a:xfrm>
          <a:custGeom>
            <a:avLst/>
            <a:gdLst/>
            <a:ahLst/>
            <a:cxnLst/>
            <a:rect l="l" t="t" r="r" b="b"/>
            <a:pathLst>
              <a:path w="499110" h="878204">
                <a:moveTo>
                  <a:pt x="17235" y="0"/>
                </a:moveTo>
                <a:lnTo>
                  <a:pt x="0" y="766898"/>
                </a:lnTo>
                <a:lnTo>
                  <a:pt x="16133" y="779734"/>
                </a:lnTo>
                <a:lnTo>
                  <a:pt x="63560" y="810047"/>
                </a:lnTo>
                <a:lnTo>
                  <a:pt x="140818" y="845541"/>
                </a:lnTo>
                <a:lnTo>
                  <a:pt x="246442" y="873921"/>
                </a:lnTo>
                <a:lnTo>
                  <a:pt x="338883" y="878062"/>
                </a:lnTo>
                <a:lnTo>
                  <a:pt x="419824" y="865846"/>
                </a:lnTo>
                <a:lnTo>
                  <a:pt x="477222" y="849529"/>
                </a:lnTo>
                <a:lnTo>
                  <a:pt x="499031" y="841367"/>
                </a:lnTo>
                <a:lnTo>
                  <a:pt x="283457" y="27234"/>
                </a:lnTo>
                <a:lnTo>
                  <a:pt x="17235" y="0"/>
                </a:lnTo>
                <a:close/>
              </a:path>
            </a:pathLst>
          </a:custGeom>
          <a:solidFill>
            <a:srgbClr val="D99E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18218" y="7218080"/>
            <a:ext cx="2237740" cy="654050"/>
          </a:xfrm>
          <a:custGeom>
            <a:avLst/>
            <a:gdLst/>
            <a:ahLst/>
            <a:cxnLst/>
            <a:rect l="l" t="t" r="r" b="b"/>
            <a:pathLst>
              <a:path w="2237740" h="654050">
                <a:moveTo>
                  <a:pt x="115846" y="0"/>
                </a:moveTo>
                <a:lnTo>
                  <a:pt x="83288" y="43220"/>
                </a:lnTo>
                <a:lnTo>
                  <a:pt x="24986" y="151958"/>
                </a:lnTo>
                <a:lnTo>
                  <a:pt x="0" y="294826"/>
                </a:lnTo>
                <a:lnTo>
                  <a:pt x="67387" y="440436"/>
                </a:lnTo>
                <a:lnTo>
                  <a:pt x="253167" y="546152"/>
                </a:lnTo>
                <a:lnTo>
                  <a:pt x="488603" y="601212"/>
                </a:lnTo>
                <a:lnTo>
                  <a:pt x="690716" y="622133"/>
                </a:lnTo>
                <a:lnTo>
                  <a:pt x="1361528" y="653707"/>
                </a:lnTo>
                <a:lnTo>
                  <a:pt x="1824040" y="521205"/>
                </a:lnTo>
                <a:lnTo>
                  <a:pt x="2127997" y="351261"/>
                </a:lnTo>
                <a:lnTo>
                  <a:pt x="2237331" y="267206"/>
                </a:lnTo>
                <a:lnTo>
                  <a:pt x="1463794" y="30281"/>
                </a:lnTo>
                <a:lnTo>
                  <a:pt x="115846" y="0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837776" y="3532183"/>
            <a:ext cx="2985553" cy="3861689"/>
          </a:xfrm>
          <a:prstGeom prst="rect">
            <a:avLst/>
          </a:prstGeom>
          <a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902149" y="4913166"/>
            <a:ext cx="775335" cy="3382645"/>
          </a:xfrm>
          <a:custGeom>
            <a:avLst/>
            <a:gdLst/>
            <a:ahLst/>
            <a:cxnLst/>
            <a:rect l="l" t="t" r="r" b="b"/>
            <a:pathLst>
              <a:path w="775335" h="3382645">
                <a:moveTo>
                  <a:pt x="46972" y="0"/>
                </a:moveTo>
                <a:lnTo>
                  <a:pt x="0" y="234903"/>
                </a:lnTo>
                <a:lnTo>
                  <a:pt x="411107" y="270138"/>
                </a:lnTo>
                <a:lnTo>
                  <a:pt x="669487" y="3382525"/>
                </a:lnTo>
                <a:lnTo>
                  <a:pt x="775201" y="3370756"/>
                </a:lnTo>
                <a:lnTo>
                  <a:pt x="563773" y="140938"/>
                </a:lnTo>
                <a:lnTo>
                  <a:pt x="46972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593469" y="6886292"/>
            <a:ext cx="211454" cy="1897380"/>
          </a:xfrm>
          <a:custGeom>
            <a:avLst/>
            <a:gdLst/>
            <a:ahLst/>
            <a:cxnLst/>
            <a:rect l="l" t="t" r="r" b="b"/>
            <a:pathLst>
              <a:path w="211454" h="1897379">
                <a:moveTo>
                  <a:pt x="82196" y="0"/>
                </a:moveTo>
                <a:lnTo>
                  <a:pt x="0" y="11748"/>
                </a:lnTo>
                <a:lnTo>
                  <a:pt x="82196" y="1896800"/>
                </a:lnTo>
                <a:lnTo>
                  <a:pt x="211407" y="1896800"/>
                </a:lnTo>
                <a:lnTo>
                  <a:pt x="82196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653834" y="6898040"/>
            <a:ext cx="928369" cy="904875"/>
          </a:xfrm>
          <a:custGeom>
            <a:avLst/>
            <a:gdLst/>
            <a:ahLst/>
            <a:cxnLst/>
            <a:rect l="l" t="t" r="r" b="b"/>
            <a:pathLst>
              <a:path w="928370" h="904875">
                <a:moveTo>
                  <a:pt x="0" y="0"/>
                </a:moveTo>
                <a:lnTo>
                  <a:pt x="35245" y="810404"/>
                </a:lnTo>
                <a:lnTo>
                  <a:pt x="927898" y="904370"/>
                </a:lnTo>
                <a:lnTo>
                  <a:pt x="904380" y="152686"/>
                </a:lnTo>
                <a:lnTo>
                  <a:pt x="0" y="0"/>
                </a:lnTo>
                <a:close/>
              </a:path>
            </a:pathLst>
          </a:custGeom>
          <a:solidFill>
            <a:srgbClr val="1F3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583375" y="7755404"/>
            <a:ext cx="1104265" cy="234950"/>
          </a:xfrm>
          <a:custGeom>
            <a:avLst/>
            <a:gdLst/>
            <a:ahLst/>
            <a:cxnLst/>
            <a:rect l="l" t="t" r="r" b="b"/>
            <a:pathLst>
              <a:path w="1104264" h="234950">
                <a:moveTo>
                  <a:pt x="0" y="0"/>
                </a:moveTo>
                <a:lnTo>
                  <a:pt x="11748" y="82248"/>
                </a:lnTo>
                <a:lnTo>
                  <a:pt x="1104060" y="234935"/>
                </a:lnTo>
                <a:lnTo>
                  <a:pt x="1092301" y="93986"/>
                </a:lnTo>
                <a:lnTo>
                  <a:pt x="0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383725" y="6627902"/>
            <a:ext cx="1421765" cy="352425"/>
          </a:xfrm>
          <a:custGeom>
            <a:avLst/>
            <a:gdLst/>
            <a:ahLst/>
            <a:cxnLst/>
            <a:rect l="l" t="t" r="r" b="b"/>
            <a:pathLst>
              <a:path w="1421764" h="352425">
                <a:moveTo>
                  <a:pt x="0" y="0"/>
                </a:moveTo>
                <a:lnTo>
                  <a:pt x="46972" y="152696"/>
                </a:lnTo>
                <a:lnTo>
                  <a:pt x="1421139" y="352355"/>
                </a:lnTo>
                <a:lnTo>
                  <a:pt x="1381277" y="73568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145492" y="7130227"/>
            <a:ext cx="1346200" cy="2190115"/>
          </a:xfrm>
          <a:custGeom>
            <a:avLst/>
            <a:gdLst/>
            <a:ahLst/>
            <a:cxnLst/>
            <a:rect l="l" t="t" r="r" b="b"/>
            <a:pathLst>
              <a:path w="1346200" h="2190115">
                <a:moveTo>
                  <a:pt x="569371" y="0"/>
                </a:moveTo>
                <a:lnTo>
                  <a:pt x="497579" y="4978"/>
                </a:lnTo>
                <a:lnTo>
                  <a:pt x="427849" y="22743"/>
                </a:lnTo>
                <a:lnTo>
                  <a:pt x="362310" y="52503"/>
                </a:lnTo>
                <a:lnTo>
                  <a:pt x="301252" y="93530"/>
                </a:lnTo>
                <a:lnTo>
                  <a:pt x="244965" y="145095"/>
                </a:lnTo>
                <a:lnTo>
                  <a:pt x="218700" y="174601"/>
                </a:lnTo>
                <a:lnTo>
                  <a:pt x="193737" y="206469"/>
                </a:lnTo>
                <a:lnTo>
                  <a:pt x="170111" y="240606"/>
                </a:lnTo>
                <a:lnTo>
                  <a:pt x="147858" y="276923"/>
                </a:lnTo>
                <a:lnTo>
                  <a:pt x="127015" y="315327"/>
                </a:lnTo>
                <a:lnTo>
                  <a:pt x="107617" y="355729"/>
                </a:lnTo>
                <a:lnTo>
                  <a:pt x="89701" y="398035"/>
                </a:lnTo>
                <a:lnTo>
                  <a:pt x="73303" y="442157"/>
                </a:lnTo>
                <a:lnTo>
                  <a:pt x="58460" y="488002"/>
                </a:lnTo>
                <a:lnTo>
                  <a:pt x="45206" y="535479"/>
                </a:lnTo>
                <a:lnTo>
                  <a:pt x="33580" y="584497"/>
                </a:lnTo>
                <a:lnTo>
                  <a:pt x="23615" y="634966"/>
                </a:lnTo>
                <a:lnTo>
                  <a:pt x="15350" y="686794"/>
                </a:lnTo>
                <a:lnTo>
                  <a:pt x="8820" y="739890"/>
                </a:lnTo>
                <a:lnTo>
                  <a:pt x="4060" y="794162"/>
                </a:lnTo>
                <a:lnTo>
                  <a:pt x="1108" y="849521"/>
                </a:lnTo>
                <a:lnTo>
                  <a:pt x="0" y="905874"/>
                </a:lnTo>
                <a:lnTo>
                  <a:pt x="770" y="963131"/>
                </a:lnTo>
                <a:lnTo>
                  <a:pt x="3457" y="1021200"/>
                </a:lnTo>
                <a:lnTo>
                  <a:pt x="8096" y="1079990"/>
                </a:lnTo>
                <a:lnTo>
                  <a:pt x="14722" y="1139411"/>
                </a:lnTo>
                <a:lnTo>
                  <a:pt x="23373" y="1199371"/>
                </a:lnTo>
                <a:lnTo>
                  <a:pt x="33947" y="1259026"/>
                </a:lnTo>
                <a:lnTo>
                  <a:pt x="46274" y="1317534"/>
                </a:lnTo>
                <a:lnTo>
                  <a:pt x="60291" y="1374821"/>
                </a:lnTo>
                <a:lnTo>
                  <a:pt x="75936" y="1430810"/>
                </a:lnTo>
                <a:lnTo>
                  <a:pt x="93145" y="1485427"/>
                </a:lnTo>
                <a:lnTo>
                  <a:pt x="111857" y="1538597"/>
                </a:lnTo>
                <a:lnTo>
                  <a:pt x="132007" y="1590244"/>
                </a:lnTo>
                <a:lnTo>
                  <a:pt x="153533" y="1640293"/>
                </a:lnTo>
                <a:lnTo>
                  <a:pt x="176372" y="1688670"/>
                </a:lnTo>
                <a:lnTo>
                  <a:pt x="200461" y="1735298"/>
                </a:lnTo>
                <a:lnTo>
                  <a:pt x="225738" y="1780103"/>
                </a:lnTo>
                <a:lnTo>
                  <a:pt x="252140" y="1823010"/>
                </a:lnTo>
                <a:lnTo>
                  <a:pt x="279603" y="1863943"/>
                </a:lnTo>
                <a:lnTo>
                  <a:pt x="308065" y="1902827"/>
                </a:lnTo>
                <a:lnTo>
                  <a:pt x="337463" y="1939588"/>
                </a:lnTo>
                <a:lnTo>
                  <a:pt x="367735" y="1974149"/>
                </a:lnTo>
                <a:lnTo>
                  <a:pt x="398816" y="2006437"/>
                </a:lnTo>
                <a:lnTo>
                  <a:pt x="430645" y="2036375"/>
                </a:lnTo>
                <a:lnTo>
                  <a:pt x="463159" y="2063888"/>
                </a:lnTo>
                <a:lnTo>
                  <a:pt x="496294" y="2088901"/>
                </a:lnTo>
                <a:lnTo>
                  <a:pt x="529988" y="2111340"/>
                </a:lnTo>
                <a:lnTo>
                  <a:pt x="564178" y="2131129"/>
                </a:lnTo>
                <a:lnTo>
                  <a:pt x="598801" y="2148192"/>
                </a:lnTo>
                <a:lnTo>
                  <a:pt x="669095" y="2173843"/>
                </a:lnTo>
                <a:lnTo>
                  <a:pt x="740366" y="2187690"/>
                </a:lnTo>
                <a:lnTo>
                  <a:pt x="776212" y="2190000"/>
                </a:lnTo>
                <a:lnTo>
                  <a:pt x="812113" y="2189134"/>
                </a:lnTo>
                <a:lnTo>
                  <a:pt x="883380" y="2177678"/>
                </a:lnTo>
                <a:lnTo>
                  <a:pt x="951052" y="2153823"/>
                </a:lnTo>
                <a:lnTo>
                  <a:pt x="1014387" y="2118339"/>
                </a:lnTo>
                <a:lnTo>
                  <a:pt x="1073096" y="2071953"/>
                </a:lnTo>
                <a:lnTo>
                  <a:pt x="1100625" y="2044900"/>
                </a:lnTo>
                <a:lnTo>
                  <a:pt x="1126889" y="2015394"/>
                </a:lnTo>
                <a:lnTo>
                  <a:pt x="1137093" y="2002367"/>
                </a:lnTo>
                <a:lnTo>
                  <a:pt x="784710" y="2002367"/>
                </a:lnTo>
                <a:lnTo>
                  <a:pt x="756829" y="1999428"/>
                </a:lnTo>
                <a:lnTo>
                  <a:pt x="700789" y="1979584"/>
                </a:lnTo>
                <a:lnTo>
                  <a:pt x="645030" y="1942194"/>
                </a:lnTo>
                <a:lnTo>
                  <a:pt x="590340" y="1888548"/>
                </a:lnTo>
                <a:lnTo>
                  <a:pt x="563642" y="1856032"/>
                </a:lnTo>
                <a:lnTo>
                  <a:pt x="537507" y="1819935"/>
                </a:lnTo>
                <a:lnTo>
                  <a:pt x="512033" y="1780420"/>
                </a:lnTo>
                <a:lnTo>
                  <a:pt x="487317" y="1737647"/>
                </a:lnTo>
                <a:lnTo>
                  <a:pt x="463460" y="1691778"/>
                </a:lnTo>
                <a:lnTo>
                  <a:pt x="440559" y="1642974"/>
                </a:lnTo>
                <a:lnTo>
                  <a:pt x="418712" y="1591396"/>
                </a:lnTo>
                <a:lnTo>
                  <a:pt x="398018" y="1537205"/>
                </a:lnTo>
                <a:lnTo>
                  <a:pt x="378575" y="1480563"/>
                </a:lnTo>
                <a:lnTo>
                  <a:pt x="360482" y="1421631"/>
                </a:lnTo>
                <a:lnTo>
                  <a:pt x="343837" y="1360571"/>
                </a:lnTo>
                <a:lnTo>
                  <a:pt x="328738" y="1297543"/>
                </a:lnTo>
                <a:lnTo>
                  <a:pt x="315285" y="1232709"/>
                </a:lnTo>
                <a:lnTo>
                  <a:pt x="303574" y="1166231"/>
                </a:lnTo>
                <a:lnTo>
                  <a:pt x="293863" y="1099431"/>
                </a:lnTo>
                <a:lnTo>
                  <a:pt x="286322" y="1033647"/>
                </a:lnTo>
                <a:lnTo>
                  <a:pt x="280910" y="969063"/>
                </a:lnTo>
                <a:lnTo>
                  <a:pt x="277583" y="905862"/>
                </a:lnTo>
                <a:lnTo>
                  <a:pt x="276299" y="844229"/>
                </a:lnTo>
                <a:lnTo>
                  <a:pt x="277014" y="784347"/>
                </a:lnTo>
                <a:lnTo>
                  <a:pt x="279685" y="726401"/>
                </a:lnTo>
                <a:lnTo>
                  <a:pt x="284271" y="670575"/>
                </a:lnTo>
                <a:lnTo>
                  <a:pt x="290726" y="617053"/>
                </a:lnTo>
                <a:lnTo>
                  <a:pt x="299010" y="566018"/>
                </a:lnTo>
                <a:lnTo>
                  <a:pt x="309078" y="517655"/>
                </a:lnTo>
                <a:lnTo>
                  <a:pt x="320888" y="472148"/>
                </a:lnTo>
                <a:lnTo>
                  <a:pt x="334397" y="429680"/>
                </a:lnTo>
                <a:lnTo>
                  <a:pt x="349562" y="390436"/>
                </a:lnTo>
                <a:lnTo>
                  <a:pt x="366339" y="354600"/>
                </a:lnTo>
                <a:lnTo>
                  <a:pt x="404561" y="293888"/>
                </a:lnTo>
                <a:lnTo>
                  <a:pt x="448720" y="249016"/>
                </a:lnTo>
                <a:lnTo>
                  <a:pt x="498472" y="221455"/>
                </a:lnTo>
                <a:lnTo>
                  <a:pt x="552991" y="212696"/>
                </a:lnTo>
                <a:lnTo>
                  <a:pt x="974804" y="212696"/>
                </a:lnTo>
                <a:lnTo>
                  <a:pt x="946765" y="183570"/>
                </a:lnTo>
                <a:lnTo>
                  <a:pt x="914935" y="153633"/>
                </a:lnTo>
                <a:lnTo>
                  <a:pt x="882421" y="126120"/>
                </a:lnTo>
                <a:lnTo>
                  <a:pt x="849286" y="101107"/>
                </a:lnTo>
                <a:lnTo>
                  <a:pt x="815592" y="78668"/>
                </a:lnTo>
                <a:lnTo>
                  <a:pt x="781402" y="58879"/>
                </a:lnTo>
                <a:lnTo>
                  <a:pt x="746779" y="41815"/>
                </a:lnTo>
                <a:lnTo>
                  <a:pt x="676486" y="16163"/>
                </a:lnTo>
                <a:lnTo>
                  <a:pt x="605216" y="2312"/>
                </a:lnTo>
                <a:lnTo>
                  <a:pt x="569371" y="0"/>
                </a:lnTo>
                <a:close/>
              </a:path>
              <a:path w="1346200" h="2190115">
                <a:moveTo>
                  <a:pt x="974804" y="212696"/>
                </a:moveTo>
                <a:lnTo>
                  <a:pt x="552991" y="212696"/>
                </a:lnTo>
                <a:lnTo>
                  <a:pt x="580871" y="215636"/>
                </a:lnTo>
                <a:lnTo>
                  <a:pt x="608876" y="223284"/>
                </a:lnTo>
                <a:lnTo>
                  <a:pt x="664873" y="252064"/>
                </a:lnTo>
                <a:lnTo>
                  <a:pt x="720195" y="297743"/>
                </a:lnTo>
                <a:lnTo>
                  <a:pt x="747357" y="326518"/>
                </a:lnTo>
                <a:lnTo>
                  <a:pt x="774055" y="359033"/>
                </a:lnTo>
                <a:lnTo>
                  <a:pt x="800191" y="395129"/>
                </a:lnTo>
                <a:lnTo>
                  <a:pt x="825666" y="434643"/>
                </a:lnTo>
                <a:lnTo>
                  <a:pt x="850381" y="477415"/>
                </a:lnTo>
                <a:lnTo>
                  <a:pt x="874239" y="523282"/>
                </a:lnTo>
                <a:lnTo>
                  <a:pt x="897141" y="572085"/>
                </a:lnTo>
                <a:lnTo>
                  <a:pt x="918988" y="623662"/>
                </a:lnTo>
                <a:lnTo>
                  <a:pt x="939683" y="677850"/>
                </a:lnTo>
                <a:lnTo>
                  <a:pt x="959126" y="734490"/>
                </a:lnTo>
                <a:lnTo>
                  <a:pt x="977220" y="793420"/>
                </a:lnTo>
                <a:lnTo>
                  <a:pt x="993865" y="854478"/>
                </a:lnTo>
                <a:lnTo>
                  <a:pt x="1008964" y="917503"/>
                </a:lnTo>
                <a:lnTo>
                  <a:pt x="1022418" y="982334"/>
                </a:lnTo>
                <a:lnTo>
                  <a:pt x="1034128" y="1048810"/>
                </a:lnTo>
                <a:lnTo>
                  <a:pt x="1043840" y="1115615"/>
                </a:lnTo>
                <a:lnTo>
                  <a:pt x="1051380" y="1181403"/>
                </a:lnTo>
                <a:lnTo>
                  <a:pt x="1056793" y="1245992"/>
                </a:lnTo>
                <a:lnTo>
                  <a:pt x="1060120" y="1309196"/>
                </a:lnTo>
                <a:lnTo>
                  <a:pt x="1061405" y="1370832"/>
                </a:lnTo>
                <a:lnTo>
                  <a:pt x="1060686" y="1430810"/>
                </a:lnTo>
                <a:lnTo>
                  <a:pt x="1058019" y="1488663"/>
                </a:lnTo>
                <a:lnTo>
                  <a:pt x="1053434" y="1544490"/>
                </a:lnTo>
                <a:lnTo>
                  <a:pt x="1046979" y="1598014"/>
                </a:lnTo>
                <a:lnTo>
                  <a:pt x="1038696" y="1649049"/>
                </a:lnTo>
                <a:lnTo>
                  <a:pt x="1028628" y="1697412"/>
                </a:lnTo>
                <a:lnTo>
                  <a:pt x="1016819" y="1742919"/>
                </a:lnTo>
                <a:lnTo>
                  <a:pt x="1003310" y="1785386"/>
                </a:lnTo>
                <a:lnTo>
                  <a:pt x="988145" y="1824630"/>
                </a:lnTo>
                <a:lnTo>
                  <a:pt x="971368" y="1860465"/>
                </a:lnTo>
                <a:lnTo>
                  <a:pt x="933145" y="1921176"/>
                </a:lnTo>
                <a:lnTo>
                  <a:pt x="888985" y="1966047"/>
                </a:lnTo>
                <a:lnTo>
                  <a:pt x="839232" y="1993607"/>
                </a:lnTo>
                <a:lnTo>
                  <a:pt x="784710" y="2002367"/>
                </a:lnTo>
                <a:lnTo>
                  <a:pt x="1137093" y="2002367"/>
                </a:lnTo>
                <a:lnTo>
                  <a:pt x="1175477" y="1949391"/>
                </a:lnTo>
                <a:lnTo>
                  <a:pt x="1197730" y="1913075"/>
                </a:lnTo>
                <a:lnTo>
                  <a:pt x="1218572" y="1874672"/>
                </a:lnTo>
                <a:lnTo>
                  <a:pt x="1237969" y="1834271"/>
                </a:lnTo>
                <a:lnTo>
                  <a:pt x="1255884" y="1791965"/>
                </a:lnTo>
                <a:lnTo>
                  <a:pt x="1272281" y="1747845"/>
                </a:lnTo>
                <a:lnTo>
                  <a:pt x="1287124" y="1702001"/>
                </a:lnTo>
                <a:lnTo>
                  <a:pt x="1300377" y="1654524"/>
                </a:lnTo>
                <a:lnTo>
                  <a:pt x="1312003" y="1605505"/>
                </a:lnTo>
                <a:lnTo>
                  <a:pt x="1321966" y="1555037"/>
                </a:lnTo>
                <a:lnTo>
                  <a:pt x="1330231" y="1503209"/>
                </a:lnTo>
                <a:lnTo>
                  <a:pt x="1336760" y="1450112"/>
                </a:lnTo>
                <a:lnTo>
                  <a:pt x="1341519" y="1395839"/>
                </a:lnTo>
                <a:lnTo>
                  <a:pt x="1344470" y="1340479"/>
                </a:lnTo>
                <a:lnTo>
                  <a:pt x="1345578" y="1284125"/>
                </a:lnTo>
                <a:lnTo>
                  <a:pt x="1344807" y="1226866"/>
                </a:lnTo>
                <a:lnTo>
                  <a:pt x="1342120" y="1168794"/>
                </a:lnTo>
                <a:lnTo>
                  <a:pt x="1337481" y="1110001"/>
                </a:lnTo>
                <a:lnTo>
                  <a:pt x="1330854" y="1050577"/>
                </a:lnTo>
                <a:lnTo>
                  <a:pt x="1322203" y="990613"/>
                </a:lnTo>
                <a:lnTo>
                  <a:pt x="1311631" y="930959"/>
                </a:lnTo>
                <a:lnTo>
                  <a:pt x="1299306" y="872452"/>
                </a:lnTo>
                <a:lnTo>
                  <a:pt x="1285290" y="815167"/>
                </a:lnTo>
                <a:lnTo>
                  <a:pt x="1269646" y="759179"/>
                </a:lnTo>
                <a:lnTo>
                  <a:pt x="1252438" y="704563"/>
                </a:lnTo>
                <a:lnTo>
                  <a:pt x="1233727" y="651395"/>
                </a:lnTo>
                <a:lnTo>
                  <a:pt x="1213577" y="599750"/>
                </a:lnTo>
                <a:lnTo>
                  <a:pt x="1192051" y="549702"/>
                </a:lnTo>
                <a:lnTo>
                  <a:pt x="1169212" y="501327"/>
                </a:lnTo>
                <a:lnTo>
                  <a:pt x="1145122" y="454700"/>
                </a:lnTo>
                <a:lnTo>
                  <a:pt x="1119845" y="409897"/>
                </a:lnTo>
                <a:lnTo>
                  <a:pt x="1093443" y="366991"/>
                </a:lnTo>
                <a:lnTo>
                  <a:pt x="1065980" y="326059"/>
                </a:lnTo>
                <a:lnTo>
                  <a:pt x="1037517" y="287176"/>
                </a:lnTo>
                <a:lnTo>
                  <a:pt x="1008118" y="250417"/>
                </a:lnTo>
                <a:lnTo>
                  <a:pt x="977847" y="215856"/>
                </a:lnTo>
                <a:lnTo>
                  <a:pt x="974804" y="21269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292811" y="7295788"/>
            <a:ext cx="695325" cy="1871980"/>
          </a:xfrm>
          <a:custGeom>
            <a:avLst/>
            <a:gdLst/>
            <a:ahLst/>
            <a:cxnLst/>
            <a:rect l="l" t="t" r="r" b="b"/>
            <a:pathLst>
              <a:path w="695325" h="1871979">
                <a:moveTo>
                  <a:pt x="340565" y="0"/>
                </a:moveTo>
                <a:lnTo>
                  <a:pt x="299131" y="2250"/>
                </a:lnTo>
                <a:lnTo>
                  <a:pt x="243071" y="20011"/>
                </a:lnTo>
                <a:lnTo>
                  <a:pt x="191978" y="53696"/>
                </a:lnTo>
                <a:lnTo>
                  <a:pt x="146178" y="102109"/>
                </a:lnTo>
                <a:lnTo>
                  <a:pt x="105998" y="164060"/>
                </a:lnTo>
                <a:lnTo>
                  <a:pt x="88116" y="199738"/>
                </a:lnTo>
                <a:lnTo>
                  <a:pt x="71762" y="238353"/>
                </a:lnTo>
                <a:lnTo>
                  <a:pt x="56975" y="279756"/>
                </a:lnTo>
                <a:lnTo>
                  <a:pt x="43796" y="323797"/>
                </a:lnTo>
                <a:lnTo>
                  <a:pt x="32266" y="370328"/>
                </a:lnTo>
                <a:lnTo>
                  <a:pt x="22427" y="419199"/>
                </a:lnTo>
                <a:lnTo>
                  <a:pt x="14317" y="470261"/>
                </a:lnTo>
                <a:lnTo>
                  <a:pt x="7979" y="523365"/>
                </a:lnTo>
                <a:lnTo>
                  <a:pt x="3453" y="578361"/>
                </a:lnTo>
                <a:lnTo>
                  <a:pt x="780" y="635102"/>
                </a:lnTo>
                <a:lnTo>
                  <a:pt x="0" y="693437"/>
                </a:lnTo>
                <a:lnTo>
                  <a:pt x="1153" y="753217"/>
                </a:lnTo>
                <a:lnTo>
                  <a:pt x="4282" y="814294"/>
                </a:lnTo>
                <a:lnTo>
                  <a:pt x="9427" y="876518"/>
                </a:lnTo>
                <a:lnTo>
                  <a:pt x="16627" y="939740"/>
                </a:lnTo>
                <a:lnTo>
                  <a:pt x="25925" y="1003811"/>
                </a:lnTo>
                <a:lnTo>
                  <a:pt x="37173" y="1067565"/>
                </a:lnTo>
                <a:lnTo>
                  <a:pt x="50146" y="1129856"/>
                </a:lnTo>
                <a:lnTo>
                  <a:pt x="64760" y="1190556"/>
                </a:lnTo>
                <a:lnTo>
                  <a:pt x="80927" y="1249534"/>
                </a:lnTo>
                <a:lnTo>
                  <a:pt x="98564" y="1306662"/>
                </a:lnTo>
                <a:lnTo>
                  <a:pt x="117585" y="1361812"/>
                </a:lnTo>
                <a:lnTo>
                  <a:pt x="137903" y="1414854"/>
                </a:lnTo>
                <a:lnTo>
                  <a:pt x="159435" y="1465660"/>
                </a:lnTo>
                <a:lnTo>
                  <a:pt x="182094" y="1514100"/>
                </a:lnTo>
                <a:lnTo>
                  <a:pt x="205795" y="1560047"/>
                </a:lnTo>
                <a:lnTo>
                  <a:pt x="230452" y="1603369"/>
                </a:lnTo>
                <a:lnTo>
                  <a:pt x="255981" y="1643940"/>
                </a:lnTo>
                <a:lnTo>
                  <a:pt x="282295" y="1681630"/>
                </a:lnTo>
                <a:lnTo>
                  <a:pt x="309310" y="1716311"/>
                </a:lnTo>
                <a:lnTo>
                  <a:pt x="336939" y="1747852"/>
                </a:lnTo>
                <a:lnTo>
                  <a:pt x="365098" y="1776126"/>
                </a:lnTo>
                <a:lnTo>
                  <a:pt x="422664" y="1822356"/>
                </a:lnTo>
                <a:lnTo>
                  <a:pt x="481322" y="1853969"/>
                </a:lnTo>
                <a:lnTo>
                  <a:pt x="540390" y="1869933"/>
                </a:lnTo>
                <a:lnTo>
                  <a:pt x="569864" y="1871725"/>
                </a:lnTo>
                <a:lnTo>
                  <a:pt x="599185" y="1869219"/>
                </a:lnTo>
                <a:lnTo>
                  <a:pt x="624619" y="1863379"/>
                </a:lnTo>
                <a:lnTo>
                  <a:pt x="649096" y="1854225"/>
                </a:lnTo>
                <a:lnTo>
                  <a:pt x="672601" y="1841913"/>
                </a:lnTo>
                <a:lnTo>
                  <a:pt x="680112" y="1836806"/>
                </a:lnTo>
                <a:lnTo>
                  <a:pt x="637391" y="1836806"/>
                </a:lnTo>
                <a:lnTo>
                  <a:pt x="609511" y="1833867"/>
                </a:lnTo>
                <a:lnTo>
                  <a:pt x="553470" y="1814023"/>
                </a:lnTo>
                <a:lnTo>
                  <a:pt x="497711" y="1776633"/>
                </a:lnTo>
                <a:lnTo>
                  <a:pt x="443022" y="1722986"/>
                </a:lnTo>
                <a:lnTo>
                  <a:pt x="416324" y="1690470"/>
                </a:lnTo>
                <a:lnTo>
                  <a:pt x="390189" y="1654374"/>
                </a:lnTo>
                <a:lnTo>
                  <a:pt x="364714" y="1614859"/>
                </a:lnTo>
                <a:lnTo>
                  <a:pt x="339999" y="1572086"/>
                </a:lnTo>
                <a:lnTo>
                  <a:pt x="316142" y="1526217"/>
                </a:lnTo>
                <a:lnTo>
                  <a:pt x="293240" y="1477412"/>
                </a:lnTo>
                <a:lnTo>
                  <a:pt x="271393" y="1425834"/>
                </a:lnTo>
                <a:lnTo>
                  <a:pt x="250699" y="1371644"/>
                </a:lnTo>
                <a:lnTo>
                  <a:pt x="231257" y="1315002"/>
                </a:lnTo>
                <a:lnTo>
                  <a:pt x="213163" y="1256070"/>
                </a:lnTo>
                <a:lnTo>
                  <a:pt x="196518" y="1195010"/>
                </a:lnTo>
                <a:lnTo>
                  <a:pt x="181420" y="1131982"/>
                </a:lnTo>
                <a:lnTo>
                  <a:pt x="167966" y="1067148"/>
                </a:lnTo>
                <a:lnTo>
                  <a:pt x="156256" y="1000669"/>
                </a:lnTo>
                <a:lnTo>
                  <a:pt x="146544" y="933870"/>
                </a:lnTo>
                <a:lnTo>
                  <a:pt x="139004" y="868086"/>
                </a:lnTo>
                <a:lnTo>
                  <a:pt x="133592" y="803502"/>
                </a:lnTo>
                <a:lnTo>
                  <a:pt x="130265" y="740301"/>
                </a:lnTo>
                <a:lnTo>
                  <a:pt x="128980" y="678668"/>
                </a:lnTo>
                <a:lnTo>
                  <a:pt x="129695" y="618786"/>
                </a:lnTo>
                <a:lnTo>
                  <a:pt x="132367" y="560840"/>
                </a:lnTo>
                <a:lnTo>
                  <a:pt x="136952" y="505014"/>
                </a:lnTo>
                <a:lnTo>
                  <a:pt x="143408" y="451491"/>
                </a:lnTo>
                <a:lnTo>
                  <a:pt x="151691" y="400457"/>
                </a:lnTo>
                <a:lnTo>
                  <a:pt x="161760" y="352094"/>
                </a:lnTo>
                <a:lnTo>
                  <a:pt x="173570" y="306586"/>
                </a:lnTo>
                <a:lnTo>
                  <a:pt x="187078" y="264119"/>
                </a:lnTo>
                <a:lnTo>
                  <a:pt x="202243" y="224875"/>
                </a:lnTo>
                <a:lnTo>
                  <a:pt x="219021" y="189039"/>
                </a:lnTo>
                <a:lnTo>
                  <a:pt x="257243" y="128327"/>
                </a:lnTo>
                <a:lnTo>
                  <a:pt x="301402" y="83454"/>
                </a:lnTo>
                <a:lnTo>
                  <a:pt x="351153" y="55893"/>
                </a:lnTo>
                <a:lnTo>
                  <a:pt x="419859" y="48068"/>
                </a:lnTo>
                <a:lnTo>
                  <a:pt x="472936" y="48068"/>
                </a:lnTo>
                <a:lnTo>
                  <a:pt x="465293" y="42577"/>
                </a:lnTo>
                <a:lnTo>
                  <a:pt x="423884" y="20533"/>
                </a:lnTo>
                <a:lnTo>
                  <a:pt x="382228" y="6217"/>
                </a:lnTo>
                <a:lnTo>
                  <a:pt x="340565" y="0"/>
                </a:lnTo>
                <a:close/>
              </a:path>
              <a:path w="695325" h="1871979">
                <a:moveTo>
                  <a:pt x="695119" y="1826602"/>
                </a:moveTo>
                <a:lnTo>
                  <a:pt x="637391" y="1836806"/>
                </a:lnTo>
                <a:lnTo>
                  <a:pt x="680112" y="1836806"/>
                </a:lnTo>
                <a:lnTo>
                  <a:pt x="695119" y="1826602"/>
                </a:lnTo>
                <a:close/>
              </a:path>
              <a:path w="695325" h="1871979">
                <a:moveTo>
                  <a:pt x="472936" y="48068"/>
                </a:moveTo>
                <a:lnTo>
                  <a:pt x="419859" y="48068"/>
                </a:lnTo>
                <a:lnTo>
                  <a:pt x="462107" y="58002"/>
                </a:lnTo>
                <a:lnTo>
                  <a:pt x="504411" y="78293"/>
                </a:lnTo>
                <a:lnTo>
                  <a:pt x="546422" y="108372"/>
                </a:lnTo>
                <a:lnTo>
                  <a:pt x="506219" y="71980"/>
                </a:lnTo>
                <a:lnTo>
                  <a:pt x="472936" y="48068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435070" y="7526404"/>
            <a:ext cx="321945" cy="426084"/>
          </a:xfrm>
          <a:custGeom>
            <a:avLst/>
            <a:gdLst/>
            <a:ahLst/>
            <a:cxnLst/>
            <a:rect l="l" t="t" r="r" b="b"/>
            <a:pathLst>
              <a:path w="321945" h="426084">
                <a:moveTo>
                  <a:pt x="17612" y="0"/>
                </a:moveTo>
                <a:lnTo>
                  <a:pt x="0" y="48438"/>
                </a:lnTo>
                <a:lnTo>
                  <a:pt x="314189" y="425756"/>
                </a:lnTo>
                <a:lnTo>
                  <a:pt x="321519" y="405170"/>
                </a:lnTo>
                <a:lnTo>
                  <a:pt x="17612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351386" y="8068140"/>
            <a:ext cx="387985" cy="48895"/>
          </a:xfrm>
          <a:custGeom>
            <a:avLst/>
            <a:gdLst/>
            <a:ahLst/>
            <a:cxnLst/>
            <a:rect l="l" t="t" r="r" b="b"/>
            <a:pathLst>
              <a:path w="387985" h="48895">
                <a:moveTo>
                  <a:pt x="0" y="0"/>
                </a:moveTo>
                <a:lnTo>
                  <a:pt x="4418" y="48438"/>
                </a:lnTo>
                <a:lnTo>
                  <a:pt x="387590" y="44040"/>
                </a:lnTo>
                <a:lnTo>
                  <a:pt x="383171" y="26407"/>
                </a:lnTo>
                <a:lnTo>
                  <a:pt x="0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410125" y="8229646"/>
            <a:ext cx="351155" cy="252729"/>
          </a:xfrm>
          <a:custGeom>
            <a:avLst/>
            <a:gdLst/>
            <a:ahLst/>
            <a:cxnLst/>
            <a:rect l="l" t="t" r="r" b="b"/>
            <a:pathLst>
              <a:path w="351154" h="252729">
                <a:moveTo>
                  <a:pt x="342062" y="0"/>
                </a:moveTo>
                <a:lnTo>
                  <a:pt x="0" y="208454"/>
                </a:lnTo>
                <a:lnTo>
                  <a:pt x="7329" y="252515"/>
                </a:lnTo>
                <a:lnTo>
                  <a:pt x="350879" y="10261"/>
                </a:lnTo>
                <a:lnTo>
                  <a:pt x="342062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523151" y="8411663"/>
            <a:ext cx="290830" cy="405765"/>
          </a:xfrm>
          <a:custGeom>
            <a:avLst/>
            <a:gdLst/>
            <a:ahLst/>
            <a:cxnLst/>
            <a:rect l="l" t="t" r="r" b="b"/>
            <a:pathLst>
              <a:path w="290829" h="405765">
                <a:moveTo>
                  <a:pt x="277478" y="0"/>
                </a:moveTo>
                <a:lnTo>
                  <a:pt x="0" y="361140"/>
                </a:lnTo>
                <a:lnTo>
                  <a:pt x="17632" y="405212"/>
                </a:lnTo>
                <a:lnTo>
                  <a:pt x="290692" y="17632"/>
                </a:lnTo>
                <a:lnTo>
                  <a:pt x="277478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00637" y="8534976"/>
            <a:ext cx="91440" cy="603885"/>
          </a:xfrm>
          <a:custGeom>
            <a:avLst/>
            <a:gdLst/>
            <a:ahLst/>
            <a:cxnLst/>
            <a:rect l="l" t="t" r="r" b="b"/>
            <a:pathLst>
              <a:path w="91439" h="603884">
                <a:moveTo>
                  <a:pt x="74866" y="0"/>
                </a:moveTo>
                <a:lnTo>
                  <a:pt x="0" y="576977"/>
                </a:lnTo>
                <a:lnTo>
                  <a:pt x="44040" y="603405"/>
                </a:lnTo>
                <a:lnTo>
                  <a:pt x="91012" y="1518"/>
                </a:lnTo>
                <a:lnTo>
                  <a:pt x="74866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17293" y="7376228"/>
            <a:ext cx="0" cy="542290"/>
          </a:xfrm>
          <a:custGeom>
            <a:avLst/>
            <a:gdLst/>
            <a:ahLst/>
            <a:cxnLst/>
            <a:rect l="l" t="t" r="r" b="b"/>
            <a:pathLst>
              <a:path h="542290">
                <a:moveTo>
                  <a:pt x="0" y="0"/>
                </a:moveTo>
                <a:lnTo>
                  <a:pt x="0" y="542140"/>
                </a:lnTo>
              </a:path>
            </a:pathLst>
          </a:custGeom>
          <a:ln w="33349">
            <a:solidFill>
              <a:srgbClr val="68787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937172" y="8439605"/>
            <a:ext cx="250190" cy="391160"/>
          </a:xfrm>
          <a:custGeom>
            <a:avLst/>
            <a:gdLst/>
            <a:ahLst/>
            <a:cxnLst/>
            <a:rect l="l" t="t" r="r" b="b"/>
            <a:pathLst>
              <a:path w="250189" h="391159">
                <a:moveTo>
                  <a:pt x="7329" y="0"/>
                </a:moveTo>
                <a:lnTo>
                  <a:pt x="0" y="16093"/>
                </a:lnTo>
                <a:lnTo>
                  <a:pt x="236254" y="390815"/>
                </a:lnTo>
                <a:lnTo>
                  <a:pt x="239924" y="374618"/>
                </a:lnTo>
                <a:lnTo>
                  <a:pt x="243403" y="358089"/>
                </a:lnTo>
                <a:lnTo>
                  <a:pt x="246682" y="341232"/>
                </a:lnTo>
                <a:lnTo>
                  <a:pt x="249751" y="324052"/>
                </a:lnTo>
                <a:lnTo>
                  <a:pt x="7329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941573" y="8288349"/>
            <a:ext cx="256540" cy="34925"/>
          </a:xfrm>
          <a:custGeom>
            <a:avLst/>
            <a:gdLst/>
            <a:ahLst/>
            <a:cxnLst/>
            <a:rect l="l" t="t" r="r" b="b"/>
            <a:pathLst>
              <a:path w="256539" h="34925">
                <a:moveTo>
                  <a:pt x="252746" y="0"/>
                </a:moveTo>
                <a:lnTo>
                  <a:pt x="2931" y="0"/>
                </a:lnTo>
                <a:lnTo>
                  <a:pt x="0" y="13193"/>
                </a:lnTo>
                <a:lnTo>
                  <a:pt x="256306" y="34606"/>
                </a:lnTo>
                <a:lnTo>
                  <a:pt x="255486" y="25966"/>
                </a:lnTo>
                <a:lnTo>
                  <a:pt x="254608" y="17314"/>
                </a:lnTo>
                <a:lnTo>
                  <a:pt x="252746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928360" y="8015435"/>
            <a:ext cx="227699" cy="171607"/>
          </a:xfrm>
          <a:prstGeom prst="rect">
            <a:avLst/>
          </a:pr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84306" y="7681094"/>
            <a:ext cx="174625" cy="360680"/>
          </a:xfrm>
          <a:custGeom>
            <a:avLst/>
            <a:gdLst/>
            <a:ahLst/>
            <a:cxnLst/>
            <a:rect l="l" t="t" r="r" b="b"/>
            <a:pathLst>
              <a:path w="174625" h="360679">
                <a:moveTo>
                  <a:pt x="148550" y="0"/>
                </a:moveTo>
                <a:lnTo>
                  <a:pt x="0" y="351790"/>
                </a:lnTo>
                <a:lnTo>
                  <a:pt x="11748" y="360606"/>
                </a:lnTo>
                <a:lnTo>
                  <a:pt x="174602" y="59474"/>
                </a:lnTo>
                <a:lnTo>
                  <a:pt x="168224" y="44259"/>
                </a:lnTo>
                <a:lnTo>
                  <a:pt x="161752" y="29273"/>
                </a:lnTo>
                <a:lnTo>
                  <a:pt x="155193" y="14520"/>
                </a:lnTo>
                <a:lnTo>
                  <a:pt x="148550" y="0"/>
                </a:lnTo>
                <a:close/>
              </a:path>
            </a:pathLst>
          </a:custGeom>
          <a:solidFill>
            <a:srgbClr val="687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713310" y="7872676"/>
            <a:ext cx="267970" cy="695960"/>
          </a:xfrm>
          <a:custGeom>
            <a:avLst/>
            <a:gdLst/>
            <a:ahLst/>
            <a:cxnLst/>
            <a:rect l="l" t="t" r="r" b="b"/>
            <a:pathLst>
              <a:path w="267970" h="695959">
                <a:moveTo>
                  <a:pt x="78046" y="0"/>
                </a:moveTo>
                <a:lnTo>
                  <a:pt x="35042" y="34957"/>
                </a:lnTo>
                <a:lnTo>
                  <a:pt x="19513" y="70359"/>
                </a:lnTo>
                <a:lnTo>
                  <a:pt x="8321" y="115741"/>
                </a:lnTo>
                <a:lnTo>
                  <a:pt x="1728" y="169624"/>
                </a:lnTo>
                <a:lnTo>
                  <a:pt x="0" y="230531"/>
                </a:lnTo>
                <a:lnTo>
                  <a:pt x="3400" y="296984"/>
                </a:lnTo>
                <a:lnTo>
                  <a:pt x="12195" y="367507"/>
                </a:lnTo>
                <a:lnTo>
                  <a:pt x="25940" y="437209"/>
                </a:lnTo>
                <a:lnTo>
                  <a:pt x="43532" y="501362"/>
                </a:lnTo>
                <a:lnTo>
                  <a:pt x="64257" y="558645"/>
                </a:lnTo>
                <a:lnTo>
                  <a:pt x="87401" y="607738"/>
                </a:lnTo>
                <a:lnTo>
                  <a:pt x="112247" y="647319"/>
                </a:lnTo>
                <a:lnTo>
                  <a:pt x="138083" y="676068"/>
                </a:lnTo>
                <a:lnTo>
                  <a:pt x="189865" y="695790"/>
                </a:lnTo>
                <a:lnTo>
                  <a:pt x="213264" y="684782"/>
                </a:lnTo>
                <a:lnTo>
                  <a:pt x="248389" y="625443"/>
                </a:lnTo>
                <a:lnTo>
                  <a:pt x="259584" y="580067"/>
                </a:lnTo>
                <a:lnTo>
                  <a:pt x="266180" y="526190"/>
                </a:lnTo>
                <a:lnTo>
                  <a:pt x="267913" y="465291"/>
                </a:lnTo>
                <a:lnTo>
                  <a:pt x="264517" y="398847"/>
                </a:lnTo>
                <a:lnTo>
                  <a:pt x="255727" y="328335"/>
                </a:lnTo>
                <a:lnTo>
                  <a:pt x="241978" y="258616"/>
                </a:lnTo>
                <a:lnTo>
                  <a:pt x="224383" y="194452"/>
                </a:lnTo>
                <a:lnTo>
                  <a:pt x="203656" y="137162"/>
                </a:lnTo>
                <a:lnTo>
                  <a:pt x="180512" y="88066"/>
                </a:lnTo>
                <a:lnTo>
                  <a:pt x="155664" y="48483"/>
                </a:lnTo>
                <a:lnTo>
                  <a:pt x="129828" y="19731"/>
                </a:lnTo>
                <a:lnTo>
                  <a:pt x="78046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181062" y="6108207"/>
            <a:ext cx="711835" cy="1378585"/>
          </a:xfrm>
          <a:custGeom>
            <a:avLst/>
            <a:gdLst/>
            <a:ahLst/>
            <a:cxnLst/>
            <a:rect l="l" t="t" r="r" b="b"/>
            <a:pathLst>
              <a:path w="711835" h="1378584">
                <a:moveTo>
                  <a:pt x="492579" y="1166582"/>
                </a:moveTo>
                <a:lnTo>
                  <a:pt x="322231" y="1166582"/>
                </a:lnTo>
                <a:lnTo>
                  <a:pt x="335419" y="1201516"/>
                </a:lnTo>
                <a:lnTo>
                  <a:pt x="369990" y="1277357"/>
                </a:lnTo>
                <a:lnTo>
                  <a:pt x="418446" y="1350659"/>
                </a:lnTo>
                <a:lnTo>
                  <a:pt x="473294" y="1377978"/>
                </a:lnTo>
                <a:lnTo>
                  <a:pt x="504821" y="1325077"/>
                </a:lnTo>
                <a:lnTo>
                  <a:pt x="501840" y="1221812"/>
                </a:lnTo>
                <a:lnTo>
                  <a:pt x="492579" y="1166582"/>
                </a:lnTo>
                <a:close/>
              </a:path>
              <a:path w="711835" h="1378584">
                <a:moveTo>
                  <a:pt x="529304" y="1065402"/>
                </a:moveTo>
                <a:lnTo>
                  <a:pt x="173240" y="1065402"/>
                </a:lnTo>
                <a:lnTo>
                  <a:pt x="162034" y="1101161"/>
                </a:lnTo>
                <a:lnTo>
                  <a:pt x="142629" y="1183611"/>
                </a:lnTo>
                <a:lnTo>
                  <a:pt x="136346" y="1275507"/>
                </a:lnTo>
                <a:lnTo>
                  <a:pt x="164508" y="1339603"/>
                </a:lnTo>
                <a:lnTo>
                  <a:pt x="218673" y="1333745"/>
                </a:lnTo>
                <a:lnTo>
                  <a:pt x="269610" y="1271916"/>
                </a:lnTo>
                <a:lnTo>
                  <a:pt x="307427" y="1200675"/>
                </a:lnTo>
                <a:lnTo>
                  <a:pt x="322231" y="1166582"/>
                </a:lnTo>
                <a:lnTo>
                  <a:pt x="492579" y="1166582"/>
                </a:lnTo>
                <a:lnTo>
                  <a:pt x="484947" y="1121070"/>
                </a:lnTo>
                <a:lnTo>
                  <a:pt x="474739" y="1075736"/>
                </a:lnTo>
                <a:lnTo>
                  <a:pt x="512190" y="1069633"/>
                </a:lnTo>
                <a:lnTo>
                  <a:pt x="529304" y="1065402"/>
                </a:lnTo>
                <a:close/>
              </a:path>
              <a:path w="711835" h="1378584">
                <a:moveTo>
                  <a:pt x="173282" y="0"/>
                </a:moveTo>
                <a:lnTo>
                  <a:pt x="210611" y="912108"/>
                </a:lnTo>
                <a:lnTo>
                  <a:pt x="177171" y="922687"/>
                </a:lnTo>
                <a:lnTo>
                  <a:pt x="103888" y="952150"/>
                </a:lnTo>
                <a:lnTo>
                  <a:pt x="31313" y="997085"/>
                </a:lnTo>
                <a:lnTo>
                  <a:pt x="0" y="1054083"/>
                </a:lnTo>
                <a:lnTo>
                  <a:pt x="28588" y="1090775"/>
                </a:lnTo>
                <a:lnTo>
                  <a:pt x="88010" y="1090775"/>
                </a:lnTo>
                <a:lnTo>
                  <a:pt x="146678" y="1075274"/>
                </a:lnTo>
                <a:lnTo>
                  <a:pt x="173240" y="1065402"/>
                </a:lnTo>
                <a:lnTo>
                  <a:pt x="529304" y="1065402"/>
                </a:lnTo>
                <a:lnTo>
                  <a:pt x="594345" y="1049318"/>
                </a:lnTo>
                <a:lnTo>
                  <a:pt x="675908" y="1011781"/>
                </a:lnTo>
                <a:lnTo>
                  <a:pt x="711580" y="954012"/>
                </a:lnTo>
                <a:lnTo>
                  <a:pt x="671113" y="906922"/>
                </a:lnTo>
                <a:lnTo>
                  <a:pt x="632180" y="900548"/>
                </a:lnTo>
                <a:lnTo>
                  <a:pt x="461074" y="900548"/>
                </a:lnTo>
                <a:lnTo>
                  <a:pt x="610756" y="44040"/>
                </a:lnTo>
                <a:lnTo>
                  <a:pt x="173282" y="0"/>
                </a:lnTo>
                <a:close/>
              </a:path>
              <a:path w="711835" h="1378584">
                <a:moveTo>
                  <a:pt x="585149" y="892848"/>
                </a:moveTo>
                <a:lnTo>
                  <a:pt x="499774" y="895990"/>
                </a:lnTo>
                <a:lnTo>
                  <a:pt x="461074" y="900548"/>
                </a:lnTo>
                <a:lnTo>
                  <a:pt x="632180" y="900548"/>
                </a:lnTo>
                <a:lnTo>
                  <a:pt x="585149" y="892848"/>
                </a:lnTo>
                <a:close/>
              </a:path>
            </a:pathLst>
          </a:custGeom>
          <a:solidFill>
            <a:srgbClr val="D99E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651241" y="8790134"/>
            <a:ext cx="401320" cy="643890"/>
          </a:xfrm>
          <a:custGeom>
            <a:avLst/>
            <a:gdLst/>
            <a:ahLst/>
            <a:cxnLst/>
            <a:rect l="l" t="t" r="r" b="b"/>
            <a:pathLst>
              <a:path w="401320" h="643890">
                <a:moveTo>
                  <a:pt x="173638" y="0"/>
                </a:moveTo>
                <a:lnTo>
                  <a:pt x="105897" y="25939"/>
                </a:lnTo>
                <a:lnTo>
                  <a:pt x="76895" y="52338"/>
                </a:lnTo>
                <a:lnTo>
                  <a:pt x="51786" y="86414"/>
                </a:lnTo>
                <a:lnTo>
                  <a:pt x="31057" y="127213"/>
                </a:lnTo>
                <a:lnTo>
                  <a:pt x="15192" y="173777"/>
                </a:lnTo>
                <a:lnTo>
                  <a:pt x="4678" y="225150"/>
                </a:lnTo>
                <a:lnTo>
                  <a:pt x="0" y="280378"/>
                </a:lnTo>
                <a:lnTo>
                  <a:pt x="1643" y="338502"/>
                </a:lnTo>
                <a:lnTo>
                  <a:pt x="9702" y="396088"/>
                </a:lnTo>
                <a:lnTo>
                  <a:pt x="23510" y="449766"/>
                </a:lnTo>
                <a:lnTo>
                  <a:pt x="42432" y="498676"/>
                </a:lnTo>
                <a:lnTo>
                  <a:pt x="65827" y="541955"/>
                </a:lnTo>
                <a:lnTo>
                  <a:pt x="93059" y="578740"/>
                </a:lnTo>
                <a:lnTo>
                  <a:pt x="123489" y="608169"/>
                </a:lnTo>
                <a:lnTo>
                  <a:pt x="156478" y="629379"/>
                </a:lnTo>
                <a:lnTo>
                  <a:pt x="227584" y="643697"/>
                </a:lnTo>
                <a:lnTo>
                  <a:pt x="262918" y="635510"/>
                </a:lnTo>
                <a:lnTo>
                  <a:pt x="324332" y="591333"/>
                </a:lnTo>
                <a:lnTo>
                  <a:pt x="349441" y="557253"/>
                </a:lnTo>
                <a:lnTo>
                  <a:pt x="370171" y="516454"/>
                </a:lnTo>
                <a:lnTo>
                  <a:pt x="386036" y="469891"/>
                </a:lnTo>
                <a:lnTo>
                  <a:pt x="396551" y="418519"/>
                </a:lnTo>
                <a:lnTo>
                  <a:pt x="401230" y="363295"/>
                </a:lnTo>
                <a:lnTo>
                  <a:pt x="399589" y="305173"/>
                </a:lnTo>
                <a:lnTo>
                  <a:pt x="391532" y="247589"/>
                </a:lnTo>
                <a:lnTo>
                  <a:pt x="377725" y="193912"/>
                </a:lnTo>
                <a:lnTo>
                  <a:pt x="358805" y="145005"/>
                </a:lnTo>
                <a:lnTo>
                  <a:pt x="335411" y="101730"/>
                </a:lnTo>
                <a:lnTo>
                  <a:pt x="308180" y="64948"/>
                </a:lnTo>
                <a:lnTo>
                  <a:pt x="277750" y="35523"/>
                </a:lnTo>
                <a:lnTo>
                  <a:pt x="244758" y="14315"/>
                </a:lnTo>
                <a:lnTo>
                  <a:pt x="173638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782592" y="8990079"/>
            <a:ext cx="117475" cy="269240"/>
          </a:xfrm>
          <a:custGeom>
            <a:avLst/>
            <a:gdLst/>
            <a:ahLst/>
            <a:cxnLst/>
            <a:rect l="l" t="t" r="r" b="b"/>
            <a:pathLst>
              <a:path w="117475" h="269240">
                <a:moveTo>
                  <a:pt x="47276" y="0"/>
                </a:moveTo>
                <a:lnTo>
                  <a:pt x="25367" y="12470"/>
                </a:lnTo>
                <a:lnTo>
                  <a:pt x="9180" y="42874"/>
                </a:lnTo>
                <a:lnTo>
                  <a:pt x="221" y="86709"/>
                </a:lnTo>
                <a:lnTo>
                  <a:pt x="0" y="139472"/>
                </a:lnTo>
                <a:lnTo>
                  <a:pt x="9003" y="191485"/>
                </a:lnTo>
                <a:lnTo>
                  <a:pt x="25128" y="233216"/>
                </a:lnTo>
                <a:lnTo>
                  <a:pt x="46136" y="260495"/>
                </a:lnTo>
                <a:lnTo>
                  <a:pt x="69788" y="269154"/>
                </a:lnTo>
                <a:lnTo>
                  <a:pt x="91714" y="256662"/>
                </a:lnTo>
                <a:lnTo>
                  <a:pt x="107918" y="226253"/>
                </a:lnTo>
                <a:lnTo>
                  <a:pt x="116880" y="182421"/>
                </a:lnTo>
                <a:lnTo>
                  <a:pt x="117085" y="129660"/>
                </a:lnTo>
                <a:lnTo>
                  <a:pt x="108091" y="77666"/>
                </a:lnTo>
                <a:lnTo>
                  <a:pt x="91965" y="35946"/>
                </a:lnTo>
                <a:lnTo>
                  <a:pt x="70947" y="8668"/>
                </a:lnTo>
                <a:lnTo>
                  <a:pt x="47276" y="0"/>
                </a:lnTo>
                <a:close/>
              </a:path>
            </a:pathLst>
          </a:custGeom>
          <a:solidFill>
            <a:srgbClr val="9EA8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137060" y="5626677"/>
            <a:ext cx="1004569" cy="771525"/>
          </a:xfrm>
          <a:custGeom>
            <a:avLst/>
            <a:gdLst/>
            <a:ahLst/>
            <a:cxnLst/>
            <a:rect l="l" t="t" r="r" b="b"/>
            <a:pathLst>
              <a:path w="1004570" h="771525">
                <a:moveTo>
                  <a:pt x="660650" y="0"/>
                </a:moveTo>
                <a:lnTo>
                  <a:pt x="0" y="384627"/>
                </a:lnTo>
                <a:lnTo>
                  <a:pt x="12516" y="418074"/>
                </a:lnTo>
                <a:lnTo>
                  <a:pt x="58333" y="500246"/>
                </a:lnTo>
                <a:lnTo>
                  <a:pt x="149847" y="603889"/>
                </a:lnTo>
                <a:lnTo>
                  <a:pt x="299456" y="701748"/>
                </a:lnTo>
                <a:lnTo>
                  <a:pt x="462837" y="758315"/>
                </a:lnTo>
                <a:lnTo>
                  <a:pt x="584658" y="771117"/>
                </a:lnTo>
                <a:lnTo>
                  <a:pt x="660784" y="762449"/>
                </a:lnTo>
                <a:lnTo>
                  <a:pt x="687078" y="754605"/>
                </a:lnTo>
                <a:lnTo>
                  <a:pt x="1004199" y="155618"/>
                </a:lnTo>
                <a:lnTo>
                  <a:pt x="980661" y="125931"/>
                </a:lnTo>
                <a:lnTo>
                  <a:pt x="912802" y="63484"/>
                </a:lnTo>
                <a:lnTo>
                  <a:pt x="804753" y="8200"/>
                </a:lnTo>
                <a:lnTo>
                  <a:pt x="660650" y="0"/>
                </a:lnTo>
                <a:close/>
              </a:path>
            </a:pathLst>
          </a:custGeom>
          <a:solidFill>
            <a:srgbClr val="FFA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634011" y="5849942"/>
            <a:ext cx="334010" cy="369570"/>
          </a:xfrm>
          <a:custGeom>
            <a:avLst/>
            <a:gdLst/>
            <a:ahLst/>
            <a:cxnLst/>
            <a:rect l="l" t="t" r="r" b="b"/>
            <a:pathLst>
              <a:path w="334010" h="369570">
                <a:moveTo>
                  <a:pt x="322188" y="192339"/>
                </a:moveTo>
                <a:lnTo>
                  <a:pt x="141597" y="192339"/>
                </a:lnTo>
                <a:lnTo>
                  <a:pt x="112073" y="235551"/>
                </a:lnTo>
                <a:lnTo>
                  <a:pt x="97951" y="279618"/>
                </a:lnTo>
                <a:lnTo>
                  <a:pt x="100814" y="319772"/>
                </a:lnTo>
                <a:lnTo>
                  <a:pt x="122248" y="351244"/>
                </a:lnTo>
                <a:lnTo>
                  <a:pt x="163837" y="369266"/>
                </a:lnTo>
                <a:lnTo>
                  <a:pt x="207449" y="357314"/>
                </a:lnTo>
                <a:lnTo>
                  <a:pt x="218670" y="315215"/>
                </a:lnTo>
                <a:lnTo>
                  <a:pt x="213597" y="270077"/>
                </a:lnTo>
                <a:lnTo>
                  <a:pt x="208328" y="249008"/>
                </a:lnTo>
                <a:lnTo>
                  <a:pt x="330771" y="249008"/>
                </a:lnTo>
                <a:lnTo>
                  <a:pt x="333906" y="243374"/>
                </a:lnTo>
                <a:lnTo>
                  <a:pt x="322188" y="192339"/>
                </a:lnTo>
                <a:close/>
              </a:path>
              <a:path w="334010" h="369570">
                <a:moveTo>
                  <a:pt x="330771" y="249008"/>
                </a:moveTo>
                <a:lnTo>
                  <a:pt x="208328" y="249008"/>
                </a:lnTo>
                <a:lnTo>
                  <a:pt x="226474" y="262240"/>
                </a:lnTo>
                <a:lnTo>
                  <a:pt x="267182" y="283823"/>
                </a:lnTo>
                <a:lnTo>
                  <a:pt x="309858" y="286591"/>
                </a:lnTo>
                <a:lnTo>
                  <a:pt x="330771" y="249008"/>
                </a:lnTo>
                <a:close/>
              </a:path>
              <a:path w="334010" h="369570">
                <a:moveTo>
                  <a:pt x="69501" y="60816"/>
                </a:moveTo>
                <a:lnTo>
                  <a:pt x="34621" y="70211"/>
                </a:lnTo>
                <a:lnTo>
                  <a:pt x="9228" y="95251"/>
                </a:lnTo>
                <a:lnTo>
                  <a:pt x="0" y="135388"/>
                </a:lnTo>
                <a:lnTo>
                  <a:pt x="22853" y="177695"/>
                </a:lnTo>
                <a:lnTo>
                  <a:pt x="71446" y="193560"/>
                </a:lnTo>
                <a:lnTo>
                  <a:pt x="119716" y="194577"/>
                </a:lnTo>
                <a:lnTo>
                  <a:pt x="141597" y="192339"/>
                </a:lnTo>
                <a:lnTo>
                  <a:pt x="322188" y="192339"/>
                </a:lnTo>
                <a:lnTo>
                  <a:pt x="320391" y="184514"/>
                </a:lnTo>
                <a:lnTo>
                  <a:pt x="280584" y="152864"/>
                </a:lnTo>
                <a:lnTo>
                  <a:pt x="238839" y="140031"/>
                </a:lnTo>
                <a:lnTo>
                  <a:pt x="219511" y="137618"/>
                </a:lnTo>
                <a:lnTo>
                  <a:pt x="239958" y="116316"/>
                </a:lnTo>
                <a:lnTo>
                  <a:pt x="258673" y="91159"/>
                </a:lnTo>
                <a:lnTo>
                  <a:pt x="141011" y="91159"/>
                </a:lnTo>
                <a:lnTo>
                  <a:pt x="107191" y="67616"/>
                </a:lnTo>
                <a:lnTo>
                  <a:pt x="69501" y="60816"/>
                </a:lnTo>
                <a:close/>
              </a:path>
              <a:path w="334010" h="369570">
                <a:moveTo>
                  <a:pt x="229909" y="0"/>
                </a:moveTo>
                <a:lnTo>
                  <a:pt x="159621" y="13576"/>
                </a:lnTo>
                <a:lnTo>
                  <a:pt x="135329" y="44986"/>
                </a:lnTo>
                <a:lnTo>
                  <a:pt x="136102" y="76693"/>
                </a:lnTo>
                <a:lnTo>
                  <a:pt x="141011" y="91159"/>
                </a:lnTo>
                <a:lnTo>
                  <a:pt x="258673" y="91159"/>
                </a:lnTo>
                <a:lnTo>
                  <a:pt x="274903" y="69343"/>
                </a:lnTo>
                <a:lnTo>
                  <a:pt x="284752" y="22103"/>
                </a:lnTo>
                <a:lnTo>
                  <a:pt x="229909" y="0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759253" y="5958075"/>
            <a:ext cx="88614" cy="112335"/>
          </a:xfrm>
          <a:prstGeom prst="rect">
            <a:avLst/>
          </a:prstGeom>
          <a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161490" y="5816581"/>
            <a:ext cx="315595" cy="220979"/>
          </a:xfrm>
          <a:custGeom>
            <a:avLst/>
            <a:gdLst/>
            <a:ahLst/>
            <a:cxnLst/>
            <a:rect l="l" t="t" r="r" b="b"/>
            <a:pathLst>
              <a:path w="315595" h="220979">
                <a:moveTo>
                  <a:pt x="270147" y="111389"/>
                </a:moveTo>
                <a:lnTo>
                  <a:pt x="143000" y="111389"/>
                </a:lnTo>
                <a:lnTo>
                  <a:pt x="160574" y="160689"/>
                </a:lnTo>
                <a:lnTo>
                  <a:pt x="187907" y="198034"/>
                </a:lnTo>
                <a:lnTo>
                  <a:pt x="222067" y="219340"/>
                </a:lnTo>
                <a:lnTo>
                  <a:pt x="260123" y="220520"/>
                </a:lnTo>
                <a:lnTo>
                  <a:pt x="299142" y="197491"/>
                </a:lnTo>
                <a:lnTo>
                  <a:pt x="315118" y="155191"/>
                </a:lnTo>
                <a:lnTo>
                  <a:pt x="287673" y="121353"/>
                </a:lnTo>
                <a:lnTo>
                  <a:pt x="270147" y="111389"/>
                </a:lnTo>
                <a:close/>
              </a:path>
              <a:path w="315595" h="220979">
                <a:moveTo>
                  <a:pt x="310053" y="0"/>
                </a:moveTo>
                <a:lnTo>
                  <a:pt x="0" y="180507"/>
                </a:lnTo>
                <a:lnTo>
                  <a:pt x="3947" y="184675"/>
                </a:lnTo>
                <a:lnTo>
                  <a:pt x="8303" y="188716"/>
                </a:lnTo>
                <a:lnTo>
                  <a:pt x="13643" y="192402"/>
                </a:lnTo>
                <a:lnTo>
                  <a:pt x="61309" y="198814"/>
                </a:lnTo>
                <a:lnTo>
                  <a:pt x="102725" y="168846"/>
                </a:lnTo>
                <a:lnTo>
                  <a:pt x="131940" y="130404"/>
                </a:lnTo>
                <a:lnTo>
                  <a:pt x="143000" y="111389"/>
                </a:lnTo>
                <a:lnTo>
                  <a:pt x="270147" y="111389"/>
                </a:lnTo>
                <a:lnTo>
                  <a:pt x="248190" y="98905"/>
                </a:lnTo>
                <a:lnTo>
                  <a:pt x="228055" y="90772"/>
                </a:lnTo>
                <a:lnTo>
                  <a:pt x="246762" y="84823"/>
                </a:lnTo>
                <a:lnTo>
                  <a:pt x="284772" y="67343"/>
                </a:lnTo>
                <a:lnTo>
                  <a:pt x="314924" y="38885"/>
                </a:lnTo>
                <a:lnTo>
                  <a:pt x="310053" y="0"/>
                </a:lnTo>
                <a:close/>
              </a:path>
            </a:pathLst>
          </a:custGeom>
          <a:solidFill>
            <a:srgbClr val="DB6E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281466" y="5884707"/>
            <a:ext cx="75565" cy="46990"/>
          </a:xfrm>
          <a:custGeom>
            <a:avLst/>
            <a:gdLst/>
            <a:ahLst/>
            <a:cxnLst/>
            <a:rect l="l" t="t" r="r" b="b"/>
            <a:pathLst>
              <a:path w="75564" h="46989">
                <a:moveTo>
                  <a:pt x="73044" y="0"/>
                </a:moveTo>
                <a:lnTo>
                  <a:pt x="0" y="42522"/>
                </a:lnTo>
                <a:lnTo>
                  <a:pt x="2429" y="43328"/>
                </a:lnTo>
                <a:lnTo>
                  <a:pt x="4848" y="44218"/>
                </a:lnTo>
                <a:lnTo>
                  <a:pt x="7465" y="44815"/>
                </a:lnTo>
                <a:lnTo>
                  <a:pt x="30528" y="46643"/>
                </a:lnTo>
                <a:lnTo>
                  <a:pt x="50724" y="42096"/>
                </a:lnTo>
                <a:lnTo>
                  <a:pt x="65956" y="32035"/>
                </a:lnTo>
                <a:lnTo>
                  <a:pt x="74123" y="17318"/>
                </a:lnTo>
                <a:lnTo>
                  <a:pt x="75453" y="11528"/>
                </a:lnTo>
                <a:lnTo>
                  <a:pt x="74961" y="5664"/>
                </a:lnTo>
                <a:lnTo>
                  <a:pt x="73044" y="0"/>
                </a:lnTo>
                <a:close/>
              </a:path>
            </a:pathLst>
          </a:custGeom>
          <a:solidFill>
            <a:srgbClr val="FFE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276641" y="387422"/>
            <a:ext cx="12016105" cy="3812540"/>
          </a:xfrm>
          <a:custGeom>
            <a:avLst/>
            <a:gdLst/>
            <a:ahLst/>
            <a:cxnLst/>
            <a:rect l="l" t="t" r="r" b="b"/>
            <a:pathLst>
              <a:path w="12016105" h="3812540">
                <a:moveTo>
                  <a:pt x="3918404" y="2157002"/>
                </a:moveTo>
                <a:lnTo>
                  <a:pt x="3409257" y="2157002"/>
                </a:lnTo>
                <a:lnTo>
                  <a:pt x="0" y="3812386"/>
                </a:lnTo>
                <a:lnTo>
                  <a:pt x="3918404" y="2157002"/>
                </a:lnTo>
                <a:close/>
              </a:path>
              <a:path w="12016105" h="3812540">
                <a:moveTo>
                  <a:pt x="11629227" y="0"/>
                </a:moveTo>
                <a:lnTo>
                  <a:pt x="424070" y="0"/>
                </a:lnTo>
                <a:lnTo>
                  <a:pt x="375543" y="3012"/>
                </a:lnTo>
                <a:lnTo>
                  <a:pt x="328817" y="11808"/>
                </a:lnTo>
                <a:lnTo>
                  <a:pt x="284255" y="26026"/>
                </a:lnTo>
                <a:lnTo>
                  <a:pt x="242220" y="45304"/>
                </a:lnTo>
                <a:lnTo>
                  <a:pt x="203072" y="69280"/>
                </a:lnTo>
                <a:lnTo>
                  <a:pt x="167175" y="97592"/>
                </a:lnTo>
                <a:lnTo>
                  <a:pt x="134889" y="129877"/>
                </a:lnTo>
                <a:lnTo>
                  <a:pt x="106577" y="165775"/>
                </a:lnTo>
                <a:lnTo>
                  <a:pt x="82602" y="204922"/>
                </a:lnTo>
                <a:lnTo>
                  <a:pt x="63324" y="246958"/>
                </a:lnTo>
                <a:lnTo>
                  <a:pt x="49106" y="291520"/>
                </a:lnTo>
                <a:lnTo>
                  <a:pt x="40309" y="338245"/>
                </a:lnTo>
                <a:lnTo>
                  <a:pt x="37297" y="386773"/>
                </a:lnTo>
                <a:lnTo>
                  <a:pt x="37297" y="1770228"/>
                </a:lnTo>
                <a:lnTo>
                  <a:pt x="40309" y="1818756"/>
                </a:lnTo>
                <a:lnTo>
                  <a:pt x="49106" y="1865482"/>
                </a:lnTo>
                <a:lnTo>
                  <a:pt x="63324" y="1910043"/>
                </a:lnTo>
                <a:lnTo>
                  <a:pt x="82602" y="1952079"/>
                </a:lnTo>
                <a:lnTo>
                  <a:pt x="106577" y="1991226"/>
                </a:lnTo>
                <a:lnTo>
                  <a:pt x="134889" y="2027124"/>
                </a:lnTo>
                <a:lnTo>
                  <a:pt x="167175" y="2059410"/>
                </a:lnTo>
                <a:lnTo>
                  <a:pt x="203072" y="2087721"/>
                </a:lnTo>
                <a:lnTo>
                  <a:pt x="242220" y="2111697"/>
                </a:lnTo>
                <a:lnTo>
                  <a:pt x="284255" y="2130975"/>
                </a:lnTo>
                <a:lnTo>
                  <a:pt x="328817" y="2145193"/>
                </a:lnTo>
                <a:lnTo>
                  <a:pt x="375543" y="2153989"/>
                </a:lnTo>
                <a:lnTo>
                  <a:pt x="424070" y="2157002"/>
                </a:lnTo>
                <a:lnTo>
                  <a:pt x="11629227" y="2157002"/>
                </a:lnTo>
                <a:lnTo>
                  <a:pt x="11677754" y="2153989"/>
                </a:lnTo>
                <a:lnTo>
                  <a:pt x="11724480" y="2145193"/>
                </a:lnTo>
                <a:lnTo>
                  <a:pt x="11769042" y="2130975"/>
                </a:lnTo>
                <a:lnTo>
                  <a:pt x="11811077" y="2111697"/>
                </a:lnTo>
                <a:lnTo>
                  <a:pt x="11850225" y="2087721"/>
                </a:lnTo>
                <a:lnTo>
                  <a:pt x="11886122" y="2059410"/>
                </a:lnTo>
                <a:lnTo>
                  <a:pt x="11918408" y="2027124"/>
                </a:lnTo>
                <a:lnTo>
                  <a:pt x="11946720" y="1991226"/>
                </a:lnTo>
                <a:lnTo>
                  <a:pt x="11970695" y="1952079"/>
                </a:lnTo>
                <a:lnTo>
                  <a:pt x="11989973" y="1910043"/>
                </a:lnTo>
                <a:lnTo>
                  <a:pt x="12004191" y="1865482"/>
                </a:lnTo>
                <a:lnTo>
                  <a:pt x="12012988" y="1818756"/>
                </a:lnTo>
                <a:lnTo>
                  <a:pt x="12016000" y="1770228"/>
                </a:lnTo>
                <a:lnTo>
                  <a:pt x="12016000" y="386773"/>
                </a:lnTo>
                <a:lnTo>
                  <a:pt x="12012988" y="338245"/>
                </a:lnTo>
                <a:lnTo>
                  <a:pt x="12004191" y="291520"/>
                </a:lnTo>
                <a:lnTo>
                  <a:pt x="11989973" y="246958"/>
                </a:lnTo>
                <a:lnTo>
                  <a:pt x="11970695" y="204922"/>
                </a:lnTo>
                <a:lnTo>
                  <a:pt x="11946720" y="165775"/>
                </a:lnTo>
                <a:lnTo>
                  <a:pt x="11918408" y="129877"/>
                </a:lnTo>
                <a:lnTo>
                  <a:pt x="11886122" y="97592"/>
                </a:lnTo>
                <a:lnTo>
                  <a:pt x="11850225" y="69280"/>
                </a:lnTo>
                <a:lnTo>
                  <a:pt x="11811077" y="45304"/>
                </a:lnTo>
                <a:lnTo>
                  <a:pt x="11769042" y="26026"/>
                </a:lnTo>
                <a:lnTo>
                  <a:pt x="11724480" y="11808"/>
                </a:lnTo>
                <a:lnTo>
                  <a:pt x="11677754" y="3012"/>
                </a:lnTo>
                <a:lnTo>
                  <a:pt x="11629227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276641" y="387422"/>
            <a:ext cx="12016105" cy="3812540"/>
          </a:xfrm>
          <a:custGeom>
            <a:avLst/>
            <a:gdLst/>
            <a:ahLst/>
            <a:cxnLst/>
            <a:rect l="l" t="t" r="r" b="b"/>
            <a:pathLst>
              <a:path w="12016105" h="3812540">
                <a:moveTo>
                  <a:pt x="424070" y="0"/>
                </a:moveTo>
                <a:lnTo>
                  <a:pt x="375543" y="3012"/>
                </a:lnTo>
                <a:lnTo>
                  <a:pt x="328817" y="11808"/>
                </a:lnTo>
                <a:lnTo>
                  <a:pt x="284255" y="26026"/>
                </a:lnTo>
                <a:lnTo>
                  <a:pt x="242220" y="45304"/>
                </a:lnTo>
                <a:lnTo>
                  <a:pt x="203072" y="69280"/>
                </a:lnTo>
                <a:lnTo>
                  <a:pt x="167175" y="97592"/>
                </a:lnTo>
                <a:lnTo>
                  <a:pt x="134889" y="129877"/>
                </a:lnTo>
                <a:lnTo>
                  <a:pt x="106577" y="165775"/>
                </a:lnTo>
                <a:lnTo>
                  <a:pt x="82602" y="204922"/>
                </a:lnTo>
                <a:lnTo>
                  <a:pt x="63324" y="246958"/>
                </a:lnTo>
                <a:lnTo>
                  <a:pt x="49106" y="291520"/>
                </a:lnTo>
                <a:lnTo>
                  <a:pt x="40309" y="338245"/>
                </a:lnTo>
                <a:lnTo>
                  <a:pt x="37297" y="386773"/>
                </a:lnTo>
                <a:lnTo>
                  <a:pt x="37297" y="1770228"/>
                </a:lnTo>
                <a:lnTo>
                  <a:pt x="40309" y="1818756"/>
                </a:lnTo>
                <a:lnTo>
                  <a:pt x="49106" y="1865482"/>
                </a:lnTo>
                <a:lnTo>
                  <a:pt x="63324" y="1910043"/>
                </a:lnTo>
                <a:lnTo>
                  <a:pt x="82602" y="1952079"/>
                </a:lnTo>
                <a:lnTo>
                  <a:pt x="106577" y="1991226"/>
                </a:lnTo>
                <a:lnTo>
                  <a:pt x="134889" y="2027124"/>
                </a:lnTo>
                <a:lnTo>
                  <a:pt x="167175" y="2059410"/>
                </a:lnTo>
                <a:lnTo>
                  <a:pt x="203072" y="2087721"/>
                </a:lnTo>
                <a:lnTo>
                  <a:pt x="242220" y="2111697"/>
                </a:lnTo>
                <a:lnTo>
                  <a:pt x="284255" y="2130975"/>
                </a:lnTo>
                <a:lnTo>
                  <a:pt x="328817" y="2145193"/>
                </a:lnTo>
                <a:lnTo>
                  <a:pt x="375543" y="2153989"/>
                </a:lnTo>
                <a:lnTo>
                  <a:pt x="424070" y="2157002"/>
                </a:lnTo>
                <a:lnTo>
                  <a:pt x="3409257" y="2157002"/>
                </a:lnTo>
                <a:lnTo>
                  <a:pt x="0" y="3812386"/>
                </a:lnTo>
                <a:lnTo>
                  <a:pt x="3918404" y="2157002"/>
                </a:lnTo>
                <a:lnTo>
                  <a:pt x="11629227" y="2157002"/>
                </a:lnTo>
                <a:lnTo>
                  <a:pt x="11677754" y="2153989"/>
                </a:lnTo>
                <a:lnTo>
                  <a:pt x="11724480" y="2145193"/>
                </a:lnTo>
                <a:lnTo>
                  <a:pt x="11769042" y="2130975"/>
                </a:lnTo>
                <a:lnTo>
                  <a:pt x="11811077" y="2111697"/>
                </a:lnTo>
                <a:lnTo>
                  <a:pt x="11850225" y="2087721"/>
                </a:lnTo>
                <a:lnTo>
                  <a:pt x="11886122" y="2059410"/>
                </a:lnTo>
                <a:lnTo>
                  <a:pt x="11918408" y="2027124"/>
                </a:lnTo>
                <a:lnTo>
                  <a:pt x="11946720" y="1991226"/>
                </a:lnTo>
                <a:lnTo>
                  <a:pt x="11970695" y="1952079"/>
                </a:lnTo>
                <a:lnTo>
                  <a:pt x="11989973" y="1910043"/>
                </a:lnTo>
                <a:lnTo>
                  <a:pt x="12004191" y="1865482"/>
                </a:lnTo>
                <a:lnTo>
                  <a:pt x="12012988" y="1818756"/>
                </a:lnTo>
                <a:lnTo>
                  <a:pt x="12016000" y="1770228"/>
                </a:lnTo>
                <a:lnTo>
                  <a:pt x="12016000" y="386773"/>
                </a:lnTo>
                <a:lnTo>
                  <a:pt x="12012988" y="338245"/>
                </a:lnTo>
                <a:lnTo>
                  <a:pt x="12004191" y="291520"/>
                </a:lnTo>
                <a:lnTo>
                  <a:pt x="11989973" y="246958"/>
                </a:lnTo>
                <a:lnTo>
                  <a:pt x="11970695" y="204922"/>
                </a:lnTo>
                <a:lnTo>
                  <a:pt x="11946720" y="165775"/>
                </a:lnTo>
                <a:lnTo>
                  <a:pt x="11918408" y="129877"/>
                </a:lnTo>
                <a:lnTo>
                  <a:pt x="11886122" y="97592"/>
                </a:lnTo>
                <a:lnTo>
                  <a:pt x="11850225" y="69280"/>
                </a:lnTo>
                <a:lnTo>
                  <a:pt x="11811077" y="45304"/>
                </a:lnTo>
                <a:lnTo>
                  <a:pt x="11769042" y="26026"/>
                </a:lnTo>
                <a:lnTo>
                  <a:pt x="11724480" y="11808"/>
                </a:lnTo>
                <a:lnTo>
                  <a:pt x="11677754" y="3012"/>
                </a:lnTo>
                <a:lnTo>
                  <a:pt x="11629227" y="0"/>
                </a:lnTo>
                <a:lnTo>
                  <a:pt x="424070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5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484A661-42FF-4B48-8A45-7048521BF2E3}"/>
              </a:ext>
            </a:extLst>
          </p:cNvPr>
          <p:cNvSpPr txBox="1"/>
          <p:nvPr/>
        </p:nvSpPr>
        <p:spPr>
          <a:xfrm>
            <a:off x="6089242" y="624044"/>
            <a:ext cx="12203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7030A0"/>
                </a:solidFill>
              </a:rPr>
              <a:t>They are lots of nutrients in food products from animal's  that we need to stay healthy</a:t>
            </a:r>
            <a:r>
              <a:rPr lang="en-GB" sz="1600" dirty="0"/>
              <a:t>. 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A345266-ACE6-4CE8-8A43-3AD40EFB22D9}"/>
              </a:ext>
            </a:extLst>
          </p:cNvPr>
          <p:cNvSpPr txBox="1"/>
          <p:nvPr/>
        </p:nvSpPr>
        <p:spPr>
          <a:xfrm>
            <a:off x="8911793" y="3532183"/>
            <a:ext cx="693145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</a:rPr>
              <a:t>What's in these foods that's good for us?</a:t>
            </a:r>
          </a:p>
          <a:p>
            <a:pPr algn="ctr"/>
            <a:endParaRPr lang="en-GB" sz="4400" dirty="0">
              <a:solidFill>
                <a:srgbClr val="7030A0"/>
              </a:solidFill>
            </a:endParaRPr>
          </a:p>
          <a:p>
            <a:pPr algn="ctr"/>
            <a:r>
              <a:rPr lang="en-GB" sz="4400" dirty="0">
                <a:solidFill>
                  <a:srgbClr val="7030A0"/>
                </a:solidFill>
              </a:rPr>
              <a:t>Do you know what any of these nutrients are called?</a:t>
            </a:r>
            <a:endParaRPr lang="en-GB" sz="2000" dirty="0"/>
          </a:p>
        </p:txBody>
      </p:sp>
      <p:pic>
        <p:nvPicPr>
          <p:cNvPr id="9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C50A14-13B6-4C62-979B-8610546E10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40968" y="7258531"/>
            <a:ext cx="2552890" cy="2552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50" fill="hold"/>
                                        <p:tgtEl>
                                          <p:spTgt spid="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781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34885" y="240830"/>
            <a:ext cx="5256384" cy="66071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08181" y="314126"/>
            <a:ext cx="5015554" cy="63662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12600" y="316548"/>
            <a:ext cx="5011420" cy="6366510"/>
          </a:xfrm>
          <a:custGeom>
            <a:avLst/>
            <a:gdLst/>
            <a:ahLst/>
            <a:cxnLst/>
            <a:rect l="l" t="t" r="r" b="b"/>
            <a:pathLst>
              <a:path w="5011420" h="6366509">
                <a:moveTo>
                  <a:pt x="5011135" y="0"/>
                </a:moveTo>
                <a:lnTo>
                  <a:pt x="0" y="0"/>
                </a:lnTo>
                <a:lnTo>
                  <a:pt x="0" y="6366298"/>
                </a:lnTo>
                <a:lnTo>
                  <a:pt x="5011135" y="6366298"/>
                </a:lnTo>
                <a:lnTo>
                  <a:pt x="5011135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00992" y="240830"/>
            <a:ext cx="4492009" cy="66071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4288" y="314126"/>
            <a:ext cx="4251179" cy="6366298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73918" y="315310"/>
            <a:ext cx="4251325" cy="6369685"/>
          </a:xfrm>
          <a:custGeom>
            <a:avLst/>
            <a:gdLst/>
            <a:ahLst/>
            <a:cxnLst/>
            <a:rect l="l" t="t" r="r" b="b"/>
            <a:pathLst>
              <a:path w="4251325" h="6369684">
                <a:moveTo>
                  <a:pt x="0" y="0"/>
                </a:moveTo>
                <a:lnTo>
                  <a:pt x="4251179" y="0"/>
                </a:lnTo>
                <a:lnTo>
                  <a:pt x="4251179" y="6369261"/>
                </a:lnTo>
                <a:lnTo>
                  <a:pt x="0" y="6369261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664566" y="240830"/>
            <a:ext cx="6743250" cy="66071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737862" y="314126"/>
            <a:ext cx="6502419" cy="636629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737862" y="311708"/>
            <a:ext cx="6503034" cy="6369050"/>
          </a:xfrm>
          <a:custGeom>
            <a:avLst/>
            <a:gdLst/>
            <a:ahLst/>
            <a:cxnLst/>
            <a:rect l="l" t="t" r="r" b="b"/>
            <a:pathLst>
              <a:path w="6503034" h="6369050">
                <a:moveTo>
                  <a:pt x="6502419" y="0"/>
                </a:moveTo>
                <a:lnTo>
                  <a:pt x="0" y="0"/>
                </a:lnTo>
                <a:lnTo>
                  <a:pt x="0" y="6368989"/>
                </a:lnTo>
                <a:lnTo>
                  <a:pt x="6502419" y="6368989"/>
                </a:lnTo>
                <a:lnTo>
                  <a:pt x="6502419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22987" y="6900313"/>
            <a:ext cx="16994247" cy="41255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84759" y="6994551"/>
            <a:ext cx="16345535" cy="3853815"/>
          </a:xfrm>
          <a:custGeom>
            <a:avLst/>
            <a:gdLst/>
            <a:ahLst/>
            <a:cxnLst/>
            <a:rect l="l" t="t" r="r" b="b"/>
            <a:pathLst>
              <a:path w="16345535" h="3853815">
                <a:moveTo>
                  <a:pt x="0" y="0"/>
                </a:moveTo>
                <a:lnTo>
                  <a:pt x="16345052" y="0"/>
                </a:lnTo>
                <a:lnTo>
                  <a:pt x="16345052" y="3853285"/>
                </a:lnTo>
                <a:lnTo>
                  <a:pt x="0" y="3853285"/>
                </a:lnTo>
                <a:lnTo>
                  <a:pt x="0" y="0"/>
                </a:lnTo>
                <a:close/>
              </a:path>
            </a:pathLst>
          </a:custGeom>
          <a:solidFill>
            <a:srgbClr val="E45C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28192" y="7549508"/>
            <a:ext cx="2900435" cy="41883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50622" y="7423857"/>
            <a:ext cx="1497336" cy="71202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512890" y="7549508"/>
            <a:ext cx="10973487" cy="52354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999939" y="8722247"/>
            <a:ext cx="3235503" cy="41883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046966" y="8596596"/>
            <a:ext cx="2198885" cy="71202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921255" y="8722247"/>
            <a:ext cx="11193376" cy="52354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14561" y="9894986"/>
            <a:ext cx="13654034" cy="52354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84759" y="6994551"/>
            <a:ext cx="16345535" cy="3853815"/>
          </a:xfrm>
          <a:prstGeom prst="rect">
            <a:avLst/>
          </a:prstGeom>
          <a:ln w="41883">
            <a:solidFill>
              <a:srgbClr val="BA3865"/>
            </a:solidFill>
          </a:ln>
        </p:spPr>
        <p:txBody>
          <a:bodyPr vert="horz" wrap="square" lIns="0" tIns="432434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404"/>
              </a:spcBef>
            </a:pPr>
            <a:r>
              <a:rPr sz="3850" b="1" spc="-155" dirty="0">
                <a:solidFill>
                  <a:srgbClr val="FFFFFF"/>
                </a:solidFill>
                <a:latin typeface="Gill Sans MT"/>
                <a:cs typeface="Gill Sans MT"/>
              </a:rPr>
              <a:t>Beef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85" dirty="0">
                <a:solidFill>
                  <a:srgbClr val="FFFFFF"/>
                </a:solidFill>
                <a:latin typeface="Gill Sans MT"/>
                <a:cs typeface="Gill Sans MT"/>
              </a:rPr>
              <a:t>is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rich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3850" b="1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u="heavy" spc="-12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iron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,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which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85" dirty="0">
                <a:solidFill>
                  <a:srgbClr val="FFFFFF"/>
                </a:solidFill>
                <a:latin typeface="Gill Sans MT"/>
                <a:cs typeface="Gill Sans MT"/>
              </a:rPr>
              <a:t>is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5" dirty="0">
                <a:solidFill>
                  <a:srgbClr val="FFFFFF"/>
                </a:solidFill>
                <a:latin typeface="Gill Sans MT"/>
                <a:cs typeface="Gill Sans MT"/>
              </a:rPr>
              <a:t>used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4" dirty="0">
                <a:solidFill>
                  <a:srgbClr val="FFFFFF"/>
                </a:solidFill>
                <a:latin typeface="Gill Sans MT"/>
                <a:cs typeface="Gill Sans MT"/>
              </a:rPr>
              <a:t>our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05" dirty="0">
                <a:solidFill>
                  <a:srgbClr val="FFFFFF"/>
                </a:solidFill>
                <a:latin typeface="Gill Sans MT"/>
                <a:cs typeface="Gill Sans MT"/>
              </a:rPr>
              <a:t>body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95" dirty="0">
                <a:solidFill>
                  <a:srgbClr val="FFFFFF"/>
                </a:solidFill>
                <a:latin typeface="Gill Sans MT"/>
                <a:cs typeface="Gill Sans MT"/>
              </a:rPr>
              <a:t>lots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90" dirty="0">
                <a:solidFill>
                  <a:srgbClr val="FFFFFF"/>
                </a:solidFill>
                <a:latin typeface="Gill Sans MT"/>
                <a:cs typeface="Gill Sans MT"/>
              </a:rPr>
              <a:t>of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30" dirty="0">
                <a:solidFill>
                  <a:srgbClr val="FFFFFF"/>
                </a:solidFill>
                <a:latin typeface="Gill Sans MT"/>
                <a:cs typeface="Gill Sans MT"/>
              </a:rPr>
              <a:t>different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0" dirty="0">
                <a:solidFill>
                  <a:srgbClr val="FFFFFF"/>
                </a:solidFill>
                <a:latin typeface="Gill Sans MT"/>
                <a:cs typeface="Gill Sans MT"/>
              </a:rPr>
              <a:t>ways.</a:t>
            </a:r>
            <a:endParaRPr sz="3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3850" b="1" spc="-155" dirty="0">
                <a:solidFill>
                  <a:srgbClr val="FFFFFF"/>
                </a:solidFill>
                <a:latin typeface="Gill Sans MT"/>
                <a:cs typeface="Gill Sans MT"/>
              </a:rPr>
              <a:t>It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00" dirty="0">
                <a:solidFill>
                  <a:srgbClr val="FFFFFF"/>
                </a:solidFill>
                <a:latin typeface="Gill Sans MT"/>
                <a:cs typeface="Gill Sans MT"/>
              </a:rPr>
              <a:t>also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5" dirty="0">
                <a:solidFill>
                  <a:srgbClr val="FFFFFF"/>
                </a:solidFill>
                <a:latin typeface="Gill Sans MT"/>
                <a:cs typeface="Gill Sans MT"/>
              </a:rPr>
              <a:t>contains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u="heavy" spc="-1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protein</a:t>
            </a:r>
            <a:r>
              <a:rPr sz="3850" b="1" spc="-125" dirty="0">
                <a:solidFill>
                  <a:srgbClr val="FFFFFF"/>
                </a:solidFill>
                <a:latin typeface="Gill Sans MT"/>
                <a:cs typeface="Gill Sans MT"/>
              </a:rPr>
              <a:t>,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which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4" dirty="0">
                <a:solidFill>
                  <a:srgbClr val="FFFFFF"/>
                </a:solidFill>
                <a:latin typeface="Gill Sans MT"/>
                <a:cs typeface="Gill Sans MT"/>
              </a:rPr>
              <a:t>our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00" dirty="0">
                <a:solidFill>
                  <a:srgbClr val="FFFFFF"/>
                </a:solidFill>
                <a:latin typeface="Gill Sans MT"/>
                <a:cs typeface="Gill Sans MT"/>
              </a:rPr>
              <a:t>bodies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35" dirty="0">
                <a:solidFill>
                  <a:srgbClr val="FFFFFF"/>
                </a:solidFill>
                <a:latin typeface="Gill Sans MT"/>
                <a:cs typeface="Gill Sans MT"/>
              </a:rPr>
              <a:t>need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05" dirty="0">
                <a:solidFill>
                  <a:srgbClr val="FFFFFF"/>
                </a:solidFill>
                <a:latin typeface="Gill Sans MT"/>
                <a:cs typeface="Gill Sans MT"/>
              </a:rPr>
              <a:t>to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4" dirty="0">
                <a:solidFill>
                  <a:srgbClr val="FFFFFF"/>
                </a:solidFill>
                <a:latin typeface="Gill Sans MT"/>
                <a:cs typeface="Gill Sans MT"/>
              </a:rPr>
              <a:t>build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50" dirty="0">
                <a:solidFill>
                  <a:srgbClr val="FFFFFF"/>
                </a:solidFill>
                <a:latin typeface="Gill Sans MT"/>
                <a:cs typeface="Gill Sans MT"/>
              </a:rPr>
              <a:t>and</a:t>
            </a:r>
            <a:r>
              <a:rPr sz="3850" b="1" spc="1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40" dirty="0">
                <a:solidFill>
                  <a:srgbClr val="FFFFFF"/>
                </a:solidFill>
                <a:latin typeface="Gill Sans MT"/>
                <a:cs typeface="Gill Sans MT"/>
              </a:rPr>
              <a:t>repair</a:t>
            </a:r>
            <a:r>
              <a:rPr sz="3850" b="1" spc="1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50" dirty="0">
                <a:solidFill>
                  <a:srgbClr val="FFFFFF"/>
                </a:solidFill>
                <a:latin typeface="Gill Sans MT"/>
                <a:cs typeface="Gill Sans MT"/>
              </a:rPr>
              <a:t>muscles.</a:t>
            </a:r>
            <a:endParaRPr sz="385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850" b="1" spc="-160" dirty="0">
                <a:solidFill>
                  <a:srgbClr val="FFFFFF"/>
                </a:solidFill>
                <a:latin typeface="Gill Sans MT"/>
                <a:cs typeface="Gill Sans MT"/>
              </a:rPr>
              <a:t>There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65" dirty="0">
                <a:solidFill>
                  <a:srgbClr val="FFFFFF"/>
                </a:solidFill>
                <a:latin typeface="Gill Sans MT"/>
                <a:cs typeface="Gill Sans MT"/>
              </a:rPr>
              <a:t>are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95" dirty="0">
                <a:solidFill>
                  <a:srgbClr val="FFFFFF"/>
                </a:solidFill>
                <a:latin typeface="Gill Sans MT"/>
                <a:cs typeface="Gill Sans MT"/>
              </a:rPr>
              <a:t>lots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90" dirty="0">
                <a:solidFill>
                  <a:srgbClr val="FFFFFF"/>
                </a:solidFill>
                <a:latin typeface="Gill Sans MT"/>
                <a:cs typeface="Gill Sans MT"/>
              </a:rPr>
              <a:t>of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other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4" dirty="0">
                <a:solidFill>
                  <a:srgbClr val="FFFFFF"/>
                </a:solidFill>
                <a:latin typeface="Gill Sans MT"/>
                <a:cs typeface="Gill Sans MT"/>
              </a:rPr>
              <a:t>good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60" dirty="0">
                <a:solidFill>
                  <a:srgbClr val="FFFFFF"/>
                </a:solidFill>
                <a:latin typeface="Gill Sans MT"/>
                <a:cs typeface="Gill Sans MT"/>
              </a:rPr>
              <a:t>vitamins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50" dirty="0">
                <a:solidFill>
                  <a:srgbClr val="FFFFFF"/>
                </a:solidFill>
                <a:latin typeface="Gill Sans MT"/>
                <a:cs typeface="Gill Sans MT"/>
              </a:rPr>
              <a:t>and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55" dirty="0">
                <a:solidFill>
                  <a:srgbClr val="FFFFFF"/>
                </a:solidFill>
                <a:latin typeface="Gill Sans MT"/>
                <a:cs typeface="Gill Sans MT"/>
              </a:rPr>
              <a:t>minerals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20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114" dirty="0">
                <a:solidFill>
                  <a:srgbClr val="FFFFFF"/>
                </a:solidFill>
                <a:latin typeface="Gill Sans MT"/>
                <a:cs typeface="Gill Sans MT"/>
              </a:rPr>
              <a:t>beef,</a:t>
            </a:r>
            <a:r>
              <a:rPr sz="3850" b="1" spc="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3850" b="1" spc="-70" dirty="0">
                <a:solidFill>
                  <a:srgbClr val="FFFFFF"/>
                </a:solidFill>
                <a:latin typeface="Gill Sans MT"/>
                <a:cs typeface="Gill Sans MT"/>
              </a:rPr>
              <a:t>too!</a:t>
            </a:r>
            <a:endParaRPr sz="3850">
              <a:latin typeface="Gill Sans MT"/>
              <a:cs typeface="Gill Sans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18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2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03D547-9993-4C8E-A979-8C8BAEAF7D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7050" y="5654675"/>
            <a:ext cx="1714278" cy="17142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2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797" y="9718678"/>
            <a:ext cx="393700" cy="10439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spc="-4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2600" spc="-1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2600" spc="-5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76781" y="9719349"/>
            <a:ext cx="393700" cy="1001394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920"/>
              </a:lnSpc>
            </a:pPr>
            <a:r>
              <a:rPr sz="260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2600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95543" y="670136"/>
            <a:ext cx="3204090" cy="46700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879310" y="743432"/>
            <a:ext cx="2952789" cy="4429184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876149" y="743432"/>
            <a:ext cx="2956560" cy="4429760"/>
          </a:xfrm>
          <a:custGeom>
            <a:avLst/>
            <a:gdLst/>
            <a:ahLst/>
            <a:cxnLst/>
            <a:rect l="l" t="t" r="r" b="b"/>
            <a:pathLst>
              <a:path w="2956559" h="4429760">
                <a:moveTo>
                  <a:pt x="0" y="0"/>
                </a:moveTo>
                <a:lnTo>
                  <a:pt x="2956276" y="0"/>
                </a:lnTo>
                <a:lnTo>
                  <a:pt x="2956276" y="4429184"/>
                </a:lnTo>
                <a:lnTo>
                  <a:pt x="0" y="4429184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85812" y="5507685"/>
            <a:ext cx="6900313" cy="47537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59108" y="5580981"/>
            <a:ext cx="6669954" cy="4512951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59108" y="5580981"/>
            <a:ext cx="6666865" cy="4513580"/>
          </a:xfrm>
          <a:custGeom>
            <a:avLst/>
            <a:gdLst/>
            <a:ahLst/>
            <a:cxnLst/>
            <a:rect l="l" t="t" r="r" b="b"/>
            <a:pathLst>
              <a:path w="6666865" h="4513580">
                <a:moveTo>
                  <a:pt x="0" y="0"/>
                </a:moveTo>
                <a:lnTo>
                  <a:pt x="6666498" y="0"/>
                </a:lnTo>
                <a:lnTo>
                  <a:pt x="6666498" y="4512951"/>
                </a:lnTo>
                <a:lnTo>
                  <a:pt x="0" y="4512951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96283" y="670136"/>
            <a:ext cx="6900313" cy="46700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69579" y="743432"/>
            <a:ext cx="6659483" cy="4429184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769579" y="741176"/>
            <a:ext cx="6659880" cy="4432300"/>
          </a:xfrm>
          <a:custGeom>
            <a:avLst/>
            <a:gdLst/>
            <a:ahLst/>
            <a:cxnLst/>
            <a:rect l="l" t="t" r="r" b="b"/>
            <a:pathLst>
              <a:path w="6659880" h="4432300">
                <a:moveTo>
                  <a:pt x="0" y="0"/>
                </a:moveTo>
                <a:lnTo>
                  <a:pt x="6659483" y="0"/>
                </a:lnTo>
                <a:lnTo>
                  <a:pt x="6659483" y="4431812"/>
                </a:lnTo>
                <a:lnTo>
                  <a:pt x="0" y="4431812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596596" y="5497214"/>
            <a:ext cx="10240525" cy="476425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889781" y="5591452"/>
            <a:ext cx="9539605" cy="4492625"/>
          </a:xfrm>
          <a:custGeom>
            <a:avLst/>
            <a:gdLst/>
            <a:ahLst/>
            <a:cxnLst/>
            <a:rect l="l" t="t" r="r" b="b"/>
            <a:pathLst>
              <a:path w="9539605" h="4492625">
                <a:moveTo>
                  <a:pt x="0" y="0"/>
                </a:moveTo>
                <a:lnTo>
                  <a:pt x="9538976" y="0"/>
                </a:lnTo>
                <a:lnTo>
                  <a:pt x="9538976" y="4492009"/>
                </a:lnTo>
                <a:lnTo>
                  <a:pt x="0" y="4492009"/>
                </a:lnTo>
                <a:lnTo>
                  <a:pt x="0" y="0"/>
                </a:lnTo>
                <a:close/>
              </a:path>
            </a:pathLst>
          </a:custGeom>
          <a:solidFill>
            <a:srgbClr val="57C1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994490" y="6062642"/>
            <a:ext cx="5989346" cy="43977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732536" y="5926521"/>
            <a:ext cx="2230298" cy="76437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6763886" y="6355827"/>
            <a:ext cx="146592" cy="19894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6952363" y="6062642"/>
            <a:ext cx="1382156" cy="43977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685569" y="6690895"/>
            <a:ext cx="7915989" cy="55495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633214" y="7947401"/>
            <a:ext cx="4816607" cy="43977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250874" y="7811280"/>
            <a:ext cx="2795726" cy="76437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6826712" y="7947401"/>
            <a:ext cx="848141" cy="439777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507563" y="8439533"/>
            <a:ext cx="3413508" cy="76437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491766" y="8575654"/>
            <a:ext cx="5015554" cy="55495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785012" y="9203907"/>
            <a:ext cx="5717103" cy="55495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8889781" y="5591452"/>
            <a:ext cx="9539605" cy="4492625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334645" rIns="0" bIns="0" rtlCol="0">
            <a:spAutoFit/>
          </a:bodyPr>
          <a:lstStyle/>
          <a:p>
            <a:pPr marL="104139" marR="93980" algn="ctr">
              <a:lnSpc>
                <a:spcPct val="100499"/>
              </a:lnSpc>
              <a:spcBef>
                <a:spcPts val="2635"/>
              </a:spcBef>
            </a:pPr>
            <a:r>
              <a:rPr sz="4100" b="1" spc="-125" dirty="0">
                <a:solidFill>
                  <a:srgbClr val="FFFFFF"/>
                </a:solidFill>
                <a:latin typeface="Gill Sans MT"/>
                <a:cs typeface="Gill Sans MT"/>
              </a:rPr>
              <a:t>Milk </a:t>
            </a:r>
            <a:r>
              <a:rPr sz="4100" b="1" spc="-160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4100" b="1" spc="-135" dirty="0">
                <a:solidFill>
                  <a:srgbClr val="FFFFFF"/>
                </a:solidFill>
                <a:latin typeface="Gill Sans MT"/>
                <a:cs typeface="Gill Sans MT"/>
              </a:rPr>
              <a:t>cheese </a:t>
            </a:r>
            <a:r>
              <a:rPr sz="4100" b="1" spc="-175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100" b="1" spc="-114" dirty="0">
                <a:solidFill>
                  <a:srgbClr val="FFFFFF"/>
                </a:solidFill>
                <a:latin typeface="Gill Sans MT"/>
                <a:cs typeface="Gill Sans MT"/>
              </a:rPr>
              <a:t>full </a:t>
            </a:r>
            <a:r>
              <a:rPr sz="4100" b="1" spc="-100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4100" b="1" u="heavy" spc="-16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calcium</a:t>
            </a:r>
            <a:r>
              <a:rPr sz="4100" spc="-160" dirty="0">
                <a:solidFill>
                  <a:srgbClr val="FFFFFF"/>
                </a:solidFill>
                <a:latin typeface="Gill Sans MT"/>
                <a:cs typeface="Gill Sans MT"/>
              </a:rPr>
              <a:t>, </a:t>
            </a:r>
            <a:r>
              <a:rPr sz="4100" b="1" spc="-130" dirty="0">
                <a:solidFill>
                  <a:srgbClr val="FFFFFF"/>
                </a:solidFill>
                <a:latin typeface="Gill Sans MT"/>
                <a:cs typeface="Gill Sans MT"/>
              </a:rPr>
              <a:t>which  </a:t>
            </a:r>
            <a:r>
              <a:rPr sz="4100" b="1" spc="-114" dirty="0">
                <a:solidFill>
                  <a:srgbClr val="FFFFFF"/>
                </a:solidFill>
                <a:latin typeface="Gill Sans MT"/>
                <a:cs typeface="Gill Sans MT"/>
              </a:rPr>
              <a:t>we </a:t>
            </a:r>
            <a:r>
              <a:rPr sz="4100" b="1" spc="-145" dirty="0">
                <a:solidFill>
                  <a:srgbClr val="FFFFFF"/>
                </a:solidFill>
                <a:latin typeface="Gill Sans MT"/>
                <a:cs typeface="Gill Sans MT"/>
              </a:rPr>
              <a:t>need </a:t>
            </a:r>
            <a:r>
              <a:rPr sz="4100" b="1" spc="-100" dirty="0">
                <a:solidFill>
                  <a:srgbClr val="FFFFFF"/>
                </a:solidFill>
                <a:latin typeface="Gill Sans MT"/>
                <a:cs typeface="Gill Sans MT"/>
              </a:rPr>
              <a:t>for </a:t>
            </a:r>
            <a:r>
              <a:rPr sz="4100" b="1" spc="-160" dirty="0">
                <a:solidFill>
                  <a:srgbClr val="FFFFFF"/>
                </a:solidFill>
                <a:latin typeface="Gill Sans MT"/>
                <a:cs typeface="Gill Sans MT"/>
              </a:rPr>
              <a:t>strong, </a:t>
            </a:r>
            <a:r>
              <a:rPr sz="4100" b="1" spc="-150" dirty="0">
                <a:solidFill>
                  <a:srgbClr val="FFFFFF"/>
                </a:solidFill>
                <a:latin typeface="Gill Sans MT"/>
                <a:cs typeface="Gill Sans MT"/>
              </a:rPr>
              <a:t>healthy</a:t>
            </a:r>
            <a:r>
              <a:rPr sz="4100" b="1" spc="5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100" b="1" spc="-114" dirty="0">
                <a:solidFill>
                  <a:srgbClr val="FFFFFF"/>
                </a:solidFill>
                <a:latin typeface="Gill Sans MT"/>
                <a:cs typeface="Gill Sans MT"/>
              </a:rPr>
              <a:t>bones.</a:t>
            </a:r>
            <a:endParaRPr sz="4100">
              <a:latin typeface="Gill Sans MT"/>
              <a:cs typeface="Gill Sans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300">
              <a:latin typeface="Times New Roman"/>
              <a:cs typeface="Times New Roman"/>
            </a:endParaRPr>
          </a:p>
          <a:p>
            <a:pPr marL="749935" marR="742315" algn="ctr">
              <a:lnSpc>
                <a:spcPct val="100499"/>
              </a:lnSpc>
            </a:pPr>
            <a:r>
              <a:rPr sz="4100" b="1" spc="-165" dirty="0">
                <a:solidFill>
                  <a:srgbClr val="FFFFFF"/>
                </a:solidFill>
                <a:latin typeface="Gill Sans MT"/>
                <a:cs typeface="Gill Sans MT"/>
              </a:rPr>
              <a:t>It </a:t>
            </a:r>
            <a:r>
              <a:rPr sz="4100" b="1" spc="-110" dirty="0">
                <a:solidFill>
                  <a:srgbClr val="FFFFFF"/>
                </a:solidFill>
                <a:latin typeface="Gill Sans MT"/>
                <a:cs typeface="Gill Sans MT"/>
              </a:rPr>
              <a:t>also </a:t>
            </a:r>
            <a:r>
              <a:rPr sz="4100" b="1" spc="-135" dirty="0">
                <a:solidFill>
                  <a:srgbClr val="FFFFFF"/>
                </a:solidFill>
                <a:latin typeface="Gill Sans MT"/>
                <a:cs typeface="Gill Sans MT"/>
              </a:rPr>
              <a:t>contains </a:t>
            </a:r>
            <a:r>
              <a:rPr sz="4100" b="1" spc="-185" dirty="0">
                <a:solidFill>
                  <a:srgbClr val="FFFFFF"/>
                </a:solidFill>
                <a:latin typeface="Gill Sans MT"/>
                <a:cs typeface="Gill Sans MT"/>
              </a:rPr>
              <a:t>some </a:t>
            </a:r>
            <a:r>
              <a:rPr sz="4100" b="1" u="heavy" spc="-114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riboflavin</a:t>
            </a:r>
            <a:r>
              <a:rPr sz="4100" b="1" spc="-11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100" b="1" spc="-160" dirty="0">
                <a:solidFill>
                  <a:srgbClr val="FFFFFF"/>
                </a:solidFill>
                <a:latin typeface="Gill Sans MT"/>
                <a:cs typeface="Gill Sans MT"/>
              </a:rPr>
              <a:t>and  </a:t>
            </a:r>
            <a:r>
              <a:rPr sz="4100" b="1" u="heavy" spc="-12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phosphorus</a:t>
            </a:r>
            <a:r>
              <a:rPr sz="4100" b="1" spc="-120" dirty="0">
                <a:solidFill>
                  <a:srgbClr val="FFFFFF"/>
                </a:solidFill>
                <a:latin typeface="Gill Sans MT"/>
                <a:cs typeface="Gill Sans MT"/>
              </a:rPr>
              <a:t>, </a:t>
            </a:r>
            <a:r>
              <a:rPr sz="4100" b="1" spc="-130" dirty="0">
                <a:solidFill>
                  <a:srgbClr val="FFFFFF"/>
                </a:solidFill>
                <a:latin typeface="Gill Sans MT"/>
                <a:cs typeface="Gill Sans MT"/>
              </a:rPr>
              <a:t>which </a:t>
            </a:r>
            <a:r>
              <a:rPr sz="4100" b="1" spc="-175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4100" b="1" spc="-130" dirty="0">
                <a:solidFill>
                  <a:srgbClr val="FFFFFF"/>
                </a:solidFill>
                <a:latin typeface="Gill Sans MT"/>
                <a:cs typeface="Gill Sans MT"/>
              </a:rPr>
              <a:t>helpful </a:t>
            </a:r>
            <a:r>
              <a:rPr sz="4100" b="1" spc="-100" dirty="0">
                <a:solidFill>
                  <a:srgbClr val="FFFFFF"/>
                </a:solidFill>
                <a:latin typeface="Gill Sans MT"/>
                <a:cs typeface="Gill Sans MT"/>
              </a:rPr>
              <a:t>for  </a:t>
            </a:r>
            <a:r>
              <a:rPr sz="4100" b="1" spc="-155" dirty="0">
                <a:solidFill>
                  <a:srgbClr val="FFFFFF"/>
                </a:solidFill>
                <a:latin typeface="Gill Sans MT"/>
                <a:cs typeface="Gill Sans MT"/>
              </a:rPr>
              <a:t>turning </a:t>
            </a:r>
            <a:r>
              <a:rPr sz="4100" b="1" spc="-100" dirty="0">
                <a:solidFill>
                  <a:srgbClr val="FFFFFF"/>
                </a:solidFill>
                <a:latin typeface="Gill Sans MT"/>
                <a:cs typeface="Gill Sans MT"/>
              </a:rPr>
              <a:t>food </a:t>
            </a:r>
            <a:r>
              <a:rPr sz="4100" b="1" spc="-120" dirty="0">
                <a:solidFill>
                  <a:srgbClr val="FFFFFF"/>
                </a:solidFill>
                <a:latin typeface="Gill Sans MT"/>
                <a:cs typeface="Gill Sans MT"/>
              </a:rPr>
              <a:t>into</a:t>
            </a:r>
            <a:r>
              <a:rPr sz="4100" b="1" spc="26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100" b="1" spc="-170" dirty="0">
                <a:solidFill>
                  <a:srgbClr val="FFFFFF"/>
                </a:solidFill>
                <a:latin typeface="Gill Sans MT"/>
                <a:cs typeface="Gill Sans MT"/>
              </a:rPr>
              <a:t>energy.</a:t>
            </a:r>
            <a:endParaRPr sz="4100">
              <a:latin typeface="Gill Sans MT"/>
              <a:cs typeface="Gill Sans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2177639" y="670136"/>
            <a:ext cx="6397710" cy="467001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250935" y="743432"/>
            <a:ext cx="6156880" cy="4429184"/>
          </a:xfrm>
          <a:prstGeom prst="rect">
            <a:avLst/>
          </a:prstGeom>
          <a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2250935" y="743432"/>
            <a:ext cx="6156960" cy="4431665"/>
          </a:xfrm>
          <a:custGeom>
            <a:avLst/>
            <a:gdLst/>
            <a:ahLst/>
            <a:cxnLst/>
            <a:rect l="l" t="t" r="r" b="b"/>
            <a:pathLst>
              <a:path w="6156959" h="4431665">
                <a:moveTo>
                  <a:pt x="0" y="0"/>
                </a:moveTo>
                <a:lnTo>
                  <a:pt x="6156880" y="0"/>
                </a:lnTo>
                <a:lnTo>
                  <a:pt x="6156880" y="4431142"/>
                </a:lnTo>
                <a:lnTo>
                  <a:pt x="0" y="4431142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654442" y="10896244"/>
            <a:ext cx="2794000" cy="3854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300" dirty="0">
                <a:solidFill>
                  <a:srgbClr val="EE3734"/>
                </a:solidFill>
                <a:latin typeface="Century Gothic"/>
                <a:cs typeface="Century Gothic"/>
                <a:hlinkClick r:id="rId25"/>
              </a:rPr>
              <a:t>www.planbee.com</a:t>
            </a:r>
            <a:endParaRPr sz="2300">
              <a:latin typeface="Century Gothic"/>
              <a:cs typeface="Century Gothic"/>
            </a:endParaRPr>
          </a:p>
        </p:txBody>
      </p:sp>
      <p:pic>
        <p:nvPicPr>
          <p:cNvPr id="3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AD1557-F4C1-4BF5-ACC6-BC4570914F4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663500" y="4158914"/>
            <a:ext cx="2414828" cy="241482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5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E373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216</Words>
  <Application>Microsoft Office PowerPoint</Application>
  <PresentationFormat>Custom</PresentationFormat>
  <Paragraphs>35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Century Gothic</vt:lpstr>
      <vt:lpstr>Copperplate Gothic Light</vt:lpstr>
      <vt:lpstr>Gill Sans MT</vt:lpstr>
      <vt:lpstr>Times New Roman</vt:lpstr>
      <vt:lpstr>Trebuchet MS</vt:lpstr>
      <vt:lpstr>Office Theme</vt:lpstr>
      <vt:lpstr>Seasonal Food</vt:lpstr>
      <vt:lpstr>PowerPoint Presentation</vt:lpstr>
      <vt:lpstr>Food products  from animals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Seasonal Food</dc:title>
  <dc:creator>Oli Ryan | PlanBee Resources Ltd</dc:creator>
  <cp:lastModifiedBy>Emma Andrews</cp:lastModifiedBy>
  <cp:revision>10</cp:revision>
  <dcterms:created xsi:type="dcterms:W3CDTF">2021-02-18T11:58:57Z</dcterms:created>
  <dcterms:modified xsi:type="dcterms:W3CDTF">2021-02-28T11:02:23Z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2016-07-19T00:00:00Z</vt:filetime>
  </property>
  <property fmtid="{D5CDD505-2E9C-101B-9397-08002B2CF9AE}" pid="3" name="Creator">
    <vt:lpwstr>Apple Keynote 5.0</vt:lpwstr>
  </property>
  <property fmtid="{D5CDD505-2E9C-101B-9397-08002B2CF9AE}" pid="4" name="LastSaved">
    <vt:filetime>2021-02-18T00:00:00Z</vt:filetime>
  </property>
</Properties>
</file>