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288" r:id="rId3"/>
    <p:sldId id="289" r:id="rId4"/>
    <p:sldId id="290" r:id="rId5"/>
    <p:sldId id="291" r:id="rId6"/>
    <p:sldId id="292" r:id="rId7"/>
    <p:sldId id="293" r:id="rId8"/>
    <p:sldId id="260" r:id="rId9"/>
    <p:sldId id="279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92" d="100"/>
          <a:sy n="92" d="100"/>
        </p:scale>
        <p:origin x="102" y="6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D91A5A-0584-406F-87CA-C855E2253A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47B320-AB28-4904-BE70-178AA7FB0F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ACDD6D-8123-4B0C-897F-483AE46975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1E9F2A-A9FF-4A99-A9DC-47DB2AD6E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023AF1-FB64-4F8F-9056-4EB12A0B93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728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9E5C58-B813-4A44-9BBF-F500948673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3FE699-3D56-462E-A424-6A7F5F41DF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8DF29F-FEBF-4120-8540-4270E3DB9C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2DB852-55A3-493C-B040-CE2BB976DE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9C4F1E-D690-4A7E-A161-3198EE3058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2231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30D284-D4AF-4B3A-8F52-5C7BB9037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9C34C1-C76B-4969-9B3B-BF7A265CFD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AA626-1C65-45E5-A605-CD55E98B31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6889EA-7FBD-4FCF-9438-A3064B0060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94C061-C2E4-4786-8D78-2373DBAB0A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698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8134B8-83B4-4528-AA69-7A39300514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5D7E7B-C9C2-479E-9938-9F63FED72C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37FAC0-F3B2-46BB-8E24-09DAEC319B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719FF2-87DD-4D8E-97A0-3F20557E46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42CE52-2B67-44DB-A69B-6D880562F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02B16B-6DEF-4F46-B8F2-952B12A4D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7949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02EA3F-B29F-4206-8AF2-6940FF8A16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A38F2A-2ED2-4EE2-A1B8-1768EB84BD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0D2DFA-95E1-4724-B5D0-3DE1C92C8A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F9FE2DC-E47F-4583-B59A-6BDDE2CDB9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9052A9A-A69A-42AA-AE42-565D83DD37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392B342-BFAD-43AB-A1B7-2661B4B70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3B1938A-F877-4C8E-88DB-FAC5A3C73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96BF333-A747-4113-9DCA-6838642933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9830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237B1-B9B2-4713-A838-3975B6EEFB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10B2F4C-6848-4889-AA66-EBF8970B77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816C3EC-9A78-41D4-BAAF-2BFEABB066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6E4730E-C383-4B64-89B7-C6D171BB7A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14726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2C94C13-F18C-49F8-B497-5CC279B0DF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0B77FF1-D0D9-485D-AC5C-07E2A1994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7DA876-BE9C-4800-B2E7-E34B284CD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1658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F5F1BD-A4A8-499E-8AB4-7A25AF12EC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918F5F-FA32-404A-BDDF-03AA7FA5C5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824E84-A7CE-405D-B582-D7C04EC775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2CEE2B-55F6-445D-AC1D-3396831B1E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4249E8-0F2D-4F27-AFFE-F6F941E47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D3806B-505F-4466-BE97-81D30A4C92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8969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C80D75-9624-4BB4-B788-43A784A5BB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32EE607-9906-4217-88AC-84DC4761A5B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9E4E827-11D7-4540-8E9B-EFFA419460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A8FD54-6276-4555-9725-9DE2C29C1E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702215-FC27-4530-B0A4-1255AE8120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287D90-67DE-4651-9C10-834D82824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746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F07027-A621-4A37-A157-EDFB84C36C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4273B37-FD92-4982-A563-D5FC2D3D01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CE8F95-915E-4BC5-99E3-F1991C24BC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9E018E-83E7-4106-B1A1-A9E6041BF8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8716ED-39C0-47AC-9DC6-58C43F2B7B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89369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E33CF19-3FA5-411B-99D6-F7A12565C62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A6F993-F036-4157-8E34-BF818B55D0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17AFAD-C7AB-4AAB-AC07-BCCFCC8799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42E453-6E2B-43E5-A068-3FABBAF4F9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7BE3C2-529E-4E6D-93CC-5026A8E8E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2116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3C57051-E7E1-47B8-B276-540FABF91C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3DE288-C5E8-4310-A90D-F392926934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BCD638-99BC-4635-B832-1E903A52263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6B1189-6381-472E-8446-617D0E183048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C556B1-84DB-4405-9BCF-F476AE07D50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D06527-2370-41C2-BA2A-7AE880FCF9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238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7" Type="http://schemas.openxmlformats.org/officeDocument/2006/relationships/image" Target="../media/image3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7" Type="http://schemas.openxmlformats.org/officeDocument/2006/relationships/image" Target="../media/image3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4.jpe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7" Type="http://schemas.openxmlformats.org/officeDocument/2006/relationships/image" Target="../media/image3.pn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5.jpe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7" Type="http://schemas.openxmlformats.org/officeDocument/2006/relationships/image" Target="../media/image3.pn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6.jpe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3.pn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7.jpe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7" Type="http://schemas.openxmlformats.org/officeDocument/2006/relationships/image" Target="../media/image3.png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8.jpe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7" Type="http://schemas.openxmlformats.org/officeDocument/2006/relationships/image" Target="../media/image3.png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1.png"/><Relationship Id="rId5" Type="http://schemas.openxmlformats.org/officeDocument/2006/relationships/image" Target="../media/image9.jpeg"/><Relationship Id="rId4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audio" Target="../media/media8.m4a"/><Relationship Id="rId7" Type="http://schemas.openxmlformats.org/officeDocument/2006/relationships/image" Target="../media/image12.png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2D97DE5-A4D5-4495-9A18-A285D804E86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06557" y="122582"/>
            <a:ext cx="2168029" cy="1738514"/>
          </a:xfrm>
          <a:prstGeom prst="rect">
            <a:avLst/>
          </a:prstGeom>
        </p:spPr>
      </p:pic>
      <p:pic>
        <p:nvPicPr>
          <p:cNvPr id="3" name="Picture 2" descr="Graphical user interface&#10;&#10;Description automatically generated">
            <a:extLst>
              <a:ext uri="{FF2B5EF4-FFF2-40B4-BE49-F238E27FC236}">
                <a16:creationId xmlns:a16="http://schemas.microsoft.com/office/drawing/2014/main" id="{E806FBF3-529A-46E6-BD74-B6A2EAEAA96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8184" y="1896253"/>
            <a:ext cx="11355572" cy="4961747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9205AB6-8872-4026-9DF0-20A4B925105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009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339"/>
    </mc:Choice>
    <mc:Fallback xmlns="">
      <p:transition spd="slow" advTm="423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2D97DE5-A4D5-4495-9A18-A285D804E86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70723" y="33769"/>
            <a:ext cx="2168029" cy="1738514"/>
          </a:xfrm>
          <a:prstGeom prst="rect">
            <a:avLst/>
          </a:prstGeom>
        </p:spPr>
      </p:pic>
      <p:pic>
        <p:nvPicPr>
          <p:cNvPr id="3" name="Picture 2" descr="Map&#10;&#10;Description automatically generated">
            <a:extLst>
              <a:ext uri="{FF2B5EF4-FFF2-40B4-BE49-F238E27FC236}">
                <a16:creationId xmlns:a16="http://schemas.microsoft.com/office/drawing/2014/main" id="{F7785124-469C-4B9A-8C73-AB79A539F347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4122" y="1665546"/>
            <a:ext cx="11763756" cy="5167426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A4370E9-56FF-4E12-B91D-800F4C3D7B9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55454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150"/>
    </mc:Choice>
    <mc:Fallback xmlns="">
      <p:transition spd="slow" advTm="291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2D97DE5-A4D5-4495-9A18-A285D804E86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06557" y="122582"/>
            <a:ext cx="2168029" cy="1738514"/>
          </a:xfrm>
          <a:prstGeom prst="rect">
            <a:avLst/>
          </a:prstGeom>
        </p:spPr>
      </p:pic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5EE4D141-1DA1-4F3B-B9F6-6BD06B3D608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390"/>
          <a:stretch/>
        </p:blipFill>
        <p:spPr>
          <a:xfrm>
            <a:off x="496030" y="1861096"/>
            <a:ext cx="11199940" cy="5010514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F836462-0927-43D8-87F2-1B65EFEF4BD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7712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629"/>
    </mc:Choice>
    <mc:Fallback xmlns="">
      <p:transition spd="slow" advTm="206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2D97DE5-A4D5-4495-9A18-A285D804E86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06557" y="122582"/>
            <a:ext cx="2168029" cy="1738514"/>
          </a:xfrm>
          <a:prstGeom prst="rect">
            <a:avLst/>
          </a:prstGeom>
        </p:spPr>
      </p:pic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9A90C1A9-F54B-4125-A730-F161DAC08029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760220"/>
            <a:ext cx="12074586" cy="5192727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214D7A5-34D5-4320-AE6A-EE2DE48C515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08105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886"/>
    </mc:Choice>
    <mc:Fallback xmlns="">
      <p:transition spd="slow" advTm="348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2D97DE5-A4D5-4495-9A18-A285D804E86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90287" y="-25723"/>
            <a:ext cx="2168029" cy="1738514"/>
          </a:xfrm>
          <a:prstGeom prst="rect">
            <a:avLst/>
          </a:prstGeom>
        </p:spPr>
      </p:pic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42049906-67C8-460C-BA0D-55D8CF1CEA89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6316" y="1668923"/>
            <a:ext cx="11419367" cy="5189077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9644D79-2298-4E5B-A938-D5D55C4549B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40772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510"/>
    </mc:Choice>
    <mc:Fallback xmlns="">
      <p:transition spd="slow" advTm="225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2D97DE5-A4D5-4495-9A18-A285D804E86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06557" y="122582"/>
            <a:ext cx="2168029" cy="1738514"/>
          </a:xfrm>
          <a:prstGeom prst="rect">
            <a:avLst/>
          </a:prstGeom>
        </p:spPr>
      </p:pic>
      <p:pic>
        <p:nvPicPr>
          <p:cNvPr id="8" name="Picture 7" descr="A picture containing text&#10;&#10;Description automatically generated">
            <a:extLst>
              <a:ext uri="{FF2B5EF4-FFF2-40B4-BE49-F238E27FC236}">
                <a16:creationId xmlns:a16="http://schemas.microsoft.com/office/drawing/2014/main" id="{7ABA36DD-2154-41EF-ACE7-547B74CF6D4A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4833" y="1991216"/>
            <a:ext cx="11041357" cy="4828322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5DD8087-A37C-4344-BA52-EB2A2E9BAE5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90196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284"/>
    </mc:Choice>
    <mc:Fallback xmlns="">
      <p:transition spd="slow" advTm="332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860288F6-FD27-447F-B3D4-ACE089E0B1A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4815" y="1313450"/>
            <a:ext cx="11767185" cy="554454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2D97DE5-A4D5-4495-9A18-A285D804E867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815" y="139951"/>
            <a:ext cx="2168029" cy="1738514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5967573-C701-4517-8E01-27B998F9BC2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26100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20"/>
    </mc:Choice>
    <mc:Fallback xmlns="">
      <p:transition spd="slow" advTm="230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CB4093-DD06-4679-AD11-226E55C2309B}"/>
              </a:ext>
            </a:extLst>
          </p:cNvPr>
          <p:cNvSpPr txBox="1">
            <a:spLocks/>
          </p:cNvSpPr>
          <p:nvPr/>
        </p:nvSpPr>
        <p:spPr>
          <a:xfrm>
            <a:off x="125268" y="3936019"/>
            <a:ext cx="10804670" cy="26910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200" dirty="0">
                <a:latin typeface="XCCW Joined 1a" panose="03050602040000000000" pitchFamily="66" charset="0"/>
              </a:rPr>
              <a:t>Activity:</a:t>
            </a:r>
          </a:p>
          <a:p>
            <a:r>
              <a:rPr lang="en-GB" sz="2200" dirty="0">
                <a:latin typeface="XCCW Joined 1a" panose="03050602040000000000" pitchFamily="66" charset="0"/>
              </a:rPr>
              <a:t>1. Summarise the story in a comic strip.</a:t>
            </a:r>
          </a:p>
          <a:p>
            <a:r>
              <a:rPr lang="en-GB" sz="2200" dirty="0">
                <a:latin typeface="XCCW Joined 1a" panose="03050602040000000000" pitchFamily="66" charset="0"/>
              </a:rPr>
              <a:t>2. What is the purpose of the story? Does it teach a lesson?</a:t>
            </a:r>
          </a:p>
          <a:p>
            <a:r>
              <a:rPr lang="en-GB" sz="2200" dirty="0">
                <a:latin typeface="XCCW Joined 1a" panose="03050602040000000000" pitchFamily="66" charset="0"/>
              </a:rPr>
              <a:t>3. Are myths important?</a:t>
            </a:r>
          </a:p>
          <a:p>
            <a:r>
              <a:rPr lang="en-GB" dirty="0"/>
              <a:t>Question 1 either on your own piece of paper or use the sheet provided.</a:t>
            </a:r>
          </a:p>
          <a:p>
            <a:r>
              <a:rPr lang="en-GB" dirty="0"/>
              <a:t>Record questions 2 and 3 on a piece of paper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99185AF-9CCF-4F96-82AE-26A763EE4E15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45336" y="230887"/>
            <a:ext cx="2510929" cy="2013481"/>
          </a:xfrm>
          <a:prstGeom prst="rect">
            <a:avLst/>
          </a:prstGeom>
        </p:spPr>
      </p:pic>
      <p:pic>
        <p:nvPicPr>
          <p:cNvPr id="5" name="Picture 2" descr="top WordPress myths">
            <a:extLst>
              <a:ext uri="{FF2B5EF4-FFF2-40B4-BE49-F238E27FC236}">
                <a16:creationId xmlns:a16="http://schemas.microsoft.com/office/drawing/2014/main" id="{F4DEE720-6FFD-4692-93DD-44DB8DE2D5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5735" y="230887"/>
            <a:ext cx="2453905" cy="1635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1C893F9A-2C82-455C-87FD-A6D08CF7AA60}"/>
              </a:ext>
            </a:extLst>
          </p:cNvPr>
          <p:cNvSpPr txBox="1">
            <a:spLocks/>
          </p:cNvSpPr>
          <p:nvPr/>
        </p:nvSpPr>
        <p:spPr>
          <a:xfrm>
            <a:off x="-13881" y="2013503"/>
            <a:ext cx="10804670" cy="49626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200" b="1" dirty="0">
                <a:latin typeface="XCCW Joined 1a" panose="03050602040000000000" pitchFamily="66" charset="0"/>
              </a:rPr>
              <a:t>L.O:I can explain the role of myths.</a:t>
            </a:r>
          </a:p>
          <a:p>
            <a:r>
              <a:rPr lang="en-GB" sz="2200" dirty="0" err="1">
                <a:latin typeface="XCCW Joined 1a" panose="03050602040000000000" pitchFamily="66" charset="0"/>
              </a:rPr>
              <a:t>S.C:To</a:t>
            </a:r>
            <a:r>
              <a:rPr lang="en-GB" sz="2200" dirty="0">
                <a:latin typeface="XCCW Joined 1a" panose="03050602040000000000" pitchFamily="66" charset="0"/>
              </a:rPr>
              <a:t> summarise the rain player myth</a:t>
            </a:r>
          </a:p>
          <a:p>
            <a:r>
              <a:rPr lang="en-GB" sz="2200" dirty="0">
                <a:latin typeface="XCCW Joined 1a" panose="03050602040000000000" pitchFamily="66" charset="0"/>
              </a:rPr>
              <a:t>To explain the purpose of the rain player myth.</a:t>
            </a:r>
          </a:p>
          <a:p>
            <a:r>
              <a:rPr lang="en-GB" sz="2200" dirty="0">
                <a:latin typeface="XCCW Joined 1a" panose="03050602040000000000" pitchFamily="66" charset="0"/>
              </a:rPr>
              <a:t>Give my opinion on the importance of myths.</a:t>
            </a:r>
          </a:p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7FD5F62-3A86-45E0-852B-F1E1B85FF553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81044" y="2917730"/>
            <a:ext cx="2419489" cy="1695903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48AECFF-8F28-4C4D-B8DA-102BAB0137B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60620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586"/>
    </mc:Choice>
    <mc:Fallback xmlns="">
      <p:transition spd="slow" advTm="935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whiteboard&#10;&#10;Description automatically generated">
            <a:extLst>
              <a:ext uri="{FF2B5EF4-FFF2-40B4-BE49-F238E27FC236}">
                <a16:creationId xmlns:a16="http://schemas.microsoft.com/office/drawing/2014/main" id="{1B1C7E76-C17E-4B80-9A80-3C144FBAD8C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2596315" y="-1456382"/>
            <a:ext cx="6940758" cy="981221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189770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100</Words>
  <Application>Microsoft Office PowerPoint</Application>
  <PresentationFormat>Widescreen</PresentationFormat>
  <Paragraphs>10</Paragraphs>
  <Slides>9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XCCW Joined 1a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Naomi Akien</dc:creator>
  <cp:lastModifiedBy>Naomi Akien</cp:lastModifiedBy>
  <cp:revision>48</cp:revision>
  <dcterms:created xsi:type="dcterms:W3CDTF">2021-02-16T11:19:39Z</dcterms:created>
  <dcterms:modified xsi:type="dcterms:W3CDTF">2021-02-21T21:43:18Z</dcterms:modified>
</cp:coreProperties>
</file>