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5269A8-B2E0-4FA2-A032-B1E17753C683}" v="8" dt="2021-01-28T09:54:07.9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0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8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375269A8-B2E0-4FA2-A032-B1E17753C683}"/>
    <pc:docChg chg="custSel modSld">
      <pc:chgData name="Suzanne Phillips" userId="2ebb4245-c1bb-4f5a-9396-757d13a1d94d" providerId="ADAL" clId="{375269A8-B2E0-4FA2-A032-B1E17753C683}" dt="2021-01-28T09:59:16.220" v="487" actId="6549"/>
      <pc:docMkLst>
        <pc:docMk/>
      </pc:docMkLst>
      <pc:sldChg chg="addSp delSp modSp mod">
        <pc:chgData name="Suzanne Phillips" userId="2ebb4245-c1bb-4f5a-9396-757d13a1d94d" providerId="ADAL" clId="{375269A8-B2E0-4FA2-A032-B1E17753C683}" dt="2021-01-28T09:59:16.220" v="487" actId="6549"/>
        <pc:sldMkLst>
          <pc:docMk/>
          <pc:sldMk cId="2158179544" sldId="269"/>
        </pc:sldMkLst>
        <pc:spChg chg="mod">
          <ac:chgData name="Suzanne Phillips" userId="2ebb4245-c1bb-4f5a-9396-757d13a1d94d" providerId="ADAL" clId="{375269A8-B2E0-4FA2-A032-B1E17753C683}" dt="2021-01-28T09:59:10.488" v="482" actId="20577"/>
          <ac:spMkLst>
            <pc:docMk/>
            <pc:sldMk cId="2158179544" sldId="269"/>
            <ac:spMk id="2" creationId="{8FE3E2E0-E9A2-48B8-A02A-5A3901BABCA0}"/>
          </ac:spMkLst>
        </pc:spChg>
        <pc:spChg chg="mod">
          <ac:chgData name="Suzanne Phillips" userId="2ebb4245-c1bb-4f5a-9396-757d13a1d94d" providerId="ADAL" clId="{375269A8-B2E0-4FA2-A032-B1E17753C683}" dt="2021-01-28T09:59:16.220" v="487" actId="6549"/>
          <ac:spMkLst>
            <pc:docMk/>
            <pc:sldMk cId="2158179544" sldId="269"/>
            <ac:spMk id="3" creationId="{9400E8F9-D201-4874-91BF-4205197CA92F}"/>
          </ac:spMkLst>
        </pc:spChg>
        <pc:picChg chg="add mod">
          <ac:chgData name="Suzanne Phillips" userId="2ebb4245-c1bb-4f5a-9396-757d13a1d94d" providerId="ADAL" clId="{375269A8-B2E0-4FA2-A032-B1E17753C683}" dt="2021-01-28T09:47:07.753" v="271" actId="1076"/>
          <ac:picMkLst>
            <pc:docMk/>
            <pc:sldMk cId="2158179544" sldId="269"/>
            <ac:picMk id="5" creationId="{86987D8F-F4F2-4537-8B04-3427DAE793AF}"/>
          </ac:picMkLst>
        </pc:picChg>
        <pc:picChg chg="add mod">
          <ac:chgData name="Suzanne Phillips" userId="2ebb4245-c1bb-4f5a-9396-757d13a1d94d" providerId="ADAL" clId="{375269A8-B2E0-4FA2-A032-B1E17753C683}" dt="2021-01-28T09:51:11.261" v="445"/>
          <ac:picMkLst>
            <pc:docMk/>
            <pc:sldMk cId="2158179544" sldId="269"/>
            <ac:picMk id="6" creationId="{0B68CDEA-8729-48DB-85DB-1AE55D410FE5}"/>
          </ac:picMkLst>
        </pc:picChg>
        <pc:picChg chg="del">
          <ac:chgData name="Suzanne Phillips" userId="2ebb4245-c1bb-4f5a-9396-757d13a1d94d" providerId="ADAL" clId="{375269A8-B2E0-4FA2-A032-B1E17753C683}" dt="2021-01-28T09:51:11.261" v="445"/>
          <ac:picMkLst>
            <pc:docMk/>
            <pc:sldMk cId="2158179544" sldId="269"/>
            <ac:picMk id="12" creationId="{D37F4B37-0CD9-411D-A0EC-B5847B489462}"/>
          </ac:picMkLst>
        </pc:picChg>
        <pc:picChg chg="add del mod">
          <ac:chgData name="Suzanne Phillips" userId="2ebb4245-c1bb-4f5a-9396-757d13a1d94d" providerId="ADAL" clId="{375269A8-B2E0-4FA2-A032-B1E17753C683}" dt="2021-01-28T09:46:59.634" v="268" actId="478"/>
          <ac:picMkLst>
            <pc:docMk/>
            <pc:sldMk cId="2158179544" sldId="269"/>
            <ac:picMk id="1026" creationId="{BCD9D5A0-9726-4C2B-AFE0-A1C43A611748}"/>
          </ac:picMkLst>
        </pc:picChg>
      </pc:sldChg>
      <pc:sldChg chg="addSp delSp modSp mod">
        <pc:chgData name="Suzanne Phillips" userId="2ebb4245-c1bb-4f5a-9396-757d13a1d94d" providerId="ADAL" clId="{375269A8-B2E0-4FA2-A032-B1E17753C683}" dt="2021-01-28T09:58:59.692" v="474" actId="20577"/>
        <pc:sldMkLst>
          <pc:docMk/>
          <pc:sldMk cId="510327463" sldId="271"/>
        </pc:sldMkLst>
        <pc:spChg chg="mod">
          <ac:chgData name="Suzanne Phillips" userId="2ebb4245-c1bb-4f5a-9396-757d13a1d94d" providerId="ADAL" clId="{375269A8-B2E0-4FA2-A032-B1E17753C683}" dt="2021-01-28T09:58:59.692" v="474" actId="20577"/>
          <ac:spMkLst>
            <pc:docMk/>
            <pc:sldMk cId="510327463" sldId="271"/>
            <ac:spMk id="5" creationId="{E417C816-4E25-4F7A-8F20-58EC0D2D8B8C}"/>
          </ac:spMkLst>
        </pc:spChg>
        <pc:picChg chg="add mod">
          <ac:chgData name="Suzanne Phillips" userId="2ebb4245-c1bb-4f5a-9396-757d13a1d94d" providerId="ADAL" clId="{375269A8-B2E0-4FA2-A032-B1E17753C683}" dt="2021-01-28T09:54:07.903" v="446"/>
          <ac:picMkLst>
            <pc:docMk/>
            <pc:sldMk cId="510327463" sldId="271"/>
            <ac:picMk id="2" creationId="{96A66B28-2A4B-44B2-AF56-FF7501B6ED60}"/>
          </ac:picMkLst>
        </pc:picChg>
        <pc:picChg chg="del">
          <ac:chgData name="Suzanne Phillips" userId="2ebb4245-c1bb-4f5a-9396-757d13a1d94d" providerId="ADAL" clId="{375269A8-B2E0-4FA2-A032-B1E17753C683}" dt="2021-01-28T09:54:07.903" v="446"/>
          <ac:picMkLst>
            <pc:docMk/>
            <pc:sldMk cId="510327463" sldId="271"/>
            <ac:picMk id="7" creationId="{EBE66253-476F-48C8-A404-83FBEE4B589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3A2E5-9451-4D8C-93CD-291C8FF000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4958B9-C214-4298-BE06-069DB2F29B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BF512-3E26-4827-8055-007DD5FC8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1A7B75-B763-4CA6-B031-27931D4B1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9E16EB-7368-4B4C-AA0C-06BB56D5B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10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12DC2-42FD-420A-91A2-B6A3288E4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9DB9ED-4C0E-469D-AA3E-3F47B86964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D91757-33FF-4CD6-944B-C498E10B0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2FF57-560B-4AFF-BCE0-250699F22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EA183-0B18-4A78-9DF3-7987926C6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559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D4706-F776-4E69-8F9A-B741EC33B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6BAC61-2A59-4D94-97C0-0ABDAA27FC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74466-8079-4816-8265-5822D1CC2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504BE-7E86-49CF-83F5-2B7D9F853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0930B-F204-4C78-8FD5-5B5ACEBC8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658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65008-1CB7-4BBF-A796-FC7372E05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9CD9C-17C0-45DE-BEB0-9099D37856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BE9CA2-5D33-4605-BD42-C7A5EBB874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DBDDED-8DA2-424B-9E66-64D4E1A08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1E405F-AC47-42C3-BAA2-4F9B01088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56C211-BEEF-4885-A78E-CE6E7A73E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045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6C4F3-99DB-45A4-BA7E-46C774167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2A7A6-5DEF-4541-8A25-D2005D5B2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EDD5A1-3801-4420-AF3E-D4FD17CD7B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C77D3E-FDFA-4D64-AA34-A8EF9A5620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62138A-5F72-4DCA-968E-BD54EE5C67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8FDE36-0DC8-4CED-91C4-A93400D41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EE7978-E4E7-4A6C-90B3-8227BE90B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A4A63D-DC55-45A1-9667-7B764EA03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075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749AF-6D8B-4969-B9FD-4AFBF12C1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8B0613-5334-4CBE-A5E6-D641E04AC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FF994E-8FA8-4FAB-B8A0-88FCA8894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D2617B-948D-43F0-BBE4-0342FD48B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728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4DEC17-D879-41F5-84FC-BAFE43745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AD2352-628D-44DC-9589-C3C426990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3BB187-1B21-45C5-BB23-5918B65E1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3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91D7C-5C38-43A7-ADB7-A73AAD20E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DC5CBB-3952-4052-86A0-6AEC1E11A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E4943-EE5A-467D-A709-7AC06E54F6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2BF6C5-C70E-4FD9-A060-E567E9E8E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00D2B0-7A4C-4CCA-8CAB-6BA4AEA0B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B25A4F-F773-4768-9E55-18E39BE5E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954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89734-0A3F-4236-9155-541AF7850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6B638C-8F53-469F-8144-BAA6C6BB87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0546A1-ACFC-4C38-A9F3-3DC411A1AD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B29E9-C241-48EE-A2FD-1FDF20052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FF0ECF-0F7F-4C8E-98F1-477FF8AE5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632968-59B3-409E-B6E4-AA1722D25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22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91D17-4367-448A-96FB-E7FD76817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633CE4-1B5B-441E-B6EE-0BBF174A68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2F446-0B05-4C9B-AAF8-C3D95B447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5CA7-5B94-4692-9D79-E01632714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4B26F0-6421-43E4-B7F7-4CF557153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643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9F69D2-5EC3-481F-B2BE-7E3B05B321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B51C3-98A4-4278-9A72-6E71B3B579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0DE08-785D-40D5-9C34-E07CDAFB8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7D149-BAB6-4E73-9F22-F9EA48C15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1ABEF-BAA4-486F-A829-2F2013EEE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80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71087A-F90C-4841-8B68-63B82B964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A41BAE-AC38-46C2-B33A-87EF834DA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2FD3E-DBAE-4C4A-91FC-CA76D18B2F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D2EA3-AAA1-4E35-9084-7707ED11C9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D09D9-1872-4514-A9F2-BE4730E7B8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214A43-14C8-4DE6-9735-690C9582D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923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3E2E0-E9A2-48B8-A02A-5A3901BABC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0"/>
            <a:ext cx="7654437" cy="2671281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Newspaper Report  Editing  Tuesday 9</a:t>
            </a:r>
            <a:r>
              <a:rPr lang="en-GB" baseline="30000" dirty="0"/>
              <a:t>th</a:t>
            </a:r>
            <a:r>
              <a:rPr lang="en-GB" dirty="0"/>
              <a:t> January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00E8F9-D201-4874-91BF-4205197CA9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28696" y="2496620"/>
            <a:ext cx="4773569" cy="3452117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This is such an exciting picture.</a:t>
            </a:r>
          </a:p>
          <a:p>
            <a:endParaRPr lang="en-GB" dirty="0"/>
          </a:p>
          <a:p>
            <a:r>
              <a:rPr lang="en-GB" dirty="0"/>
              <a:t>The colours of the outfits.</a:t>
            </a:r>
          </a:p>
          <a:p>
            <a:endParaRPr lang="en-GB" dirty="0"/>
          </a:p>
          <a:p>
            <a:r>
              <a:rPr lang="en-GB" dirty="0"/>
              <a:t>The six competitors in the midst of jumps.</a:t>
            </a:r>
          </a:p>
          <a:p>
            <a:r>
              <a:rPr lang="en-GB" dirty="0"/>
              <a:t>Are they going to crash? </a:t>
            </a:r>
          </a:p>
          <a:p>
            <a:endParaRPr lang="en-GB" dirty="0"/>
          </a:p>
          <a:p>
            <a:r>
              <a:rPr lang="en-GB" dirty="0"/>
              <a:t>Also, you can see the what sort of dull, misty weather was on that day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987D8F-F4F2-4537-8B04-3427DAE793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751815"/>
            <a:ext cx="6928696" cy="376200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B68CDEA-8729-48DB-85DB-1AE55D410F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817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886"/>
    </mc:Choice>
    <mc:Fallback>
      <p:transition spd="slow" advTm="108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865372-63B3-43D2-B60B-4D73D0C57A03}"/>
              </a:ext>
            </a:extLst>
          </p:cNvPr>
          <p:cNvSpPr txBox="1"/>
          <p:nvPr/>
        </p:nvSpPr>
        <p:spPr>
          <a:xfrm>
            <a:off x="482600" y="628134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LO I can edit to improve my work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17C816-4E25-4F7A-8F20-58EC0D2D8B8C}"/>
              </a:ext>
            </a:extLst>
          </p:cNvPr>
          <p:cNvSpPr txBox="1"/>
          <p:nvPr/>
        </p:nvSpPr>
        <p:spPr>
          <a:xfrm>
            <a:off x="1219200" y="1664038"/>
            <a:ext cx="8191928" cy="440120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1. Read over your own work to make sure it makes sense. (Check verbs agree - we were, we are, I was, they were). </a:t>
            </a:r>
          </a:p>
          <a:p>
            <a:r>
              <a:rPr lang="en-GB" sz="2800" dirty="0">
                <a:solidFill>
                  <a:srgbClr val="000000"/>
                </a:solidFill>
              </a:rPr>
              <a:t>2. Read for punctuation.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3. Read for spellings.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4. Improve with adjectives/adverbs/ complex sentences. (Similes, personification)</a:t>
            </a:r>
          </a:p>
          <a:p>
            <a:r>
              <a:rPr lang="en-GB" sz="2800" dirty="0">
                <a:solidFill>
                  <a:srgbClr val="000000"/>
                </a:solidFill>
              </a:rPr>
              <a:t>5. Use the checklist.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6. Underline in pink any words that you have </a:t>
            </a:r>
            <a:r>
              <a:rPr lang="en-GB" sz="2800" dirty="0" err="1">
                <a:solidFill>
                  <a:srgbClr val="000000"/>
                </a:solidFill>
              </a:rPr>
              <a:t>magpied</a:t>
            </a:r>
            <a:r>
              <a:rPr lang="en-GB" sz="2800" dirty="0">
                <a:solidFill>
                  <a:srgbClr val="000000"/>
                </a:solidFill>
              </a:rPr>
              <a:t>. </a:t>
            </a:r>
          </a:p>
          <a:p>
            <a:r>
              <a:rPr lang="en-GB" sz="2800" dirty="0">
                <a:solidFill>
                  <a:srgbClr val="000000"/>
                </a:solidFill>
              </a:rPr>
              <a:t>7. Improve what you have not already done.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6A66B28-2A4B-44B2-AF56-FF7501B6ED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0327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731"/>
    </mc:Choice>
    <mc:Fallback>
      <p:transition spd="slow" advTm="151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Widescreen</PresentationFormat>
  <Paragraphs>17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   Newspaper Report  Editing  Tuesday 9th January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2</cp:revision>
  <dcterms:created xsi:type="dcterms:W3CDTF">2021-01-21T09:55:18Z</dcterms:created>
  <dcterms:modified xsi:type="dcterms:W3CDTF">2021-01-28T09:59:38Z</dcterms:modified>
</cp:coreProperties>
</file>