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72" r:id="rId3"/>
    <p:sldId id="273" r:id="rId4"/>
    <p:sldId id="275" r:id="rId5"/>
    <p:sldId id="280" r:id="rId6"/>
    <p:sldId id="267" r:id="rId7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0"/>
      <p:bold r:id="rId11"/>
      <p:italic r:id="rId12"/>
      <p:boldItalic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Md" panose="02000603050000020003" pitchFamily="50" charset="0"/>
      <p:regular r:id="rId18"/>
    </p:embeddedFont>
    <p:embeddedFont>
      <p:font typeface="Sassoon Infant Rg" panose="02000503030000020003" pitchFamily="50" charset="0"/>
      <p:regular r:id="rId19"/>
      <p:bold r:id="rId20"/>
    </p:embeddedFont>
    <p:embeddedFont>
      <p:font typeface="Twinkl" pitchFamily="2" charset="0"/>
      <p:regular r:id="rId21"/>
      <p:bold r:id="rId22"/>
    </p:embeddedFont>
    <p:embeddedFont>
      <p:font typeface="Twinkl SemiBold" pitchFamily="2" charset="0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E7F8"/>
    <a:srgbClr val="D9BEF1"/>
    <a:srgbClr val="21A6F9"/>
    <a:srgbClr val="ACDDFC"/>
    <a:srgbClr val="FEFBDA"/>
    <a:srgbClr val="FFF243"/>
    <a:srgbClr val="80C1EB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A65EA4-9E23-4E36-A6AB-2924F525A63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FF68DB-6905-41B4-A142-768781EDC75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93859E3-6B5F-4F6A-8D85-B7C2193A6CD9}" type="datetimeFigureOut">
              <a:rPr lang="en-GB"/>
              <a:pPr>
                <a:defRPr/>
              </a:pPr>
              <a:t>28/02/2021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97A35A-7AC9-4FC7-9EB7-873EB223DB6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4EA9D7-E480-479D-BF73-3AFAE211FF6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49163AD-48D6-40E8-B02A-34077D7A049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87681A3-A5EB-4FB4-A160-BD144491E70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61169E-026D-48E8-93F9-69BBB70927D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5001257-E9BC-48DB-9BA5-27792440E496}" type="datetimeFigureOut">
              <a:rPr lang="en-GB"/>
              <a:pPr>
                <a:defRPr/>
              </a:pPr>
              <a:t>28/02/2021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C925F36-D939-4703-BD0E-DD76837720B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0F9A85C-3D8B-4349-8576-13538293DE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FA1F81-BBEF-4B78-B79B-5FB1DAC667A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0E4FF9-3A75-4E46-982E-86B39B67DC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A7D7776-021F-4CC4-8EDF-E3C3F322A7C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684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506C7E0-7E21-4D4F-BBDE-653467926FC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7706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4F0BF5E-B6C7-4C7D-84B0-DB30586DCB0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55C8DA-C50D-4F29-A282-549EB008FE0A}"/>
              </a:ext>
            </a:extLst>
          </p:cNvPr>
          <p:cNvSpPr/>
          <p:nvPr userDrawn="1"/>
        </p:nvSpPr>
        <p:spPr>
          <a:xfrm>
            <a:off x="457200" y="1514475"/>
            <a:ext cx="8220075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64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A2AD60AF-9C7D-4298-9BF1-7703964CC95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758B39-2DAA-4423-A586-3FD947ECEB0C}"/>
              </a:ext>
            </a:extLst>
          </p:cNvPr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11" name="Group 5">
            <a:extLst>
              <a:ext uri="{FF2B5EF4-FFF2-40B4-BE49-F238E27FC236}">
                <a16:creationId xmlns:a16="http://schemas.microsoft.com/office/drawing/2014/main" id="{35A19B6A-4761-4BCD-A7C2-5CC7968F85B4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02088" y="1738313"/>
            <a:ext cx="4189412" cy="4129087"/>
            <a:chOff x="4002736" y="1755885"/>
            <a:chExt cx="4189074" cy="412908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9993FBD-3007-434D-BB37-C4916D486633}"/>
                </a:ext>
              </a:extLst>
            </p:cNvPr>
            <p:cNvSpPr/>
            <p:nvPr userDrawn="1"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DB2316C-4E37-4A73-968A-F1C77BD4894C}"/>
                </a:ext>
              </a:extLst>
            </p:cNvPr>
            <p:cNvSpPr/>
            <p:nvPr userDrawn="1"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CE08E35-B7F9-4E51-A483-FCE842BE7304}"/>
                </a:ext>
              </a:extLst>
            </p:cNvPr>
            <p:cNvSpPr/>
            <p:nvPr userDrawn="1"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0EB88B4-673B-4559-A992-03DA0E290720}"/>
                </a:ext>
              </a:extLst>
            </p:cNvPr>
            <p:cNvSpPr/>
            <p:nvPr userDrawn="1"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80524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3B36F000-331A-472A-9BE3-778E750C20F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8651E2D-4CE9-42AC-BB99-F73FFA5521F5}"/>
              </a:ext>
            </a:extLst>
          </p:cNvPr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2FB09E-E0CB-4968-9AD7-59299844F3CA}"/>
              </a:ext>
            </a:extLst>
          </p:cNvPr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E0F15EB-2BD4-4F8C-B34F-C2A5B69A4C11}"/>
              </a:ext>
            </a:extLst>
          </p:cNvPr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43B446D-98BC-456E-9808-9729C18115BA}"/>
              </a:ext>
            </a:extLst>
          </p:cNvPr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7663045-8A7B-4F7E-B24D-FE74BDEAAF20}"/>
              </a:ext>
            </a:extLst>
          </p:cNvPr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0123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D51EF504-FA1A-423F-9987-C168618BEE5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6E1FBC5-287F-48A3-B0C5-7B3B728EE319}"/>
              </a:ext>
            </a:extLst>
          </p:cNvPr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EE77CCF-147E-48BB-859F-8F7F4ED33100}"/>
              </a:ext>
            </a:extLst>
          </p:cNvPr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33D068-6F76-4BC2-AC91-DC33BE1D4365}"/>
              </a:ext>
            </a:extLst>
          </p:cNvPr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66313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D039237C-884C-4947-AF9B-05CD18A2E7F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FC0070-F23F-46BA-A748-667A9265BBDD}"/>
              </a:ext>
            </a:extLst>
          </p:cNvPr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77F4439-6DF8-45A0-B111-7933E9128F86}"/>
              </a:ext>
            </a:extLst>
          </p:cNvPr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7E773-EBA9-45BC-B6DD-0DF0D36C28D4}"/>
              </a:ext>
            </a:extLst>
          </p:cNvPr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5918BD7-F450-4DC9-9FC5-F4D6EACDDE8C}"/>
              </a:ext>
            </a:extLst>
          </p:cNvPr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6057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7315A67D-DF6E-4F47-9AC2-39DE065E901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564BC86-6F3E-4213-A5FA-79E396B3427E}"/>
              </a:ext>
            </a:extLst>
          </p:cNvPr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8CBADB-A61B-4E30-9545-831C5CB895CB}"/>
              </a:ext>
            </a:extLst>
          </p:cNvPr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0F0FAF2-5146-419D-A4C3-E689B7D9B2D0}"/>
              </a:ext>
            </a:extLst>
          </p:cNvPr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00206A5-ECA3-4B5C-A355-7AB2584EF21D}"/>
              </a:ext>
            </a:extLst>
          </p:cNvPr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11805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0A2667C3-CB06-47E6-BC98-0EF2A7DA2B5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4933705-8727-47C3-83B5-13DA4971FB9E}"/>
              </a:ext>
            </a:extLst>
          </p:cNvPr>
          <p:cNvSpPr/>
          <p:nvPr userDrawn="1"/>
        </p:nvSpPr>
        <p:spPr>
          <a:xfrm>
            <a:off x="503238" y="2501900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06976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A71453D2-6ADE-444C-9B09-971CE40B913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7C2108A4-EA6C-4105-BF5E-8982AD68B733}"/>
              </a:ext>
            </a:extLst>
          </p:cNvPr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Rounded Rectangle 5">
            <a:extLst>
              <a:ext uri="{FF2B5EF4-FFF2-40B4-BE49-F238E27FC236}">
                <a16:creationId xmlns:a16="http://schemas.microsoft.com/office/drawing/2014/main" id="{FD47C015-3EC7-4667-943B-4FD8532D6FF1}"/>
              </a:ext>
            </a:extLst>
          </p:cNvPr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6">
            <a:extLst>
              <a:ext uri="{FF2B5EF4-FFF2-40B4-BE49-F238E27FC236}">
                <a16:creationId xmlns:a16="http://schemas.microsoft.com/office/drawing/2014/main" id="{1528D33D-A547-4E26-8AFB-18611F88E2C6}"/>
              </a:ext>
            </a:extLst>
          </p:cNvPr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ounded Rectangle 7">
            <a:extLst>
              <a:ext uri="{FF2B5EF4-FFF2-40B4-BE49-F238E27FC236}">
                <a16:creationId xmlns:a16="http://schemas.microsoft.com/office/drawing/2014/main" id="{168B866C-5BD9-49A8-ADF4-3CC5521183A3}"/>
              </a:ext>
            </a:extLst>
          </p:cNvPr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Rounded Rectangle 8">
            <a:extLst>
              <a:ext uri="{FF2B5EF4-FFF2-40B4-BE49-F238E27FC236}">
                <a16:creationId xmlns:a16="http://schemas.microsoft.com/office/drawing/2014/main" id="{14D73B19-3FA2-4168-A8E2-C077C13A36B2}"/>
              </a:ext>
            </a:extLst>
          </p:cNvPr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Rounded Rectangle 9">
            <a:extLst>
              <a:ext uri="{FF2B5EF4-FFF2-40B4-BE49-F238E27FC236}">
                <a16:creationId xmlns:a16="http://schemas.microsoft.com/office/drawing/2014/main" id="{D971A074-CBC9-4B5F-8E30-DA39F0394838}"/>
              </a:ext>
            </a:extLst>
          </p:cNvPr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05105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6974E5ED-5921-4DC1-A49F-BD1A71FFA00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C672408-275B-468B-8317-ED8524749AF1}"/>
              </a:ext>
            </a:extLst>
          </p:cNvPr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6B88127-9C3E-4CB5-8065-7858F9AB6CC5}"/>
              </a:ext>
            </a:extLst>
          </p:cNvPr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45C3BE0-4D39-4D3D-9937-7C486E8D441D}"/>
              </a:ext>
            </a:extLst>
          </p:cNvPr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188995B-A3C0-47C4-898A-6A318927F846}"/>
              </a:ext>
            </a:extLst>
          </p:cNvPr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4A993EB-B2FA-48EA-8BA1-15DFE7353AFD}"/>
              </a:ext>
            </a:extLst>
          </p:cNvPr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EE4F061-E694-4DBE-80B3-F3FB0FDA0587}"/>
              </a:ext>
            </a:extLst>
          </p:cNvPr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311966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FBD5EACC-4B37-4032-8135-583D446E0EF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B0B08521-8692-47FA-93E2-F7B64BDF3666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0027AE6-0631-4757-9DCA-F218D0FE5F33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58B59B8-5BAF-46E5-83D8-5BBB6768DF93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7A97658-A84D-4FF1-A42C-A71EDFF881E7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/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6561166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0744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7DC9984-363E-44D3-AAFB-8FBEB85DE28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AA078CA-AE87-4321-AC86-F815AD71AC1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2.m4a"/><Relationship Id="rId7" Type="http://schemas.openxmlformats.org/officeDocument/2006/relationships/image" Target="../media/image7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3" Type="http://schemas.openxmlformats.org/officeDocument/2006/relationships/audio" Target="../media/media5.m4a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microsoft.com/office/2007/relationships/media" Target="../media/media5.m4a"/><Relationship Id="rId16" Type="http://schemas.openxmlformats.org/officeDocument/2006/relationships/image" Target="../media/image22.png"/><Relationship Id="rId20" Type="http://schemas.openxmlformats.org/officeDocument/2006/relationships/image" Target="../media/image4.png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19" Type="http://schemas.openxmlformats.org/officeDocument/2006/relationships/image" Target="../media/image25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FAEFEFD-DD2C-4960-968B-9272D5D8BD6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027"/>
    </mc:Choice>
    <mc:Fallback>
      <p:transition spd="slow" advTm="460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>
            <a:extLst>
              <a:ext uri="{FF2B5EF4-FFF2-40B4-BE49-F238E27FC236}">
                <a16:creationId xmlns:a16="http://schemas.microsoft.com/office/drawing/2014/main" id="{47924BC3-3731-4C55-85C5-1790BC1B5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 SemiBold" pitchFamily="2" charset="0"/>
              </a:rPr>
              <a:t>Can you write these words?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79BCB3-351F-4C34-B919-311C4F93D44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488" y="1804988"/>
            <a:ext cx="2768600" cy="407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114FDB6-2130-4FF0-9AF6-916EF6D347B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9375" y="4087813"/>
            <a:ext cx="4233863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6C4855-A237-4792-9D03-96748B1BE08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1888" y="1004888"/>
            <a:ext cx="2346325" cy="331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6C5AF7-22F8-4079-8D27-022652F28BB0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2208637">
            <a:off x="4056063" y="1541463"/>
            <a:ext cx="1538287" cy="196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4066E0B-81FC-4E60-8ACF-82515CB26A1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745"/>
    </mc:Choice>
    <mc:Fallback>
      <p:transition spd="slow" advTm="397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>
            <a:extLst>
              <a:ext uri="{FF2B5EF4-FFF2-40B4-BE49-F238E27FC236}">
                <a16:creationId xmlns:a16="http://schemas.microsoft.com/office/drawing/2014/main" id="{7F8FCB1D-8F94-49F1-8A5B-FB45F0920C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pitchFamily="2" charset="0"/>
              </a:rPr>
              <a:t>Write a sentence about this picture:</a:t>
            </a:r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38BE17DC-AA6B-4DAE-8CFE-3CF1644449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5002" y="1397241"/>
            <a:ext cx="6104466" cy="4578350"/>
          </a:xfrm>
        </p:spPr>
      </p:pic>
      <p:sp>
        <p:nvSpPr>
          <p:cNvPr id="21508" name="TextBox 21">
            <a:extLst>
              <a:ext uri="{FF2B5EF4-FFF2-40B4-BE49-F238E27FC236}">
                <a16:creationId xmlns:a16="http://schemas.microsoft.com/office/drawing/2014/main" id="{9F8DFE58-6F3E-4C71-A08C-82D6A89E44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 courtesy of Arria Belli (@flickr.com) - granted under creative commons licence – attribution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4AA55DB-1B61-4A6A-AAFD-59FCF461683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801"/>
    </mc:Choice>
    <mc:Fallback>
      <p:transition spd="slow" advTm="338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>
            <a:extLst>
              <a:ext uri="{FF2B5EF4-FFF2-40B4-BE49-F238E27FC236}">
                <a16:creationId xmlns:a16="http://schemas.microsoft.com/office/drawing/2014/main" id="{9BB9FBC3-FD60-469D-8F78-1C289C845E8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4888" y="1368425"/>
            <a:ext cx="7124700" cy="471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itle 20">
            <a:extLst>
              <a:ext uri="{FF2B5EF4-FFF2-40B4-BE49-F238E27FC236}">
                <a16:creationId xmlns:a16="http://schemas.microsoft.com/office/drawing/2014/main" id="{8F696A9A-8A58-4C17-A28A-984BC1F67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 SemiBold" pitchFamily="2" charset="0"/>
              </a:rPr>
              <a:t>Read the sentence and draw the picture:</a:t>
            </a:r>
          </a:p>
        </p:txBody>
      </p:sp>
      <p:sp>
        <p:nvSpPr>
          <p:cNvPr id="23556" name="Content Placeholder 21">
            <a:extLst>
              <a:ext uri="{FF2B5EF4-FFF2-40B4-BE49-F238E27FC236}">
                <a16:creationId xmlns:a16="http://schemas.microsoft.com/office/drawing/2014/main" id="{53E896CC-43D9-4FA4-8F7F-72FD99A23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403350"/>
            <a:ext cx="7632700" cy="4578350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endParaRPr lang="en-US" altLang="en-US">
              <a:latin typeface="Twinkl SemiBold" pitchFamily="2" charset="0"/>
            </a:endParaRPr>
          </a:p>
          <a:p>
            <a:pPr algn="ctr" eaLnBrk="1" hangingPunct="1">
              <a:lnSpc>
                <a:spcPct val="100000"/>
              </a:lnSpc>
            </a:pPr>
            <a:endParaRPr lang="en-US" altLang="en-US">
              <a:latin typeface="Twinkl SemiBold" pitchFamily="2" charset="0"/>
            </a:endParaRPr>
          </a:p>
          <a:p>
            <a:pPr algn="ctr" eaLnBrk="1" hangingPunct="1">
              <a:lnSpc>
                <a:spcPct val="100000"/>
              </a:lnSpc>
            </a:pPr>
            <a:endParaRPr lang="en-US" altLang="en-US">
              <a:latin typeface="Twinkl SemiBold" pitchFamily="2" charset="0"/>
            </a:endParaRPr>
          </a:p>
          <a:p>
            <a:pPr algn="ctr" eaLnBrk="1" hangingPunct="1">
              <a:lnSpc>
                <a:spcPct val="100000"/>
              </a:lnSpc>
            </a:pPr>
            <a:endParaRPr lang="en-US" altLang="en-US">
              <a:latin typeface="Twinkl SemiBold" pitchFamily="2" charset="0"/>
            </a:endParaRPr>
          </a:p>
          <a:p>
            <a:pPr algn="ctr" eaLnBrk="1" hangingPunct="1">
              <a:lnSpc>
                <a:spcPct val="100000"/>
              </a:lnSpc>
            </a:pPr>
            <a:r>
              <a:rPr lang="en-US" altLang="en-US" sz="2400" b="1">
                <a:latin typeface="Twinkl SemiBold" pitchFamily="2" charset="0"/>
              </a:rPr>
              <a:t>The ship hit the rocks with a thud</a:t>
            </a:r>
          </a:p>
          <a:p>
            <a:pPr algn="ctr" eaLnBrk="1" hangingPunct="1">
              <a:lnSpc>
                <a:spcPct val="100000"/>
              </a:lnSpc>
            </a:pPr>
            <a:r>
              <a:rPr lang="en-US" altLang="en-US" sz="2400" b="1">
                <a:latin typeface="Twinkl SemiBold" pitchFamily="2" charset="0"/>
              </a:rPr>
              <a:t>and a bang.</a:t>
            </a:r>
          </a:p>
          <a:p>
            <a:pPr eaLnBrk="1" hangingPunct="1"/>
            <a:endParaRPr lang="en-GB" altLang="en-US">
              <a:latin typeface="Twinkl SemiBold" pitchFamily="2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25E8082-4FDF-41CE-BED5-3F390A4BDFD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365"/>
    </mc:Choice>
    <mc:Fallback>
      <p:transition spd="slow" advTm="24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ontent Placeholder 1">
            <a:extLst>
              <a:ext uri="{FF2B5EF4-FFF2-40B4-BE49-F238E27FC236}">
                <a16:creationId xmlns:a16="http://schemas.microsoft.com/office/drawing/2014/main" id="{1848AF3E-DD19-4376-B783-CED7711718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The real treasure has real words on it.</a:t>
            </a:r>
          </a:p>
          <a:p>
            <a:pPr eaLnBrk="1" hangingPunct="1"/>
            <a:r>
              <a:rPr lang="en-GB" altLang="en-US">
                <a:latin typeface="Twinkl" pitchFamily="2" charset="0"/>
              </a:rPr>
              <a:t>The fake treasure has got made up words on it.</a:t>
            </a: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r>
              <a:rPr lang="en-GB" altLang="en-US">
                <a:latin typeface="Twinkl" pitchFamily="2" charset="0"/>
              </a:rPr>
              <a:t>Can you find the real treasure?</a:t>
            </a:r>
          </a:p>
        </p:txBody>
      </p:sp>
      <p:pic>
        <p:nvPicPr>
          <p:cNvPr id="28675" name="Picture 13">
            <a:extLst>
              <a:ext uri="{FF2B5EF4-FFF2-40B4-BE49-F238E27FC236}">
                <a16:creationId xmlns:a16="http://schemas.microsoft.com/office/drawing/2014/main" id="{ECC0364D-0361-4545-B851-9D6B6D10DE5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1825" y="3708400"/>
            <a:ext cx="1243013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Title 20">
            <a:extLst>
              <a:ext uri="{FF2B5EF4-FFF2-40B4-BE49-F238E27FC236}">
                <a16:creationId xmlns:a16="http://schemas.microsoft.com/office/drawing/2014/main" id="{81B87C4B-D7D9-44B4-8C44-543AF2E55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400">
                <a:latin typeface="Twinkl SemiBold" pitchFamily="2" charset="0"/>
              </a:rPr>
              <a:t>Help Pirate Pete find the treasure!</a:t>
            </a:r>
          </a:p>
        </p:txBody>
      </p:sp>
      <p:pic>
        <p:nvPicPr>
          <p:cNvPr id="28677" name="Picture 4">
            <a:extLst>
              <a:ext uri="{FF2B5EF4-FFF2-40B4-BE49-F238E27FC236}">
                <a16:creationId xmlns:a16="http://schemas.microsoft.com/office/drawing/2014/main" id="{778284D9-9904-4DC2-83A6-07F3327D950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28975" y="2660650"/>
            <a:ext cx="1243013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6">
            <a:extLst>
              <a:ext uri="{FF2B5EF4-FFF2-40B4-BE49-F238E27FC236}">
                <a16:creationId xmlns:a16="http://schemas.microsoft.com/office/drawing/2014/main" id="{AA9CD4BA-BA44-4D0F-8877-1D131D82D58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51188" y="4195763"/>
            <a:ext cx="1243012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7">
            <a:extLst>
              <a:ext uri="{FF2B5EF4-FFF2-40B4-BE49-F238E27FC236}">
                <a16:creationId xmlns:a16="http://schemas.microsoft.com/office/drawing/2014/main" id="{669D5948-E053-4B37-B343-B95A7066F6D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65613" y="5022850"/>
            <a:ext cx="1243012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Picture 9">
            <a:extLst>
              <a:ext uri="{FF2B5EF4-FFF2-40B4-BE49-F238E27FC236}">
                <a16:creationId xmlns:a16="http://schemas.microsoft.com/office/drawing/2014/main" id="{A26B2512-026B-4EEE-993B-59A245AFF976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94200" y="3644900"/>
            <a:ext cx="1241425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1" name="Picture 10">
            <a:extLst>
              <a:ext uri="{FF2B5EF4-FFF2-40B4-BE49-F238E27FC236}">
                <a16:creationId xmlns:a16="http://schemas.microsoft.com/office/drawing/2014/main" id="{75E8F4FC-8935-4D84-9865-FD716D0BD2A3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67375" y="4937125"/>
            <a:ext cx="1243013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2" name="Picture 11">
            <a:extLst>
              <a:ext uri="{FF2B5EF4-FFF2-40B4-BE49-F238E27FC236}">
                <a16:creationId xmlns:a16="http://schemas.microsoft.com/office/drawing/2014/main" id="{9828340F-AC2D-42CF-8F09-926FFC8D729C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2225" y="2371725"/>
            <a:ext cx="1241425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3" name="Picture 12">
            <a:extLst>
              <a:ext uri="{FF2B5EF4-FFF2-40B4-BE49-F238E27FC236}">
                <a16:creationId xmlns:a16="http://schemas.microsoft.com/office/drawing/2014/main" id="{B14B80AE-0278-4E3D-8FD0-FD311072B2D2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7888" y="2300288"/>
            <a:ext cx="1243012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4" name="Picture 14">
            <a:extLst>
              <a:ext uri="{FF2B5EF4-FFF2-40B4-BE49-F238E27FC236}">
                <a16:creationId xmlns:a16="http://schemas.microsoft.com/office/drawing/2014/main" id="{D77DBA20-505A-4AE0-A189-80F31E098E4E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1350" y="2366963"/>
            <a:ext cx="1243013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5" name="Picture 15">
            <a:extLst>
              <a:ext uri="{FF2B5EF4-FFF2-40B4-BE49-F238E27FC236}">
                <a16:creationId xmlns:a16="http://schemas.microsoft.com/office/drawing/2014/main" id="{99EF76BB-5C08-48E0-A96C-AD348084167B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3888" y="4003675"/>
            <a:ext cx="1241425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6" name="Picture 16">
            <a:extLst>
              <a:ext uri="{FF2B5EF4-FFF2-40B4-BE49-F238E27FC236}">
                <a16:creationId xmlns:a16="http://schemas.microsoft.com/office/drawing/2014/main" id="{6B04BC08-AAA1-4336-ADF8-8DF83360AFD2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563" y="2544763"/>
            <a:ext cx="1243012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7" name="Picture 17">
            <a:extLst>
              <a:ext uri="{FF2B5EF4-FFF2-40B4-BE49-F238E27FC236}">
                <a16:creationId xmlns:a16="http://schemas.microsoft.com/office/drawing/2014/main" id="{B292A316-2F31-4968-A78A-C962F54E0739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8163" y="1273175"/>
            <a:ext cx="1243012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8" name="Picture 18">
            <a:extLst>
              <a:ext uri="{FF2B5EF4-FFF2-40B4-BE49-F238E27FC236}">
                <a16:creationId xmlns:a16="http://schemas.microsoft.com/office/drawing/2014/main" id="{4072D33C-5536-4038-812A-971E0410CFB7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53288" y="1387475"/>
            <a:ext cx="1241425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9" name="Picture 8">
            <a:extLst>
              <a:ext uri="{FF2B5EF4-FFF2-40B4-BE49-F238E27FC236}">
                <a16:creationId xmlns:a16="http://schemas.microsoft.com/office/drawing/2014/main" id="{E465E0C9-B582-4652-9744-B2A2810C222F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86438" y="3589338"/>
            <a:ext cx="1241425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0" name="Picture 19">
            <a:extLst>
              <a:ext uri="{FF2B5EF4-FFF2-40B4-BE49-F238E27FC236}">
                <a16:creationId xmlns:a16="http://schemas.microsoft.com/office/drawing/2014/main" id="{625F9C0F-701A-4B04-BC95-309A53DC417E}"/>
              </a:ext>
            </a:extLst>
          </p:cNvPr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5638" y="3727450"/>
            <a:ext cx="1525587" cy="254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E464E12-0593-4C7B-85D0-E7D871123B9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431"/>
    </mc:Choice>
    <mc:Fallback>
      <p:transition spd="slow" advTm="58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86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286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86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86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86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86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86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86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86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3DD2DF0-2040-4063-BFEC-FBC41234223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67"/>
    </mc:Choice>
    <mc:Fallback>
      <p:transition spd="slow" advTm="8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8.5|5.3|3.3|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47.3|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1733</TotalTime>
  <Words>85</Words>
  <Application>Microsoft Office PowerPoint</Application>
  <PresentationFormat>On-screen Show (4:3)</PresentationFormat>
  <Paragraphs>23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Twinkl SemiBold</vt:lpstr>
      <vt:lpstr>BPreplay</vt:lpstr>
      <vt:lpstr>Sassoon Infant Rg</vt:lpstr>
      <vt:lpstr>Arial</vt:lpstr>
      <vt:lpstr>Calibri</vt:lpstr>
      <vt:lpstr>Sassoon Infant Md</vt:lpstr>
      <vt:lpstr>Twinkl</vt:lpstr>
      <vt:lpstr>Office Theme</vt:lpstr>
      <vt:lpstr>PowerPoint Presentation</vt:lpstr>
      <vt:lpstr>Can you write these words?</vt:lpstr>
      <vt:lpstr>Write a sentence about this picture:</vt:lpstr>
      <vt:lpstr>Read the sentence and draw the picture:</vt:lpstr>
      <vt:lpstr>Help Pirate Pete find the treasure!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Amelia Mcevoy</cp:lastModifiedBy>
  <cp:revision>171</cp:revision>
  <dcterms:created xsi:type="dcterms:W3CDTF">2014-10-01T16:09:27Z</dcterms:created>
  <dcterms:modified xsi:type="dcterms:W3CDTF">2021-02-28T08:14:19Z</dcterms:modified>
</cp:coreProperties>
</file>