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3" r:id="rId4"/>
    <p:sldId id="266" r:id="rId5"/>
    <p:sldId id="265" r:id="rId6"/>
    <p:sldId id="257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pan Sharma" initials="VS" lastIdx="1" clrIdx="0">
    <p:extLst>
      <p:ext uri="{19B8F6BF-5375-455C-9EA6-DF929625EA0E}">
        <p15:presenceInfo xmlns:p15="http://schemas.microsoft.com/office/powerpoint/2012/main" userId="70df5aa1a299739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6227C-6A25-4701-BB2C-14D913A93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BEAE4-07E8-4636-9106-0E5EBABD3A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FAF45-F881-4549-A72C-5879EC3DA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EA85B-4025-4D2C-A7DF-341201B5F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F370F8-4421-40F6-89FB-C3618FC5D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075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32226-1E74-40C5-B294-B82E11AF0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105DF-4E6C-411C-8AA1-429B7AC1A9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B6149F-842A-43EE-91BD-727D588A8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0EF804-FB39-4B88-8865-CBAE4534D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A30D3-DC7E-4745-A65F-49FBAE475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498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B3E4D-CF9E-4148-B446-BD09D83F3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D5ECFD-A3E3-4988-8DE9-28F307DB5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20E32-853C-4DD6-BE5D-D553EC898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5B62AD-750F-46A4-B840-C6D2CFCF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C06CB-1D55-46A3-A217-65D057454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384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B8605-7B32-4956-A423-6AD1FFCC8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01BE9-BFCF-46BC-A9A4-69789ADA00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20FEC9-F37A-4FC3-8A97-0BEB2FF97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537BE7-FB23-40A4-9089-155E6C699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AE91B9-AB8F-41B8-9D78-8311F6154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63A55-9CDB-4239-841C-E951719EC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04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00590-BC81-47C4-979B-ED1D2E26A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A03192-A947-413A-91D5-FC4D48DF2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1BA1EB-D76F-49C4-9E1F-F9CEC83552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5C60A8-9BC7-48EF-9CEC-723EA9B65A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91B124-E598-44AD-B213-EA3B5DB24D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E48444-1980-4E33-9E79-C6FD68249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141B1B-0FB5-4DDB-8A1F-40965737F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A16FE3C-F295-4478-8071-2D5676765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289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2C765-2557-49F8-8419-EFD3E00A0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D38056-7A2F-489B-9FBF-BFED72020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0E1A1E-3E1E-4F34-B507-5AAAE3356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24C957-7F7C-4567-9550-B19B6C4DF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80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13ABBE-C0F4-47D8-99D0-0DAE5D8FE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D97CD0-6339-439C-AACE-A73E8C3C1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9A440A-5C0D-4280-84A9-E77D24765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869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10BA1-3467-4871-AA80-7FBD8890F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062951-42E3-4FD0-A98E-AB21594AEF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FC53D5-E623-49DC-86A9-FFE49093D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246235-57A6-45A1-85C6-15023639F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978DAE-E9FD-4CC7-A59E-575B15AE0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71704C-454F-4FC0-BE9B-109C75ED8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891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89D38-2BE5-41B3-A795-E4AC14E00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4B606E-600B-4FB9-822E-FE58D87F1E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3E468-D261-4CD1-A8AB-FA62C3CC10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016B8-DEC0-4B6E-9CB0-E66608D77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918E94-EE08-4635-9F8E-F272F23F5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708993-D9CA-43FD-8203-CE1BF161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C6150-C66F-4B8D-9D7A-4E074B4BB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01B89-5A04-4444-B3B3-FC1F4504E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A1DD4-D865-4E90-B4EC-8D90DCFDD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9F7C7-9E1F-436E-9038-AEEC42A94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BC0731-696E-4A83-A6D3-02C7D325C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50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C5140A-C69E-4F9E-93BD-EDBB02E3F2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C40DCC-41AD-42BD-9DFF-A93328F65F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2CDF2-7D9E-4733-BC27-81650BB9D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05A6C-1485-4102-A814-AE732AE72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44501-9739-4E3D-8875-2BB4217CD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607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FEFE3B-7BB3-44C3-8F2E-B239EC6EE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59248-AF15-4162-9B3A-679B9F7957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AEDC05-EEFF-48C5-941B-A4860EFC19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A3D0C-36CB-436A-A3F5-C3DE6C921DA7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B0E28-A3EA-490D-BDA2-ECD1555D94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3D8319-4CB6-4858-8BDA-0EBEA6D33D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084C9-C211-4D22-8F89-BEEF4C0893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73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vimeo.com/46300500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vimeo.com/46337832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m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79CBC-A49A-4BA7-9EC9-1858E402CC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4A79F-CA08-47D2-8E2E-A331B71F6F5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>
                <a:solidFill>
                  <a:srgbClr val="FFFFFF"/>
                </a:solidFill>
              </a:rPr>
              <a:t>Subtraction day 2 </a:t>
            </a:r>
            <a:br>
              <a:rPr lang="en-US" sz="5200">
                <a:solidFill>
                  <a:srgbClr val="FFFFFF"/>
                </a:solidFill>
              </a:rPr>
            </a:br>
            <a:r>
              <a:rPr lang="en-US" sz="5200">
                <a:solidFill>
                  <a:srgbClr val="FFFFFF"/>
                </a:solidFill>
              </a:rPr>
              <a:t>Tuesday 19</a:t>
            </a:r>
            <a:r>
              <a:rPr lang="en-US" sz="5200" baseline="30000">
                <a:solidFill>
                  <a:srgbClr val="FFFFFF"/>
                </a:solidFill>
              </a:rPr>
              <a:t>th</a:t>
            </a:r>
            <a:r>
              <a:rPr lang="en-US" sz="5200">
                <a:solidFill>
                  <a:srgbClr val="FFFFFF"/>
                </a:solidFill>
              </a:rPr>
              <a:t> January 2021</a:t>
            </a:r>
          </a:p>
        </p:txBody>
      </p:sp>
    </p:spTree>
    <p:extLst>
      <p:ext uri="{BB962C8B-B14F-4D97-AF65-F5344CB8AC3E}">
        <p14:creationId xmlns:p14="http://schemas.microsoft.com/office/powerpoint/2010/main" val="2191750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A79CBC-A49A-4BA7-9EC9-1858E402CC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1"/>
          <a:stretch/>
        </p:blipFill>
        <p:spPr>
          <a:xfrm>
            <a:off x="-3048" y="-15239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34A79F-CA08-47D2-8E2E-A331B71F6F5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33600" y="325438"/>
            <a:ext cx="10058400" cy="35750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dirty="0"/>
              <a:t>Lo subtraction using the column method.</a:t>
            </a:r>
          </a:p>
        </p:txBody>
      </p:sp>
    </p:spTree>
    <p:extLst>
      <p:ext uri="{BB962C8B-B14F-4D97-AF65-F5344CB8AC3E}">
        <p14:creationId xmlns:p14="http://schemas.microsoft.com/office/powerpoint/2010/main" val="2097708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4A79F-CA08-47D2-8E2E-A331B71F6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r>
              <a:rPr lang="en-GB" sz="3800">
                <a:solidFill>
                  <a:schemeClr val="bg1"/>
                </a:solidFill>
              </a:rPr>
              <a:t>Challenge 1 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37B45-10B3-4145-8B8E-924D1D9A7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769" y="1909192"/>
            <a:ext cx="4586513" cy="3647710"/>
          </a:xfrm>
        </p:spPr>
        <p:txBody>
          <a:bodyPr anchor="ctr">
            <a:norm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Please watch this link </a:t>
            </a:r>
            <a:r>
              <a:rPr lang="en-GB" sz="2000" b="1" dirty="0">
                <a:solidFill>
                  <a:schemeClr val="bg1"/>
                </a:solidFill>
                <a:hlinkClick r:id="rId2"/>
              </a:rPr>
              <a:t>https://vimeo.com/463005007</a:t>
            </a:r>
            <a:endParaRPr lang="en-GB" sz="2000" b="1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This will give you confidence to do this . Watch the video, stop where you are asked to and just follow the instructions. You will see bar models and number lines and part whole modelling used . I would you to stick to column method please.</a:t>
            </a:r>
          </a:p>
          <a:p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79CBC-A49A-4BA7-9EC9-1858E402CC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20" r="-1" b="-1"/>
          <a:stretch/>
        </p:blipFill>
        <p:spPr>
          <a:xfrm>
            <a:off x="6525453" y="1"/>
            <a:ext cx="5666547" cy="3398024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A240C79-242E-4918-9F28-B101847D1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522277" y="3386960"/>
            <a:ext cx="5669723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8B7B03F4-BF00-485C-A2DA-A1C163228D9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" r="-2" b="-2"/>
          <a:stretch/>
        </p:blipFill>
        <p:spPr>
          <a:xfrm>
            <a:off x="6549986" y="3398024"/>
            <a:ext cx="5669723" cy="346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436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4A79F-CA08-47D2-8E2E-A331B71F6F5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38200" y="448721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Challenge 2 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37B45-10B3-4145-8B8E-924D1D9A708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97769" y="1909192"/>
            <a:ext cx="4586513" cy="36477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/>
            <a:r>
              <a:rPr lang="en-US" sz="2000" b="1" dirty="0">
                <a:solidFill>
                  <a:schemeClr val="bg1"/>
                </a:solidFill>
              </a:rPr>
              <a:t>Please watch this link </a:t>
            </a:r>
          </a:p>
          <a:p>
            <a:pPr marL="0"/>
            <a:r>
              <a:rPr lang="en-US" sz="2000" b="1" dirty="0">
                <a:solidFill>
                  <a:schemeClr val="bg1"/>
                </a:solidFill>
                <a:hlinkClick r:id="rId2"/>
              </a:rPr>
              <a:t>https://vimeo.com/463378320</a:t>
            </a:r>
            <a:endParaRPr lang="en-US" sz="2000" b="1" dirty="0">
              <a:solidFill>
                <a:schemeClr val="bg1"/>
              </a:solidFill>
            </a:endParaRPr>
          </a:p>
          <a:p>
            <a:pPr marL="0"/>
            <a:endParaRPr lang="en-US" sz="2000" dirty="0">
              <a:solidFill>
                <a:schemeClr val="bg1"/>
              </a:solidFill>
            </a:endParaRPr>
          </a:p>
          <a:p>
            <a:pPr marL="0"/>
            <a:r>
              <a:rPr lang="en-US" sz="2000" b="1" dirty="0">
                <a:solidFill>
                  <a:schemeClr val="bg1"/>
                </a:solidFill>
              </a:rPr>
              <a:t> . Watch the video, stop where you are asked to and just follow the instructions. You will see bar models and number lines and part whole modelling used , I would like you to stick to column method please.</a:t>
            </a:r>
          </a:p>
          <a:p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79CBC-A49A-4BA7-9EC9-1858E402CC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620" r="-1" b="-1"/>
          <a:stretch/>
        </p:blipFill>
        <p:spPr>
          <a:xfrm>
            <a:off x="6525453" y="1"/>
            <a:ext cx="5666547" cy="3398024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A240C79-242E-4918-9F28-B101847D1C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522277" y="3386960"/>
            <a:ext cx="5669723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1E81C1C-D43E-4D9E-A1F2-6DC2061465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3" r="-2" b="-2"/>
          <a:stretch/>
        </p:blipFill>
        <p:spPr>
          <a:xfrm>
            <a:off x="6522277" y="3398024"/>
            <a:ext cx="5669723" cy="346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593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34A79F-CA08-47D2-8E2E-A331B71F6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54" y="1360480"/>
            <a:ext cx="4605340" cy="444024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000" dirty="0">
                <a:solidFill>
                  <a:schemeClr val="bg1"/>
                </a:solidFill>
              </a:rPr>
              <a:t>Challenge 3</a:t>
            </a:r>
            <a:br>
              <a:rPr lang="en-US" sz="5000" dirty="0">
                <a:solidFill>
                  <a:schemeClr val="bg1"/>
                </a:solidFill>
              </a:rPr>
            </a:br>
            <a:r>
              <a:rPr lang="en-US" sz="5000" dirty="0">
                <a:solidFill>
                  <a:schemeClr val="bg1"/>
                </a:solidFill>
              </a:rPr>
              <a:t>please complete your choice of sums from 1-54 in challenge 3  ( not all of them, only 20 sums)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A79CBC-A49A-4BA7-9EC9-1858E402CC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27123" r="10502" b="-1"/>
          <a:stretch/>
        </p:blipFill>
        <p:spPr>
          <a:xfrm>
            <a:off x="5800734" y="1057275"/>
            <a:ext cx="5917401" cy="4743450"/>
          </a:xfrm>
          <a:prstGeom prst="rect">
            <a:avLst/>
          </a:prstGeom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D84C2E9E-0B5D-4B5F-9A1F-70EBDCE39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37B45-10B3-4145-8B8E-924D1D9A708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909763"/>
            <a:ext cx="6268720" cy="4094797"/>
          </a:xfrm>
        </p:spPr>
        <p:txBody>
          <a:bodyPr anchor="ctr">
            <a:normAutofit/>
          </a:bodyPr>
          <a:lstStyle/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34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80FD15-3585-4022-AB2D-FCCD9DC3C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165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83A5B-D656-4203-99E6-6DA90AE01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027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062E-4EBC-41F3-81B7-6F51BB0E6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D291A-59B5-41BF-8B73-A64D1529D6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84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05B20-64C4-4152-941F-A2EE604D8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65992-6B5E-4AAC-88EB-7FF290F151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756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2A4B8-0C87-434A-AAD0-3FD04346C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72602-34DB-4F2A-AFA0-DD80384CF1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07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3E71A-C45A-4E38-A8E3-E4D28C5EF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F0D092-B8B9-469D-80A9-AA331BDE8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708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8E087-C3FA-4B7B-9B64-205687D71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BDE4F-B2CA-47A3-B707-0FE203978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45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157</Words>
  <Application>Microsoft Office PowerPoint</Application>
  <PresentationFormat>Widescreen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Subtraction day 2  Tuesday 19th January 2021</vt:lpstr>
      <vt:lpstr>Lo subtraction using the column method.</vt:lpstr>
      <vt:lpstr>Challenge 1 </vt:lpstr>
      <vt:lpstr>Challenge 2 </vt:lpstr>
      <vt:lpstr>Challenge 3 please complete your choice of sums from 1-54 in challenge 3  ( not all of them, only 20 sums)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 day 2  Tuesday 19th January 2021</dc:title>
  <dc:creator>Vipan Sharma</dc:creator>
  <cp:lastModifiedBy>Vipan Sharma</cp:lastModifiedBy>
  <cp:revision>2</cp:revision>
  <dcterms:created xsi:type="dcterms:W3CDTF">2021-01-17T11:31:21Z</dcterms:created>
  <dcterms:modified xsi:type="dcterms:W3CDTF">2021-01-17T11:38:03Z</dcterms:modified>
</cp:coreProperties>
</file>