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ink/inkAction1.xml" ContentType="application/vnd.ms-office.inkAction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81" r:id="rId2"/>
    <p:sldId id="285" r:id="rId3"/>
    <p:sldId id="284" r:id="rId4"/>
    <p:sldId id="282" r:id="rId5"/>
    <p:sldId id="286" r:id="rId6"/>
    <p:sldId id="287" r:id="rId7"/>
    <p:sldId id="266" r:id="rId8"/>
    <p:sldId id="288" r:id="rId9"/>
    <p:sldId id="289" r:id="rId10"/>
    <p:sldId id="264" r:id="rId11"/>
  </p:sldIdLst>
  <p:sldSz cx="10160000" cy="7620000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alibri Light" panose="020F0302020204030204" pitchFamily="34" charset="0"/>
      <p:regular r:id="rId16"/>
      <p:italic r:id="rId17"/>
    </p:embeddedFont>
    <p:embeddedFont>
      <p:font typeface="Comic Sans MS" panose="030F0702030302020204" pitchFamily="66" charset="0"/>
      <p:regular r:id="rId18"/>
      <p:bold r:id="rId19"/>
      <p:italic r:id="rId20"/>
      <p:boldItalic r:id="rId21"/>
    </p:embeddedFont>
    <p:embeddedFont>
      <p:font typeface="XCCW Joined 1a" panose="03050602040000000000" pitchFamily="66" charset="0"/>
      <p:regular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83" autoAdjust="0"/>
    <p:restoredTop sz="94660"/>
  </p:normalViewPr>
  <p:slideViewPr>
    <p:cSldViewPr snapToGrid="0">
      <p:cViewPr varScale="1">
        <p:scale>
          <a:sx n="96" d="100"/>
          <a:sy n="96" d="100"/>
        </p:scale>
        <p:origin x="-156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font" Target="fonts/font11.fntdata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4095" units="cm"/>
          <inkml:channel name="Y" type="integer" max="4095" units="cm"/>
          <inkml:channel name="T" type="integer" max="2.14748E9" units="dev"/>
        </inkml:traceFormat>
        <inkml:channelProperties>
          <inkml:channelProperty channel="X" name="resolution" value="155.64424" units="1/cm"/>
          <inkml:channelProperty channel="Y" name="resolution" value="233.46637" units="1/cm"/>
          <inkml:channelProperty channel="T" name="resolution" value="1" units="1/dev"/>
        </inkml:channelProperties>
      </inkml:inkSource>
      <inkml:timestamp xml:id="ts0" timeString="2021-01-19T16:58:48.04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16931">
    <iact:property name="dataType"/>
    <iact:actionData xml:id="d0">
      <inkml:trace xmlns:inkml="http://www.w3.org/2003/InkML" xml:id="stk0" contextRef="#ctx0" brushRef="#br0">3383 11002 0,'-10'-7'14,"10"7"-14,0-6 6,19-21 9,120-85 2,49-72 14,149-60-26,-31-13 12,80-20 8,-89 39-11,30 14-3,-70 53 6,-227 164 4,-1-6-4,1 7-4,-20-1 6,0-13-4,-10-6-1,0 26 3</inkml:trace>
    </iact:actionData>
  </iact:action>
  <iact:action type="add" startTime="17481">
    <iact:property name="dataType"/>
    <iact:actionData xml:id="d1">
      <inkml:trace xmlns:inkml="http://www.w3.org/2003/InkML" xml:id="stk1" contextRef="#ctx0" brushRef="#br0">3501 8016 0,'0'-33'2,"0"33"19,10-7-4,60 1-4,28-27 13,180-13-5,-1-40-17,128 7 17,-118 6-6,-217 53 1,-11 7 5,0-26-10,-49-14 6,-10 53 4</inkml:trace>
    </iact:actionData>
  </iact:action>
  <iact:action type="add" startTime="17828">
    <iact:property name="dataType"/>
    <iact:actionData xml:id="d2">
      <inkml:trace xmlns:inkml="http://www.w3.org/2003/InkML" xml:id="stk2" contextRef="#ctx0" brushRef="#br0">4570 7864 0,'20'-26'1,"-20"52"6,0-6 8,10 46 8,0 20-1,-10 32-15,10 60 23,-10-72-23,0-27 7,0-27 1,10 1 3,-10-53-2</inkml:trace>
    </iact:actionData>
  </iact:action>
  <iact:action type="add" startTime="18164">
    <iact:property name="dataType"/>
    <iact:actionData xml:id="d3">
      <inkml:trace xmlns:inkml="http://www.w3.org/2003/InkML" xml:id="stk3" contextRef="#ctx0" brushRef="#br0">5500 8082 0,'-49'0'4,"49"6"-3,-20 47 16,0 6 3,1-6-9,19 26 7,29 7 5,21-14-11,9-12 16,10-54-20,-9-12 5,29-54 3,-20 8 6,-29-21-3,-30 53-4,-10 20-5,0 0 12,0 0-9,0 0 8,0 0-10,0 0 11,0 0-11</inkml:trace>
    </iact:actionData>
  </iact:action>
  <iact:action type="add" startTime="18741">
    <iact:property name="dataType"/>
    <iact:actionData xml:id="d4">
      <inkml:trace xmlns:inkml="http://www.w3.org/2003/InkML" xml:id="stk4" contextRef="#ctx0" brushRef="#br0">6450 7238 0,'0'0'6,"0"0"-1,0 0 12,0 0 6,0 0-11,50 593 10,-40-402-7,-20 1 0,20-41-1,-10-52 3,-20-53 6,10-39-7,0-86-4,10 79 2</inkml:trace>
    </iact:actionData>
  </iact:action>
  <iact:action type="add" startTime="19055">
    <iact:property name="dataType"/>
    <iact:actionData xml:id="d5">
      <inkml:trace xmlns:inkml="http://www.w3.org/2003/InkML" xml:id="stk5" contextRef="#ctx0" brushRef="#br0">7133 7357 0,'-10'112'1,"1"-93"10,-21 41 7,-89 58 0,10-19 24,-29 33-41,98-99 6,10-13 10,11-7 7,9 0-7,0 27-8,10-7 7,10-7 7,39 14-9,11 19 0,-60-59 1,0 0 7,0 0-12,0 0 8,296 277 0,-276-271-3,20-25 6,89-87-4,-129 106 1</inkml:trace>
    </iact:actionData>
  </iact:action>
  <iact:action type="add" startTime="19517">
    <iact:property name="dataType"/>
    <iact:actionData xml:id="d6">
      <inkml:trace xmlns:inkml="http://www.w3.org/2003/InkML" xml:id="stk6" contextRef="#ctx0" brushRef="#br0">7430 7844 0,'20'27'0,"-20"-27"17,0 6 2,10 14 1,30 53-8,-1 26 6,1-27 4,-40-59-11,10-19 4,-10 6 8</inkml:trace>
    </iact:actionData>
  </iact:action>
  <iact:action type="add" startTime="19781">
    <iact:property name="dataType"/>
    <iact:actionData xml:id="d7">
      <inkml:trace xmlns:inkml="http://www.w3.org/2003/InkML" xml:id="stk7" contextRef="#ctx0" brushRef="#br0">7658 6955 0,'0'52'22,"10"-25"-20,109 52 11,-119-79 5</inkml:trace>
    </iact:actionData>
  </iact:action>
  <iact:action type="add" startTime="20810">
    <iact:property name="dataType"/>
    <iact:actionData xml:id="d8">
      <inkml:trace xmlns:inkml="http://www.w3.org/2003/InkML" xml:id="stk8" contextRef="#ctx0" brushRef="#br0">9113 9769 0,'29'0'3,"-29"0"5,99 33 6,-49-13 9,19-27-13,0 1 9,1-1 3,177 27-1,-49-40-14,49 53 8,-29-20 11,29 47-21,-49-27 16,60 13 0,-159-27-7,-99-19 0,0 0 1,782 60 2,-575-93 3,-19 0 1,-19-53-4,-11 33-8,-29-39 8,-119 92 7,108-66-9,-39 73-3,109 39 4,-49 0 6,59 13-2,0 21-12,-129-54 10,-9-6 5,39-27-4,-10-6-12,49-40 10,-138 53 7</inkml:trace>
    </iact:actionData>
  </iact:action>
  <iact:action type="add" startTime="22030">
    <iact:property name="dataType"/>
    <iact:actionData xml:id="d9">
      <inkml:trace xmlns:inkml="http://www.w3.org/2003/InkML" xml:id="stk9" contextRef="#ctx0" brushRef="#br0">9805 7891 0,'-9'13'8,"9"7"4,-10-7 8,0 66-6,0 39 5,10 67 6,59 19-15,40-13 7,-10-45-1,-10-74 0,-19-72 5,-60 0-7</inkml:trace>
    </iact:actionData>
  </iact:action>
  <iact:action type="add" startTime="22386">
    <iact:property name="dataType"/>
    <iact:actionData xml:id="d10">
      <inkml:trace xmlns:inkml="http://www.w3.org/2003/InkML" xml:id="stk10" contextRef="#ctx0" brushRef="#br0">9588 8662 0,'29'-20'4,"-19"13"-2,40-45 8,128-74 10,-20-12 3,30-33-14,-128 124 7,-21 8-1,11 26 6,9 52 0,40 126-1,-20-13-12,50 59 7,-99-159 3,-30-45-4,0-7 2,0 0 4,0 0-5,0 0 0,217-442 8,-167 376-11,-11 33 4,1 40 2,98 66 9,-19 19-21,-49-46 10,118 79 6,-10-105-9,-99-40 2,0-79 4,-39 7 3,-1-7-10,-29 53 2,-30 13 3,-29 0 2,19 33-5,0 26 1,30 1 2,60 98 0,-1-59 1,1-26 1,147-21-5,-9-98 3,-198 79 4</inkml:trace>
    </iact:actionData>
  </iact:action>
  <iact:action type="add" startTime="23297">
    <iact:property name="dataType"/>
    <iact:actionData xml:id="d11">
      <inkml:trace xmlns:inkml="http://www.w3.org/2003/InkML" xml:id="stk11" contextRef="#ctx0" brushRef="#br0">13823 7660 0,'0'-40'6,"-19"14"-4,-11-7 12,-20 20 8,-9-20-10,29 39 3,-128 60 8,49 27 0,-10 58-17,109 93 10,70-152 0,-11-32 3,80-1-3,29-39 5,11-99-10,-11-60 6,-49-91 1,-30-1 6,-39-59-16,-50 217 10,-10 14-2,20 33 4,-10 26-5,0 79 0,0 165 19,20-20-34,0 33 16,-10-204 0,40-34 5,-21-25-8,21-21 3,59-104 7,10 19-6,-10-34-7,-10 61 7,-10 25 9,-10 74-19,-9 58 10,29 113 3,-60-93-6,11-26 2,9-33 6,-39-33-10,-10 0 2,0 0 4,0 0-2,0 0 0,327-343 11,-248 290-17,30 47 5,-30 26 2,-10 6 4,-9-6-9,-21-1 5,-19-12 3,0-7-5,-10-7 0,0-6 5,0-6-7,-30-14 3,-10 0 6,-39-7-7,9 33-1,1 14 3,10 19 4,-1 21-8,11 38 3,19-12 8,10-1-7,20-12-5,10-1 1,-1-52 10,11-7-11,39-27 5,-9-6-2,-11-6 10,-19 6-16,0 6 6,-21 14 9,11 7-7,-10 12-8,30 53 8,59 34 4,-10-21-9,30-52 5,-21-53 9,-28-13-16,-11-27 5,-9-6 7,-11-39-4,-9 45-8,-20 60 7,-10 13 7,10 20-13,9 72 3,1 46 8,-10-52-8,0-27 1,-10-52 4,10-20-6,-10-13 5,0-27 3,10-7-4,10-25-8,29 12 9,11 40 5,78 14-8,-29 45-2,-60 13 6,-19-6 3,0-13-13,-20-13 8,0-7 2,9-27-1,1-12-6,10-40 10,-10 19-6,39-25-2,-29 78 1,-10 20 5,39 40-3,10 26-3,-19-6 3,39-21 1,-20-19-2,0 7-2,-9-33 10,19 6-6,-20-40-10,10-45 9,-9 6 11,-11-53-19,-29 40 6,-10 20 6,0 19-8,-10 21 2,-10 5 1,0 14 4,-10 27-2,1 12-6,-1 27 5,10 7 4,40 12-9,19-6 7,20-13 4,1-46-8,-21-20-3,70-20 3,-10-59 9,-10-72-14,-10-21 6,-40-32 9,-29-20-13,-20 72 2,-40-32 2,21 72 7,-1 39-3,30-26-9,19 99 0,70 112 8,-49 99 5,69 172-14,-50-93 4,20 19 5,10-78-5,-60-218 4,41-19 5,-21-8-5,10-25-9,-19-27 7,39-158 5,-59 105-6,-21 27-1,-9 26 12,-49-33-4,29 93-17,-10 19 9,21 40 8,38 85-3,1 0-8,0-72 5,29 7 6,40-14-6,59-13-5,-9-46 5,-21-53 1,-19-65 4,-39-54-9,-70 107 7,-10-15-2,0 34 4,0 13-10,-20 27 7,30 12 2,0 54-5,10 32-2,10 13 4,39 40 0,1-46 10,-1-26-20,10-27 8,-29-20 6,-1-32-10,-9-14 8,-10-59 4,-30 39-6,-59-144-8,-10 32 8,-1-39 5,61 158-12,-1 13 10,10 0 2,10 14-7,40-14-5,59-13 7,-30 20 1,0 0 9,-19 6-20,-21 7 8,21 20 6,-11 6-6,-19 14 0,0 65 4,0 14-1,-10-27-8,-10-13 8,9-32 3,-9-21-2,0-20-8,10-12 16,0-20-16,0-80 1,10 14 4,39 39 1,21-6 3,-31 32-5,20 47-2,10 66 11,-19 6-14,-1-6 10,-19-27 3,-1-26-8,159 20-3,-29-126 3,38-105 6,-68-131-7,-139 309 3</inkml:trace>
    </iact:actionData>
  </iact:action>
  <iact:action type="add" startTime="37493">
    <iact:property name="dataType"/>
    <iact:actionData xml:id="d12">
      <inkml:trace xmlns:inkml="http://www.w3.org/2003/InkML" xml:id="stk12" contextRef="#ctx0" brushRef="#br0">1393 12037 0,'20'-33'2,"-20"33"2,0-7 14,10 7-1,0-7-1,158-19 4,0 13-6,199-7 15,-100 7-23,168 6 15,-148 1-5,60 32-3,-90-26 5,-208 0 6,-9 7-15,69 19 7,-40-6 6,0-20-8,-39 13-1,0-33 6,-30 20 4</inkml:trace>
    </iact:actionData>
  </iact:action>
  <iact:action type="add" startTime="38136">
    <iact:property name="dataType"/>
    <iact:actionData xml:id="d13">
      <inkml:trace xmlns:inkml="http://www.w3.org/2003/InkML" xml:id="stk13" contextRef="#ctx0" brushRef="#br0">2066 10613 0,'20'0'2,"-20"0"11,0 0 3,0 0 3,0 6-4,0 21 4,-10 39-2,-10 59 1,11 46-4,18 1 23,11-54-36,59-25 11,80 78 7,-70-138 4,-59-46-6,-30 13-8</inkml:trace>
    </iact:actionData>
  </iact:action>
  <iact:action type="add" startTime="38567">
    <iact:property name="dataType"/>
    <iact:actionData xml:id="d14">
      <inkml:trace xmlns:inkml="http://www.w3.org/2003/InkML" xml:id="stk14" contextRef="#ctx0" brushRef="#br0">1542 11457 0,'0'0'1,"0"0"14,0 0 10,0 0-13,0 0 3,712-225 20,-603 166-29,-39 0 7,-70 59 2</inkml:trace>
    </iact:actionData>
  </iact:action>
  <iact:action type="add" startTime="38942">
    <iact:property name="dataType"/>
    <iact:actionData xml:id="d15">
      <inkml:trace xmlns:inkml="http://www.w3.org/2003/InkML" xml:id="stk15" contextRef="#ctx0" brushRef="#br0">2848 10923 0,'-10'46'2,"10"-40"8,0 34 12,0 59-11,0 46 5,-10-20 23,10-39-38,-10-34 7,10-19 12,-9-19-6,9-21 6,-10-52-6,0-14 3,0 7 7,10 40-14,0 26 3,0 0 5,0 0-2,0 0 2,0 0 0,0 0-4,0 0 3,485-99 2,-366 66 0,-30-33-3,-40 0 1,1-39 2,-11 39-2,-19-20-3,20 0 0,-11 40 7,-29 33-10,10-7 8,-10 7-4,20-13 11,-10 6-16,-10 20 3,0-7 6,10 14 1,-10-7-9,10 0 7,0-13 1,-10 13-6,0 0 4,0 0 2,9-7-5,-18 1 3,18-1 9,-9 1-16,0 12 6,0-6 7,10 0-12,-10 20 6,0 13-2,30 59 6,-20 33-6,10 60-1,-10-53 7,19 0-11,-9-27 9,10-39 3,9-33-11,11-33 6,9-33 0,100-66 4,-90 27-2,-20-1-10,-49 1 8,0 12 4,0-12-9,-10-14 5,10 20 6,-9 13-13,9 40 6,0 13 1,49 60 4,-49 52-9,30 19 4,-1 47 9,-19-125-12,10 20 4,-10-54-1,0-12 6,-10-14-11,20-32 4,9-20 1,11-14 5,99-52-9,-11 59 6,21 20 3,-41 72-7,-48 66 0,-80 60 4,-39-73 6,-40 20-13,29-40 5,21-19 7,9-53-8,11 6-3,-11-26 5,10-13 1,11 13 6,9 7-14,10 6 5,0 20 7,20-7-15,39 27 13,30 20 4,30-1-12,19-19 3,1-53 5,29-33-6,-49 0 3,-40-13 5,-20 0-10,-19-46 3,-20 52 6,-50-19-8,10 52 6,-9 27 3,-31 40-15,21 19 10,-1 53 0,60 46 6,69 26-15,-10-105 9,10-46 3,10-34-4,119-45-2,-218 59 8</inkml:trace>
    </iact:actionData>
  </iact:action>
  <iact:action type="add" startTime="41917">
    <iact:property name="dataType"/>
    <iact:actionData xml:id="d16">
      <inkml:trace xmlns:inkml="http://www.w3.org/2003/InkML" xml:id="stk16" contextRef="#ctx0" brushRef="#br0">4956 11931 0,'-59'40'8,"59"-47"-1,0 7 13,10 13 2,-10 0-9,10 1 2,9-1 9,21-13-9,0 0-2,-1-7 1,11-6 9,98 26-13,10 0 16,21-6-8,-100 26-9,-79-33 4,0 0 4,415 217 3,-395-203-6,10-28 4,-1 1 4,31-39-11,-11 12 6,-9 14 6,-10 6-6,-1 13-6,1 14 5,49 26 7,-19-27-10,39-6 0,9-19 11,-19-14-7,-9 13-6,9 0 8,-20 0-5,-10 14 1,11 6 9,-1 20-11,20-7 1,-20 7 3,1-27 3,-21-6-5,0 6-1,1-6 12,19-7-17,50-39 6,-40 26 8,10 13-13,-29 27 8,9 6 1,10 40-6,30-14 4,-10-6 3,30-6 3,-21-34-16,-19-13 13,-19 0-6,-11 1 3,-9 5 0,29 21 4,0 6-10,-10 7 6,30 6 5,0 20-10,-20-13 3,-19-26 8,39-14-11,-10 1 4,128-53 5,-137 26-4,-21 13-6,-9 0 10,-1 13-1,-19 7-11,79 20 10,-11 7-1,31-27-2,-20 0-1,-20-20 3,60-20-3,39 7 0,-80 7 8,-19 0-10,-29 12 3,-11 14 6,1 14-7,118 32-3,-29-27 5,49 8 5,-129-34-11,-9-6 7,-11-7 1,11 1-5,-21-1 2,1 7 1,-10 6 0,29 14 6,70 26-13,-20-14 6,-20-12 12,-10 6-21,-9-20 8,-1-6 10,30-33-12,10-26 1,-30 39 1,-29 6 6,10 21-1,19 25-12,0 28 14,-10-8-6,-9-12-3,9 19 10,-9-33-12,19 7 5,0-47 9,1-6-14,-31-6 3,11 12 3,-1 34 5,11 13-6,-1 6-4,20 27 13,-19-27-11,118 1-2,-178-27 6</inkml:trace>
    </iact:actionData>
  </iact:action>
  <iact:action type="add" startTime="49064">
    <iact:property name="dataType"/>
    <iact:actionData xml:id="d17">
      <inkml:trace xmlns:inkml="http://www.w3.org/2003/InkML" xml:id="stk17" contextRef="#ctx0" brushRef="#br0">8905 14185 0,'-10'0'5,"10"0"-5,0 0 18,0 0-4,10 7 7,10 0-7,19-14 1,50-6 2,109-53 3,-99 40 7,10-34-21,-40 27 16,119 33-13,20 66 9,-158-39-2,-50-27 3,0 0-6,0 0 3,0 0 8,475-7-10,-376-46 1,0-6-1,-40 59 8,60 39-11,-1-6 8,110 60 0,-129-60-2,-30-7 4,11-19-5,28-21-4,-19-5 6,-19 5-2,29 8 1,-10 19 0,0 7 5,59 26-12,50-13 5,-69-20 8,-20-13-5,158-53-8,-20-59 5,11-6 6,-31 19-7,-19 20 4,0 59 3,0 66-7,0 53-2,-10 20 5,-149-67 2,179 41-1,-70-54-3,70-32 2,-21-100 5,-19 14-11,0-46 6,-148 92 4,138-13-4,-69 92-6,119 20 5,-169-26 5,179-21-7,-60-78 0,49-13 5,-177 19 6,29 20-15,30-20 3,29 33 9,-39 27-11,149 98 7,-70-32-1,40 39 5,-40-39-4,-158-67-9,29-52 7,1-7 7,88-105-13,-138 158 7</inkml:trace>
    </iact:actionData>
  </iact:action>
  <iact:action type="add" startTime="51291">
    <iact:property name="dataType"/>
    <iact:actionData xml:id="d18">
      <inkml:trace xmlns:inkml="http://www.w3.org/2003/InkML" xml:id="stk18" contextRef="#ctx0" brushRef="#br0">9063 12300 0,'0'0'3,"0"0"2,0 0 14,10 7 2,-10 19-6,0 7 0,0 27 1,0 98-1,-20-7 6,20 1-3,0-20-3,10-27 1,0 1 4,20 12-2,-1-65-6,-29-53 11,0 0-11,0 0 1,0 0 10,0 0-12</inkml:trace>
    </iact:actionData>
  </iact:action>
  <iact:action type="add" startTime="52581">
    <iact:property name="dataType"/>
    <iact:actionData xml:id="d19">
      <inkml:trace xmlns:inkml="http://www.w3.org/2003/InkML" xml:id="stk19" contextRef="#ctx0" brushRef="#br0">9350 12577 0,'0'0'5,"0"0"9,0 0 4,0 0 6,0 0-14,0 0 7,0 0-2,-524 224 29,464-85-44,60-27 7,60 13 11,-21-33 6,1-32-10,-10-34-2,-1-33 13,-9-26-12,20-26 0,-31-13 2,1 6 12,-10 19-15,10 8 2,-10 13 9,0 12-11,0 21 0,20 65 6,49 199 2,11 52 0,-1 59-10,-60-85 10,-38-245-2,-11-25-5,0-8 2,1-19 3,-31-26 4,-29-27-5,10-39-7,69 6 6,-89-131 9,99 217-13</inkml:trace>
    </iact:actionData>
  </iact:action>
  <iact:action type="add" startTime="53428">
    <iact:property name="dataType"/>
    <iact:actionData xml:id="d20">
      <inkml:trace xmlns:inkml="http://www.w3.org/2003/InkML" xml:id="stk20" contextRef="#ctx0" brushRef="#br0">10152 12834 0,'-69'-66'8,"49"53"16,-20 6-10,-9 7-1,-1 20 2,-9 66 2,19 26-2,30 0 3,10-33 20,40 7-32,19-53 3,-19-20 4,19-39 7,-19-27 1,-20 13-8,-20 40 1,0 0 8,0 0-3,0 0-11,0 0 18,0 0-13,0 0-2,0 0 7,485 224-1,-446-230 5,-39 6-11</inkml:trace>
    </iact:actionData>
  </iact:action>
  <iact:action type="add" startTime="54030">
    <iact:property name="dataType"/>
    <iact:actionData xml:id="d21">
      <inkml:trace xmlns:inkml="http://www.w3.org/2003/InkML" xml:id="stk21" contextRef="#ctx0" brushRef="#br0">10666 12300 0,'70'79'10,"-31"-6"7,40 52-2,-29 46 7,9 54-7,-49-127-2,10 1 1,10 20 4,-20-40 5,-1-79-9,-9 0-3</inkml:trace>
    </iact:actionData>
  </iact:action>
  <iact:action type="add" startTime="54370">
    <iact:property name="dataType"/>
    <iact:actionData xml:id="d22">
      <inkml:trace xmlns:inkml="http://www.w3.org/2003/InkML" xml:id="stk22" contextRef="#ctx0" brushRef="#br0">11280 12149 0,'30'145'0,"9"-46"16,11 118 6,29 53-8,-30-19 2,-29-172-2,0-7 11,-10-32-12,0-40-2,-10 0 7</inkml:trace>
    </iact:actionData>
  </iact:action>
  <iact:action type="add" startTime="54685">
    <iact:property name="dataType"/>
    <iact:actionData xml:id="d23">
      <inkml:trace xmlns:inkml="http://www.w3.org/2003/InkML" xml:id="stk23" contextRef="#ctx0" brushRef="#br0">11804 12880 0,'-29'53'1,"29"-33"17,0 39 3,29 53-9,51-6 3,-21-47 10,-19-39-15,-21-20 4,11-27 4,-10-6 0,-30 0-1,-20-6 5,-49-40-8,10 26 0,49 60 9,20-7-13</inkml:trace>
    </iact:actionData>
  </iact:action>
  <iact:action type="add" startTime="55259">
    <iact:property name="dataType"/>
    <iact:actionData xml:id="d24">
      <inkml:trace xmlns:inkml="http://www.w3.org/2003/InkML" xml:id="stk24" contextRef="#ctx0" brushRef="#br0">12408 12841 0,'0'0'5,"0"0"0,0 0 10,0 0 2,0 0 3,228 580 11,-189-402-30,-19-73 16,0-26 0,-20-33 4,-10-13-10,0-33 7,-99-65 4,30-28-13,-20-85 10,50-46 0,19-46-6,129 52 6,-20 192 2,-10 19-10,20 47 8,-29-7 2,-30 20-5,-11-20-4,-19 6 2,-29 14 7,-1-7-7,10-13 2,0-13 1,20 0 8,20 19-14,10-6 2,89-7 13,69-45-10,0-67-6,-20-13 6,-138 40 9,-11 6-9,1 0-6,-10 20 10,-20 14-5,10 12-1,-59 20 4,39 14 8,-10 65-17,40 33 5,20-66 2,10-32 8,58-7-13,11-53 3,60-60 7,-31-6-1,-98 40-7,9 20 3,149-34 5,-59 53-6,-60 40-2,0 26 2,-39-33 2,-11-6 4,-19-7-9,0-7 3,0 1 11,-30-7-10,-59-27-7,20 7 9,-1 13-1,11 14 9,-1 12-16,-39 47 4,30-7 0,49-6 3,10 45 3,20 1 0,19-33-5,11-20 0,-11-13 9,70-47-14,0-58 5,0-41 8,-30-65-10,-10-33 11,-39-7-16,-40 172 8,-10 6 2,1 7-1,9 20-1,10 19 0,-10 27 1,20 66-3,10 59 4,98 224 4,41-59-7,-11-60 0,90-138 6,-238-112-5</inkml:trace>
    </iact:actionData>
  </iact:action>
  <iact:action type="add" startTime="58420">
    <iact:property name="dataType"/>
    <iact:actionData xml:id="d25">
      <inkml:trace xmlns:inkml="http://www.w3.org/2003/InkML" xml:id="stk25" contextRef="#ctx0" brushRef="#br0">16594 12893 0,'30'-13'3,"-30"13"7,0 27 9,10-8-3,-10 1 4,10 59-6,0 27 5,0-27-5,9-13 3,11 19 10,109-5-18,-30-28 9,29-104 2,-118 5-11,-20 47 9</inkml:trace>
    </iact:actionData>
  </iact:action>
  <iact:action type="add" startTime="58865">
    <iact:property name="dataType"/>
    <iact:actionData xml:id="d26">
      <inkml:trace xmlns:inkml="http://www.w3.org/2003/InkML" xml:id="stk26" contextRef="#ctx0" brushRef="#br0">16416 12551 0,'-29'26'0,"19"-59"7,10 33 8</inkml:trace>
    </iact:actionData>
  </iact:action>
  <iact:action type="add" startTime="59379">
    <iact:property name="dataType"/>
    <iact:actionData xml:id="d27">
      <inkml:trace xmlns:inkml="http://www.w3.org/2003/InkML" xml:id="stk27" contextRef="#ctx0" brushRef="#br0">17248 13144 0,'19'0'0,"-19"0"6,10-13 14,-10-14-8,0 1 5,0 0 0,10 6 4,-10 7-9,0 19 11,0 1-9,10 65 3,0-6 1,0-13 1,0-20-10,-10-20 11,0-13-4,0 0-1,0 0 5,0 0-3,0 0-1,297-290 1,-248 257 8,-9 13-17,-11 20 9,110 86-1,-50 20 1,40-8 6,-1 28-11,-19-60 7,-20-60 0,-89-6-6</inkml:trace>
    </iact:actionData>
  </iact:action>
  <iact:action type="add" startTime="59997">
    <iact:property name="dataType"/>
    <iact:actionData xml:id="d28">
      <inkml:trace xmlns:inkml="http://www.w3.org/2003/InkML" xml:id="stk28" contextRef="#ctx0" brushRef="#br0">18237 12439 0,'10'39'4,"30"14"13,-1 72 3,31 60 21,-1 45-41,0-19 8,-39-158 12,29-13 2,-9-86-15,-50 46 12</inkml:trace>
    </iact:actionData>
  </iact:action>
  <iact:action type="add" startTime="60295">
    <iact:property name="dataType"/>
    <iact:actionData xml:id="d29">
      <inkml:trace xmlns:inkml="http://www.w3.org/2003/InkML" xml:id="stk29" contextRef="#ctx0" brushRef="#br0">18118 12907 0,'70'-53'0,"-11"27"6,40-27 14,-59 46-6,29 14 10,20 19-6,30 7-7,-60 33 4,20 53 0,20 39 6,-29-46-4,-11-40-3,-20-39 4,90-6 3,-99-40-6,-30 13-4,0 0 5,0 0 8,49-383-13,-167 172 6,-41 93-1,-19 12 5,30 93-8,148 13 4</inkml:trace>
    </iact:actionData>
  </iact:action>
  <iact:action type="add" startTime="61069">
    <iact:property name="dataType"/>
    <iact:actionData xml:id="d30">
      <inkml:trace xmlns:inkml="http://www.w3.org/2003/InkML" xml:id="stk30" contextRef="#ctx0" brushRef="#br0">20276 12656 0,'39'27'3,"-39"-21"9,0-6 7,0 0-4,0 7 7,10-7-2,-10 0-5,0 0-5,0-7 7,0 1 6,-10-14-11,-9-7 4,9 8 10,-10-1-15,10 7 0,10 13 15,0 0-15,0 0 2,0 0 15,50 534 0,9-264-28,0-39 12,-29-192 6,29-6-3,11-26 3,9-73 2,0-59-8,-79 125 6</inkml:trace>
    </iact:actionData>
  </iact:action>
  <iact:action type="add" startTime="61636">
    <iact:property name="dataType"/>
    <iact:actionData xml:id="d31">
      <inkml:trace xmlns:inkml="http://www.w3.org/2003/InkML" xml:id="stk31" contextRef="#ctx0" brushRef="#br0">19900 13474 0,'-10'26'2,"20"-26"13,0-7 0,39-26 4,60-26 0,49-126 3,1 34-11,-11-21 10,-108 140-11,-11 5 7,1 7-1,30 7 9,-21 26-16,50 99 8,-49-26 5,-40-86-10,0 0 2,128 330 4,-118-304 4,20-19-11,19-21 6,31-71 4,-1-40-2,-10 13-8,20 26 5,-29 40 8,-21 26-9,1 26-5,98 93 7,11 33 6,39 26-13,-109-111 8,-20-8 2,11-26-3,-21-13-5,30-52 5,-29-41 8,-21 8-15,-29 5 5,0 21 13,-9 0-17,-11 19 1,10 14 4,-10 19 5,-10 27-6,20 99-1,20 19 0,79 27 13,20-46-15,30-21 1,9-65 10,1-105-9,-149 72-2</inkml:trace>
    </iact:actionData>
  </iact:action>
  <iact:action type="add" startTime="65467">
    <iact:property name="dataType"/>
    <iact:actionData xml:id="d32">
      <inkml:trace xmlns:inkml="http://www.w3.org/2003/InkML" xml:id="stk32" contextRef="#ctx0" brushRef="#br0">20286 14594 0,'49'-13'2,"-49"20"17,20 25-6,10 54 4,9 59 0,80 125 9,-20 47-16,10 19 5,-60-46 10,-29-53-14,-89-98 3,-20-87 6,-50-78-5,11-60 2,9-52 7,109 59-17,0-218 10,60 86 0,-11-72 2,40-14-4,-39 212 1,9 19 9,-9 20-17,-20 52 10,29 14-1,100 72 1,-80-46-2,20-19 7,20-8-7,-20-51-5,-10-54 4,-19-26 8,-11 13-10,-19 20 1,9 6 4,-19 54 5,-20 19-14,0 0 7,0 0 9,0 0-17,614 388 9,-555-368 1,0-33 0,11-86 1,-21 7-7,11-14 5,-31 40 8,-19 20-17,0 20 8,0 19 5,-10 7-6,30 20-1,-11-7 9,1 1-12,-10-14 4,-10-7 2,30-19 9,-10-21-19,9-12 11,1 20-3,10 32 3,39 27-1,99 46 0,0-7 7,50-13-13,-159-52 4,20-14 8,-10-26-13,-10-7 7,-19-13 1,-30-13 3,-10-13-9,-20 19 3,-10 27 8,-30 0-10,1 59 1,-1 59 4,50 27 5,30-53-12,0-26 4,9-26 8,21-21-13,-11-6 7,-9-13 0,-10 26 3,-1 14-4,21 26 0,78 72-1,1 185 2,-10 19 1,-40 153-3,-30-93 6,-49-1-2,-59-111-8,-99-85 4,-40-140 5,-30-98-4,1-86-2,-1-118 8,89-80-11,139 363 6</inkml:trace>
    </iact:actionData>
  </iact:action>
  <iact:action type="add" startTime="67305">
    <iact:property name="dataType"/>
    <iact:actionData xml:id="d33">
      <inkml:trace xmlns:inkml="http://www.w3.org/2003/InkML" xml:id="stk33" contextRef="#ctx0" brushRef="#br0">24284 12893 0,'30'66'0,"-20"-33"11,-10 40 13,0 52-9,49 218 9,20 0-4,50 13-13,-10-93 6,49-72 4,20-138-3,1-92 7,-51-87 0,-49-104-9,-59-41 5,-30 27 1,-89 34-3,40 210 3,9 0-1,11 13 5,-50 145-11,79 20 3,69 79 6,50-72 1,49 6-11,30-86 6,40-111 3,-40-74-5,-188 80 6</inkml:trace>
    </iact:actionData>
  </iact:action>
  <iact:action type="add" startTime="67999">
    <iact:property name="dataType"/>
    <iact:actionData xml:id="d34">
      <inkml:trace xmlns:inkml="http://www.w3.org/2003/InkML" xml:id="stk34" contextRef="#ctx0" brushRef="#br0">26481 14436 0,'0'33'6,"0"-33"10</inkml:trace>
    </iact:actionData>
  </iact:action>
  <iact:action type="add" startTime="69353">
    <iact:property name="dataType"/>
    <iact:actionData xml:id="d35">
      <inkml:trace xmlns:inkml="http://www.w3.org/2003/InkML" xml:id="stk35" contextRef="#ctx0" brushRef="#br0">19019 15326 0,'-10'39'1,"10"-26"15,20 53-1,10 178 5,29 152 1,0 19-7,1-46-1,-40-303 2,-20-33 9,9-7-14,-9-26 6,-9-6 6,-1-27-7,-50-185-1,11-19 9,-21-53-12,21 7 6,19 12 5,30 238-8,30-6 0,-10 6 7,0 13-6,9 27-1,110 45 2,49 74 8,-10 19-13,-10 13 5,-9 26 11,-31 1-20,-118-132 9,0-20 1,-10-7 5,0-26-7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C69E8D-FEBB-4B7E-8D98-D7447293D2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247070"/>
            <a:ext cx="7620000" cy="2652889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EF728C9-0723-41C5-AAE7-2CBC825FFB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002264"/>
            <a:ext cx="7620000" cy="1839736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7B4BEE-F0AF-4FBF-B1E6-40672D4FA6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9FA71-D556-4F01-A955-04CCD4FBC9C6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433A9B-8CA7-4D25-B9CE-5F73978172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8F8D11-C685-48E8-B273-46A24F21BD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F8F7C-C8AE-4B4E-9F6E-89332482A1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1953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9D240C-4FB3-48F8-A8BE-49E0DB01F6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601C6C-0064-438F-A258-0ED5C58628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446383-5AE5-4535-8C66-09A284B59E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9FA71-D556-4F01-A955-04CCD4FBC9C6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F75662-F8D8-4BED-8890-15A34140D8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D40713-A8DA-470E-BF1F-470D589481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F8F7C-C8AE-4B4E-9F6E-89332482A1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60981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850011-AAA5-4FB7-9047-1EF44C6394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899710"/>
            <a:ext cx="8763000" cy="3169708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B84B0F-AA34-4015-A945-89149CB0A4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099405"/>
            <a:ext cx="8763000" cy="1666874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0BF902-8A94-4310-8E8B-1C573EDA4C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9FA71-D556-4F01-A955-04CCD4FBC9C6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931A3E-6F8B-4481-806C-E71B5AFB60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403DC2-A165-4332-9229-073CA528FB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F8F7C-C8AE-4B4E-9F6E-89332482A1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66170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EE58D5-75ED-48C9-938C-31090BE2A2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2925FE-1B17-4322-A03A-9E830ADD604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743BEC9-4D82-4FEA-8305-3D862F45F0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287447-F7A9-476F-8034-F37C69012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9FA71-D556-4F01-A955-04CCD4FBC9C6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299A2F-0A75-46F8-B0F2-5DB8AFF428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484844-EBB4-4891-B33E-5D6251B02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F8F7C-C8AE-4B4E-9F6E-89332482A1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96853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11767C-F3C2-43AB-A914-CA58E88D8E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05696"/>
            <a:ext cx="8763000" cy="147284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BFC9B3-02DE-4278-8A6D-AD77D75D6D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867959"/>
            <a:ext cx="4298156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F8755C-A7D7-4E5F-BBE3-553022001C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783417"/>
            <a:ext cx="4298156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034629B-CD02-4CD1-AA0D-E56CA84A7E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867959"/>
            <a:ext cx="4319323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66E210E-C266-4D37-BB64-20459765AF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783417"/>
            <a:ext cx="4319323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C6F5D4A-8A89-4475-A3A6-EB9B0965B8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9FA71-D556-4F01-A955-04CCD4FBC9C6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EAC1072-1D40-4C3B-A844-D13C39C09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0D5CB0D-3782-409C-9B0A-9278C8B4A8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F8F7C-C8AE-4B4E-9F6E-89332482A1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94411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E65EC1-8377-46A7-A48C-52567A9170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0FAC714-566D-40B3-910B-63DC99673C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9FA71-D556-4F01-A955-04CCD4FBC9C6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975D2E1-9A2E-4137-8F7D-3FE1272EEE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26236EB-6134-416D-B189-85C00AAAD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F8F7C-C8AE-4B4E-9F6E-89332482A1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27046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2256DF-6AAC-418A-AE9B-A28DF11374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9FA71-D556-4F01-A955-04CCD4FBC9C6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CD6EA8E-E469-4C3F-8068-76012630CC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D7D59EC-A61C-4223-A28D-8F03FF8244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F8F7C-C8AE-4B4E-9F6E-89332482A1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8649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C279E7-5BEC-403D-9EA0-E906AEE187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B37C6C-B68C-49A6-9C7D-73F6C93813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AE4B9C-1BB8-475A-9A74-F4EC88E5FE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41C394-25FD-420D-B0C2-6FB88160CA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9FA71-D556-4F01-A955-04CCD4FBC9C6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7C4DCE-0B9F-4EED-8ED1-67CCF95601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71A8DB-5668-4326-9580-168CDC7048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F8F7C-C8AE-4B4E-9F6E-89332482A1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1487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02BBD7-147C-47AC-BAD9-ACD882595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93F0439-C5B5-4D56-9A49-B6A58ACE3A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4CE7BF-0AFB-41CE-B8A3-52DDFF0777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955E0A-4D51-43F5-B204-9CADD2DF97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9FA71-D556-4F01-A955-04CCD4FBC9C6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0D996D-183D-47CA-8EA5-15CECE4A1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096FFC-193D-4139-A5EE-C15F3043A0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F8F7C-C8AE-4B4E-9F6E-89332482A1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7814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41A492-D9CD-41FB-896A-E26DAEB54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B717DE5-04FF-4395-9EDD-A1A7C6C36E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DC123E-0978-4326-8504-B1CCC5A63A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9FA71-D556-4F01-A955-04CCD4FBC9C6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D3E436-B078-478D-8950-DF5DB7361D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CDFE55-DCFF-4EC4-8302-E41A1D552A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F8F7C-C8AE-4B4E-9F6E-89332482A1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99003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9FC4C9E-342A-4BF1-A1AC-0D165E825BA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05694"/>
            <a:ext cx="2190750" cy="64575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38B6676-FB9B-4124-B4C1-B9C3CF8BC4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05694"/>
            <a:ext cx="6445250" cy="645759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B5ADBD-43F1-4D84-B0AD-E91AF2E7F8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9FA71-D556-4F01-A955-04CCD4FBC9C6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81E420-2BFB-4136-9F40-3A1F670391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336507-8007-49C1-A719-BCB4550404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F8F7C-C8AE-4B4E-9F6E-89332482A1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21339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7C0647C-40F8-46B2-80D4-432DDCEE18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05696"/>
            <a:ext cx="8763000" cy="14728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A0D2A7-0633-4681-9659-9D7F648745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028472"/>
            <a:ext cx="8763000" cy="4834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5C0384-1BDE-49A3-946D-DAD90272AAD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A9FA71-D556-4F01-A955-04CCD4FBC9C6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E04A68-0B3F-43CF-87E6-320BCC821CB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062613"/>
            <a:ext cx="3429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293099-5921-4A57-8910-95543C4F40D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3F8F7C-C8AE-4B4E-9F6E-89332482A1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2040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../media/media2.m4a"/><Relationship Id="rId7" Type="http://schemas.openxmlformats.org/officeDocument/2006/relationships/image" Target="../media/image5.png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7" Type="http://schemas.openxmlformats.org/officeDocument/2006/relationships/image" Target="../media/image2.png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2.png"/><Relationship Id="rId5" Type="http://schemas.openxmlformats.org/officeDocument/2006/relationships/image" Target="../media/image9.png"/><Relationship Id="rId4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7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7" Type="http://schemas.openxmlformats.org/officeDocument/2006/relationships/image" Target="../media/image2.png"/><Relationship Id="rId2" Type="http://schemas.microsoft.com/office/2007/relationships/media" Target="../media/media8.m4a"/><Relationship Id="rId1" Type="http://schemas.openxmlformats.org/officeDocument/2006/relationships/tags" Target="../tags/tag8.xml"/><Relationship Id="rId6" Type="http://schemas.openxmlformats.org/officeDocument/2006/relationships/image" Target="../media/image10.png"/><Relationship Id="rId5" Type="http://schemas.microsoft.com/office/2011/relationships/inkAction" Target="../ink/inkAction1.xml"/><Relationship Id="rId4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9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2" Type="http://schemas.microsoft.com/office/2007/relationships/media" Target="../media/media10.m4a"/><Relationship Id="rId1" Type="http://schemas.openxmlformats.org/officeDocument/2006/relationships/tags" Target="../tags/tag10.xml"/><Relationship Id="rId6" Type="http://schemas.openxmlformats.org/officeDocument/2006/relationships/image" Target="../media/image2.png"/><Relationship Id="rId5" Type="http://schemas.openxmlformats.org/officeDocument/2006/relationships/image" Target="../media/image11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F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6AC4DD5-0875-4579-BA60-B2F89E24BD4F}"/>
              </a:ext>
            </a:extLst>
          </p:cNvPr>
          <p:cNvSpPr txBox="1"/>
          <p:nvPr/>
        </p:nvSpPr>
        <p:spPr>
          <a:xfrm>
            <a:off x="384175" y="204485"/>
            <a:ext cx="1812032" cy="92333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 dirty="0">
                <a:solidFill>
                  <a:srgbClr val="000000"/>
                </a:solidFill>
                <a:latin typeface="XCCW Joined 1a - 36"/>
              </a:rPr>
              <a:t>Week 3 Day 3</a:t>
            </a:r>
          </a:p>
        </p:txBody>
      </p:sp>
      <p:pic>
        <p:nvPicPr>
          <p:cNvPr id="5" name="Picture 4" descr="Text&#10;&#10;Description automatically generated with medium confidence">
            <a:extLst>
              <a:ext uri="{FF2B5EF4-FFF2-40B4-BE49-F238E27FC236}">
                <a16:creationId xmlns:a16="http://schemas.microsoft.com/office/drawing/2014/main" id="{B21BBD67-D947-4743-AC91-9DD5690F8920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2540000" y="0"/>
            <a:ext cx="7620000" cy="762000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9EB3113-D82D-4BFD-A294-430EF6436C0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60196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40"/>
    </mc:Choice>
    <mc:Fallback xmlns="">
      <p:transition spd="slow" advTm="149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F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169EC6C2-AF8A-4492-A064-88AFCA603DE4}"/>
              </a:ext>
            </a:extLst>
          </p:cNvPr>
          <p:cNvSpPr txBox="1"/>
          <p:nvPr/>
        </p:nvSpPr>
        <p:spPr>
          <a:xfrm>
            <a:off x="3568507" y="213668"/>
            <a:ext cx="7332851" cy="107721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XCCW Joined 1a - 14"/>
              </a:rPr>
              <a:t>Tuesday</a:t>
            </a:r>
          </a:p>
          <a:p>
            <a:endParaRPr lang="en-GB" sz="3200" dirty="0">
              <a:solidFill>
                <a:srgbClr val="000000"/>
              </a:solidFill>
              <a:latin typeface="XCCW Joined 1a - 14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1A0DC00-B83A-4864-ABE2-5DE480C1C746}"/>
              </a:ext>
            </a:extLst>
          </p:cNvPr>
          <p:cNvSpPr txBox="1"/>
          <p:nvPr/>
        </p:nvSpPr>
        <p:spPr>
          <a:xfrm>
            <a:off x="12216" y="3893204"/>
            <a:ext cx="3772926" cy="107721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XCCW Joined 1a - 14"/>
              </a:rPr>
              <a:t>5. Battle</a:t>
            </a:r>
            <a:r>
              <a:rPr lang="en-GB" sz="3200" dirty="0">
                <a:solidFill>
                  <a:srgbClr val="000000"/>
                </a:solidFill>
                <a:latin typeface="XCCW Joined 1a - 14"/>
              </a:rPr>
              <a:t> </a:t>
            </a:r>
          </a:p>
          <a:p>
            <a:endParaRPr lang="en-GB" sz="3200" dirty="0">
              <a:solidFill>
                <a:srgbClr val="000000"/>
              </a:solidFill>
              <a:latin typeface="XCCW Joined 1a - 1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119115E-E1E4-45A2-86F5-9D61DF4B1A44}"/>
              </a:ext>
            </a:extLst>
          </p:cNvPr>
          <p:cNvSpPr txBox="1"/>
          <p:nvPr/>
        </p:nvSpPr>
        <p:spPr>
          <a:xfrm>
            <a:off x="583349" y="2172199"/>
            <a:ext cx="3772926" cy="107721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XCCW Joined 1a - 14"/>
              </a:rPr>
              <a:t>4. Plan</a:t>
            </a:r>
            <a:endParaRPr lang="en-GB" sz="3200" dirty="0">
              <a:solidFill>
                <a:srgbClr val="000000"/>
              </a:solidFill>
              <a:latin typeface="XCCW Joined 1a - 14"/>
            </a:endParaRPr>
          </a:p>
          <a:p>
            <a:endParaRPr lang="en-GB" sz="3200" dirty="0">
              <a:solidFill>
                <a:srgbClr val="000000"/>
              </a:solidFill>
              <a:latin typeface="XCCW Joined 1a - 14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B2CC162-E885-439C-91F5-7934BBB279CB}"/>
              </a:ext>
            </a:extLst>
          </p:cNvPr>
          <p:cNvSpPr txBox="1"/>
          <p:nvPr/>
        </p:nvSpPr>
        <p:spPr>
          <a:xfrm>
            <a:off x="259499" y="352424"/>
            <a:ext cx="3772926" cy="107721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3200" b="1" dirty="0">
                <a:solidFill>
                  <a:srgbClr val="000000"/>
                </a:solidFill>
                <a:latin typeface="XCCW Joined 1a - 14"/>
              </a:rPr>
              <a:t>7 Plot Beats</a:t>
            </a:r>
          </a:p>
          <a:p>
            <a:endParaRPr lang="en-GB" sz="3200" dirty="0">
              <a:solidFill>
                <a:srgbClr val="000000"/>
              </a:solidFill>
              <a:latin typeface="XCCW Joined 1a - 14"/>
            </a:endParaRP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D21B8BBC-AE86-419F-8E82-9DD9D084939E}"/>
              </a:ext>
            </a:extLst>
          </p:cNvPr>
          <p:cNvCxnSpPr>
            <a:cxnSpLocks/>
          </p:cNvCxnSpPr>
          <p:nvPr/>
        </p:nvCxnSpPr>
        <p:spPr>
          <a:xfrm flipV="1">
            <a:off x="2698303" y="1553468"/>
            <a:ext cx="1191427" cy="830997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C6D34585-D89C-4679-B3A6-1DD566816757}"/>
              </a:ext>
            </a:extLst>
          </p:cNvPr>
          <p:cNvSpPr txBox="1"/>
          <p:nvPr/>
        </p:nvSpPr>
        <p:spPr>
          <a:xfrm>
            <a:off x="3959124" y="1142762"/>
            <a:ext cx="5999614" cy="193899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200" dirty="0">
                <a:solidFill>
                  <a:srgbClr val="FF0000"/>
                </a:solidFill>
                <a:latin typeface="Comic Sans MS" panose="030F0702030302020204" pitchFamily="66" charset="0"/>
              </a:rPr>
              <a:t>The chameleon decides he will help Toki collect animals. Their adventure through the forest collecting the animals on their journey. </a:t>
            </a:r>
          </a:p>
          <a:p>
            <a:endParaRPr lang="en-GB" sz="3200" dirty="0">
              <a:solidFill>
                <a:srgbClr val="000000"/>
              </a:solidFill>
              <a:latin typeface="XCCW Joined 1a - 14"/>
            </a:endParaRP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A61D185C-CEE6-4BFB-8EDC-F550697E3717}"/>
              </a:ext>
            </a:extLst>
          </p:cNvPr>
          <p:cNvCxnSpPr>
            <a:cxnSpLocks/>
          </p:cNvCxnSpPr>
          <p:nvPr/>
        </p:nvCxnSpPr>
        <p:spPr>
          <a:xfrm flipV="1">
            <a:off x="1883238" y="3432968"/>
            <a:ext cx="884582" cy="443375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9A5A427A-0F7A-4188-89BE-BB3F29518950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9783" y="213668"/>
            <a:ext cx="1700718" cy="904789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EEDEFAAE-F03C-4206-A2BC-0A4B059C5FD2}"/>
              </a:ext>
            </a:extLst>
          </p:cNvPr>
          <p:cNvSpPr txBox="1"/>
          <p:nvPr/>
        </p:nvSpPr>
        <p:spPr>
          <a:xfrm>
            <a:off x="2767820" y="3065280"/>
            <a:ext cx="7392179" cy="76944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200" dirty="0">
                <a:solidFill>
                  <a:srgbClr val="FF0000"/>
                </a:solidFill>
                <a:latin typeface="Comic Sans MS" panose="030F0702030302020204" pitchFamily="66" charset="0"/>
              </a:rPr>
              <a:t>Toki, the animals and the chameleon are caught. The tribe are alerted by the bird.</a:t>
            </a:r>
            <a:endParaRPr lang="en-GB" sz="3200" dirty="0">
              <a:solidFill>
                <a:srgbClr val="000000"/>
              </a:solidFill>
              <a:latin typeface="XCCW Joined 1a - 14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EC15F0F0-C616-456A-BED1-05F0CB3D6A07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65165" y="3464050"/>
            <a:ext cx="2490879" cy="131963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4E2E8F37-633D-4DBF-BA46-917C8C702F60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65165" y="4831736"/>
            <a:ext cx="2436214" cy="1261611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058B49F3-3C30-4E70-968F-1F52D7108A4C}"/>
              </a:ext>
            </a:extLst>
          </p:cNvPr>
          <p:cNvSpPr txBox="1"/>
          <p:nvPr/>
        </p:nvSpPr>
        <p:spPr>
          <a:xfrm>
            <a:off x="2872408" y="3860954"/>
            <a:ext cx="3386381" cy="212365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200" dirty="0">
                <a:solidFill>
                  <a:srgbClr val="FF0000"/>
                </a:solidFill>
                <a:latin typeface="Comic Sans MS" panose="030F0702030302020204" pitchFamily="66" charset="0"/>
              </a:rPr>
              <a:t>The dilemma…</a:t>
            </a:r>
          </a:p>
          <a:p>
            <a:r>
              <a:rPr lang="en-GB" sz="2200" dirty="0">
                <a:solidFill>
                  <a:srgbClr val="FF0000"/>
                </a:solidFill>
                <a:latin typeface="Comic Sans MS" panose="030F0702030302020204" pitchFamily="66" charset="0"/>
              </a:rPr>
              <a:t>Use your ideas from last week but as a start. Improve them and make sure they match with your current writing.</a:t>
            </a:r>
            <a:endParaRPr lang="en-GB" sz="3200" dirty="0">
              <a:solidFill>
                <a:srgbClr val="000000"/>
              </a:solidFill>
              <a:latin typeface="XCCW Joined 1a - 14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C3116107-D1C2-47CC-B356-C041041972CD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31233" y="6141397"/>
            <a:ext cx="3024811" cy="1325057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78043045-D6C1-47C3-BE35-1A65380699E0}"/>
              </a:ext>
            </a:extLst>
          </p:cNvPr>
          <p:cNvSpPr txBox="1"/>
          <p:nvPr/>
        </p:nvSpPr>
        <p:spPr>
          <a:xfrm>
            <a:off x="1555607" y="6596149"/>
            <a:ext cx="5203545" cy="76944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200" dirty="0">
                <a:solidFill>
                  <a:srgbClr val="FF0000"/>
                </a:solidFill>
                <a:latin typeface="Comic Sans MS" panose="030F0702030302020204" pitchFamily="66" charset="0"/>
              </a:rPr>
              <a:t>Write up to the point where the tribe find the empty clearing.</a:t>
            </a:r>
            <a:endParaRPr lang="en-GB" sz="3200" dirty="0">
              <a:solidFill>
                <a:srgbClr val="000000"/>
              </a:solidFill>
              <a:latin typeface="XCCW Joined 1a - 14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8087C00-D72A-4300-A08A-4192C00277F0}"/>
              </a:ext>
            </a:extLst>
          </p:cNvPr>
          <p:cNvSpPr txBox="1"/>
          <p:nvPr/>
        </p:nvSpPr>
        <p:spPr>
          <a:xfrm>
            <a:off x="464322" y="5446003"/>
            <a:ext cx="1955980" cy="138499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600" dirty="0">
                <a:solidFill>
                  <a:schemeClr val="accent5">
                    <a:lumMod val="50000"/>
                  </a:schemeClr>
                </a:solidFill>
                <a:latin typeface="XCCW Joined 1a - 14"/>
              </a:rPr>
              <a:t>3.04-3.54</a:t>
            </a:r>
          </a:p>
          <a:p>
            <a:endParaRPr lang="en-GB" sz="3200" dirty="0">
              <a:solidFill>
                <a:srgbClr val="000000"/>
              </a:solidFill>
              <a:latin typeface="XCCW Joined 1a - 14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05AD45F-D322-49D0-BD8D-849817F6E66D}"/>
              </a:ext>
            </a:extLst>
          </p:cNvPr>
          <p:cNvSpPr txBox="1"/>
          <p:nvPr/>
        </p:nvSpPr>
        <p:spPr>
          <a:xfrm>
            <a:off x="150316" y="2835532"/>
            <a:ext cx="3213156" cy="492443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600" dirty="0">
                <a:solidFill>
                  <a:schemeClr val="accent5">
                    <a:lumMod val="50000"/>
                  </a:schemeClr>
                </a:solidFill>
                <a:latin typeface="XCCW Joined 1a - 14"/>
              </a:rPr>
              <a:t>1.35- 3.04</a:t>
            </a:r>
            <a:endParaRPr lang="en-GB" sz="3200" dirty="0">
              <a:solidFill>
                <a:srgbClr val="000000"/>
              </a:solidFill>
              <a:latin typeface="XCCW Joined 1a - 14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46A190B-FB37-4153-9B7E-C230BA97074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75684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200"/>
    </mc:Choice>
    <mc:Fallback xmlns="">
      <p:transition spd="slow" advTm="572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F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169EC6C2-AF8A-4492-A064-88AFCA603DE4}"/>
              </a:ext>
            </a:extLst>
          </p:cNvPr>
          <p:cNvSpPr txBox="1"/>
          <p:nvPr/>
        </p:nvSpPr>
        <p:spPr>
          <a:xfrm>
            <a:off x="4149532" y="5124450"/>
            <a:ext cx="7332851" cy="107721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3200" dirty="0">
                <a:latin typeface="XCCW Joined 1a - 14"/>
              </a:rPr>
              <a:t>Tuesday</a:t>
            </a:r>
          </a:p>
          <a:p>
            <a:endParaRPr lang="en-GB" sz="3200" dirty="0">
              <a:latin typeface="XCCW Joined 1a - 14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1D60235-0928-4F53-9471-3AD6A103C3E9}"/>
              </a:ext>
            </a:extLst>
          </p:cNvPr>
          <p:cNvSpPr txBox="1"/>
          <p:nvPr/>
        </p:nvSpPr>
        <p:spPr>
          <a:xfrm>
            <a:off x="6466303" y="141936"/>
            <a:ext cx="3820697" cy="2062103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3200" b="1" dirty="0">
                <a:solidFill>
                  <a:srgbClr val="000000"/>
                </a:solidFill>
                <a:latin typeface="XCCW Joined 1a - 12"/>
              </a:rPr>
              <a:t>“</a:t>
            </a:r>
            <a:r>
              <a:rPr lang="en-GB" sz="3200" b="1" dirty="0">
                <a:solidFill>
                  <a:srgbClr val="333333"/>
                </a:solidFill>
                <a:latin typeface="Georgia - 17"/>
              </a:rPr>
              <a:t>Good artists copy, great artists steal.” Picasso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22BB379-DF84-472A-A319-F65A177D6AA0}"/>
              </a:ext>
            </a:extLst>
          </p:cNvPr>
          <p:cNvSpPr txBox="1"/>
          <p:nvPr/>
        </p:nvSpPr>
        <p:spPr>
          <a:xfrm>
            <a:off x="1905510" y="149600"/>
            <a:ext cx="3312387" cy="138499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800" b="1" dirty="0">
                <a:solidFill>
                  <a:srgbClr val="000000"/>
                </a:solidFill>
                <a:latin typeface="XCCW Joined 1a - 12"/>
              </a:rPr>
              <a:t>1.Magpie</a:t>
            </a:r>
          </a:p>
          <a:p>
            <a:r>
              <a:rPr lang="en-GB" sz="2800" b="1" dirty="0">
                <a:solidFill>
                  <a:srgbClr val="000000"/>
                </a:solidFill>
                <a:latin typeface="XCCW Joined 1a - 12"/>
              </a:rPr>
              <a:t>2.Structure</a:t>
            </a:r>
          </a:p>
          <a:p>
            <a:r>
              <a:rPr lang="en-GB" sz="2800" b="1" dirty="0">
                <a:solidFill>
                  <a:srgbClr val="000000"/>
                </a:solidFill>
                <a:latin typeface="XCCW Joined 1a - 12"/>
              </a:rPr>
              <a:t>3.Imagination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1A0DC00-B83A-4864-ABE2-5DE480C1C746}"/>
              </a:ext>
            </a:extLst>
          </p:cNvPr>
          <p:cNvSpPr txBox="1"/>
          <p:nvPr/>
        </p:nvSpPr>
        <p:spPr>
          <a:xfrm>
            <a:off x="497624" y="2953749"/>
            <a:ext cx="3772926" cy="452431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3200" b="1" dirty="0">
                <a:latin typeface="XCCW Joined 1a - 14"/>
              </a:rPr>
              <a:t>7 Plot Beats</a:t>
            </a:r>
          </a:p>
          <a:p>
            <a:r>
              <a:rPr lang="en-GB" sz="3200" dirty="0">
                <a:latin typeface="XCCW Joined 1a - 14"/>
              </a:rPr>
              <a:t>1. Problem</a:t>
            </a:r>
          </a:p>
          <a:p>
            <a:r>
              <a:rPr lang="en-GB" sz="3200" dirty="0">
                <a:latin typeface="XCCW Joined 1a - 14"/>
              </a:rPr>
              <a:t>2. Desire</a:t>
            </a:r>
          </a:p>
          <a:p>
            <a:r>
              <a:rPr lang="en-GB" sz="3200" dirty="0">
                <a:latin typeface="XCCW Joined 1a - 14"/>
              </a:rPr>
              <a:t>3. Opponent</a:t>
            </a:r>
          </a:p>
          <a:p>
            <a:r>
              <a:rPr lang="en-GB" sz="3200" dirty="0">
                <a:latin typeface="XCCW Joined 1a - 14"/>
              </a:rPr>
              <a:t>4. Plan</a:t>
            </a:r>
          </a:p>
          <a:p>
            <a:r>
              <a:rPr lang="en-GB" sz="3200" dirty="0">
                <a:latin typeface="XCCW Joined 1a - 14"/>
              </a:rPr>
              <a:t>5. Battle </a:t>
            </a:r>
          </a:p>
          <a:p>
            <a:r>
              <a:rPr lang="en-GB" sz="3200" dirty="0">
                <a:solidFill>
                  <a:srgbClr val="FF0000"/>
                </a:solidFill>
                <a:latin typeface="XCCW Joined 1a - 14"/>
              </a:rPr>
              <a:t>6. Knowledge</a:t>
            </a:r>
          </a:p>
          <a:p>
            <a:r>
              <a:rPr lang="en-GB" sz="3200" dirty="0">
                <a:solidFill>
                  <a:srgbClr val="FF0000"/>
                </a:solidFill>
                <a:latin typeface="XCCW Joined 1a - 14"/>
              </a:rPr>
              <a:t>7. New level</a:t>
            </a:r>
          </a:p>
          <a:p>
            <a:endParaRPr lang="en-GB" sz="3200" dirty="0">
              <a:solidFill>
                <a:srgbClr val="000000"/>
              </a:solidFill>
              <a:latin typeface="XCCW Joined 1a - 1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40A12E-35EA-4803-A554-157A356200CD}"/>
              </a:ext>
            </a:extLst>
          </p:cNvPr>
          <p:cNvSpPr txBox="1"/>
          <p:nvPr/>
        </p:nvSpPr>
        <p:spPr>
          <a:xfrm>
            <a:off x="3924245" y="3916397"/>
            <a:ext cx="7332851" cy="107721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3200" dirty="0">
                <a:latin typeface="XCCW Joined 1a - 14"/>
              </a:rPr>
              <a:t>Monday</a:t>
            </a:r>
          </a:p>
          <a:p>
            <a:endParaRPr lang="en-GB" sz="3200" dirty="0">
              <a:latin typeface="XCCW Joined 1a - 14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EA4D7FB-99BB-4707-9748-A92D8A7AD559}"/>
              </a:ext>
            </a:extLst>
          </p:cNvPr>
          <p:cNvSpPr txBox="1"/>
          <p:nvPr/>
        </p:nvSpPr>
        <p:spPr>
          <a:xfrm>
            <a:off x="4256032" y="6167364"/>
            <a:ext cx="7332851" cy="107721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XCCW Joined 1a - 14"/>
              </a:rPr>
              <a:t>Wednesday</a:t>
            </a:r>
          </a:p>
          <a:p>
            <a:endParaRPr lang="en-GB" sz="3200" dirty="0">
              <a:solidFill>
                <a:srgbClr val="000000"/>
              </a:solidFill>
              <a:latin typeface="XCCW Joined 1a - 14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C5888E9-F98B-4B3C-A84C-E2CB5B5307C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63934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47"/>
    </mc:Choice>
    <mc:Fallback xmlns="">
      <p:transition spd="slow" advTm="86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8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F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ADB342A-F5FA-49F6-9213-E42635E4BBB8}"/>
              </a:ext>
            </a:extLst>
          </p:cNvPr>
          <p:cNvSpPr txBox="1"/>
          <p:nvPr/>
        </p:nvSpPr>
        <p:spPr>
          <a:xfrm>
            <a:off x="374650" y="660400"/>
            <a:ext cx="9931400" cy="470898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400" b="1" u="sng" dirty="0">
                <a:solidFill>
                  <a:srgbClr val="000000"/>
                </a:solidFill>
                <a:latin typeface="XCCW Joined 1a - 16"/>
              </a:rPr>
              <a:t>L.O: I can write a story for the last two Plot Beats for the story ‘Ride of Passage’.</a:t>
            </a:r>
          </a:p>
          <a:p>
            <a:endParaRPr lang="en-GB" sz="2400" dirty="0">
              <a:solidFill>
                <a:srgbClr val="000000"/>
              </a:solidFill>
              <a:latin typeface="XCCW Joined 1a - 16"/>
            </a:endParaRP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rgbClr val="000000"/>
                </a:solidFill>
                <a:latin typeface="XCCW Joined 1a - 16"/>
              </a:rPr>
              <a:t>S.C: 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rgbClr val="000000"/>
                </a:solidFill>
                <a:latin typeface="XCCW Joined 1a - 16"/>
              </a:rPr>
              <a:t>Use texts to magpie and edit to suit your scene.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rgbClr val="000000"/>
                </a:solidFill>
                <a:latin typeface="XCCW Joined 1a - 16"/>
              </a:rPr>
              <a:t>Use a range of adjectives /similes to describe the setting, characters and emotions.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rgbClr val="000000"/>
                </a:solidFill>
                <a:latin typeface="XCCW Joined 1a - 12"/>
              </a:rPr>
              <a:t>Include a moral for the story.</a:t>
            </a:r>
          </a:p>
          <a:p>
            <a:pPr>
              <a:lnSpc>
                <a:spcPct val="150000"/>
              </a:lnSpc>
            </a:pPr>
            <a:endParaRPr lang="en-GB" sz="2400" dirty="0">
              <a:solidFill>
                <a:srgbClr val="000000"/>
              </a:solidFill>
              <a:latin typeface="XCCW Joined 1a - 16"/>
            </a:endParaRPr>
          </a:p>
          <a:p>
            <a:endParaRPr lang="en-GB" sz="1200" dirty="0">
              <a:solidFill>
                <a:srgbClr val="000000"/>
              </a:solidFill>
              <a:latin typeface="XCCW Joined 1a - 16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94CA6D9-AFB8-4901-B9D9-999360E697E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23776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596"/>
    </mc:Choice>
    <mc:Fallback xmlns="">
      <p:transition spd="slow" advTm="395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F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169EC6C2-AF8A-4492-A064-88AFCA603DE4}"/>
              </a:ext>
            </a:extLst>
          </p:cNvPr>
          <p:cNvSpPr txBox="1"/>
          <p:nvPr/>
        </p:nvSpPr>
        <p:spPr>
          <a:xfrm>
            <a:off x="3568507" y="213668"/>
            <a:ext cx="7332851" cy="107721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XCCW Joined 1a - 14"/>
              </a:rPr>
              <a:t>Wednesday</a:t>
            </a:r>
          </a:p>
          <a:p>
            <a:endParaRPr lang="en-GB" sz="3200" dirty="0">
              <a:solidFill>
                <a:srgbClr val="000000"/>
              </a:solidFill>
              <a:latin typeface="XCCW Joined 1a - 14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B2CC162-E885-439C-91F5-7934BBB279CB}"/>
              </a:ext>
            </a:extLst>
          </p:cNvPr>
          <p:cNvSpPr txBox="1"/>
          <p:nvPr/>
        </p:nvSpPr>
        <p:spPr>
          <a:xfrm>
            <a:off x="259499" y="352424"/>
            <a:ext cx="3772926" cy="107721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3200" b="1" dirty="0">
                <a:solidFill>
                  <a:srgbClr val="000000"/>
                </a:solidFill>
                <a:latin typeface="XCCW Joined 1a - 14"/>
              </a:rPr>
              <a:t>7 Plot Beats</a:t>
            </a:r>
          </a:p>
          <a:p>
            <a:endParaRPr lang="en-GB" sz="3200" dirty="0">
              <a:solidFill>
                <a:srgbClr val="000000"/>
              </a:solidFill>
              <a:latin typeface="XCCW Joined 1a - 14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1B4F994-DDAE-484B-B476-A485B4FAF33E}"/>
              </a:ext>
            </a:extLst>
          </p:cNvPr>
          <p:cNvSpPr txBox="1"/>
          <p:nvPr/>
        </p:nvSpPr>
        <p:spPr>
          <a:xfrm>
            <a:off x="154885" y="6462018"/>
            <a:ext cx="545161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XCCW Joined 1a - 14"/>
              </a:rPr>
              <a:t>7. New level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BA1DD77-9DF4-4327-8521-B58307428240}"/>
              </a:ext>
            </a:extLst>
          </p:cNvPr>
          <p:cNvSpPr txBox="1"/>
          <p:nvPr/>
        </p:nvSpPr>
        <p:spPr>
          <a:xfrm>
            <a:off x="195724" y="1733057"/>
            <a:ext cx="545161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XCCW Joined 1a - 14"/>
              </a:rPr>
              <a:t>6. Knowledge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538A2C2-8A78-4D98-8C0F-48C529B112D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44795" y="1011053"/>
            <a:ext cx="5438604" cy="2798947"/>
          </a:xfrm>
          <a:prstGeom prst="rect">
            <a:avLst/>
          </a:prstGeom>
        </p:spPr>
      </p:pic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D21B8BBC-AE86-419F-8E82-9DD9D084939E}"/>
              </a:ext>
            </a:extLst>
          </p:cNvPr>
          <p:cNvCxnSpPr>
            <a:cxnSpLocks/>
          </p:cNvCxnSpPr>
          <p:nvPr/>
        </p:nvCxnSpPr>
        <p:spPr>
          <a:xfrm flipV="1">
            <a:off x="3806112" y="1996606"/>
            <a:ext cx="1519695" cy="57676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>
            <a:extLst>
              <a:ext uri="{FF2B5EF4-FFF2-40B4-BE49-F238E27FC236}">
                <a16:creationId xmlns:a16="http://schemas.microsoft.com/office/drawing/2014/main" id="{92C49E6C-B4B8-45A6-992D-29666949D3B1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9565" y="4073549"/>
            <a:ext cx="4908148" cy="2590555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86D63993-87FE-4F1A-87C5-862309BFBE0E}"/>
              </a:ext>
            </a:extLst>
          </p:cNvPr>
          <p:cNvSpPr txBox="1"/>
          <p:nvPr/>
        </p:nvSpPr>
        <p:spPr>
          <a:xfrm>
            <a:off x="176601" y="2912597"/>
            <a:ext cx="1955980" cy="138499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600" dirty="0">
                <a:solidFill>
                  <a:schemeClr val="accent5">
                    <a:lumMod val="50000"/>
                  </a:schemeClr>
                </a:solidFill>
                <a:latin typeface="XCCW Joined 1a - 14"/>
              </a:rPr>
              <a:t>3.55-4.11</a:t>
            </a:r>
          </a:p>
          <a:p>
            <a:endParaRPr lang="en-GB" sz="3200" dirty="0">
              <a:solidFill>
                <a:srgbClr val="000000"/>
              </a:solidFill>
              <a:latin typeface="XCCW Joined 1a - 14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A9DF64E-F2AF-4921-8E37-886F25DB35BD}"/>
              </a:ext>
            </a:extLst>
          </p:cNvPr>
          <p:cNvSpPr txBox="1"/>
          <p:nvPr/>
        </p:nvSpPr>
        <p:spPr>
          <a:xfrm>
            <a:off x="154885" y="4011755"/>
            <a:ext cx="5203545" cy="110799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200" dirty="0">
                <a:solidFill>
                  <a:srgbClr val="FF0000"/>
                </a:solidFill>
                <a:latin typeface="Comic Sans MS" panose="030F0702030302020204" pitchFamily="66" charset="0"/>
              </a:rPr>
              <a:t>As Toki looks at the tribe in clearing he realises…</a:t>
            </a:r>
          </a:p>
          <a:p>
            <a:r>
              <a:rPr lang="en-GB" sz="2200" dirty="0">
                <a:solidFill>
                  <a:srgbClr val="FF0000"/>
                </a:solidFill>
                <a:latin typeface="Comic Sans MS" panose="030F0702030302020204" pitchFamily="66" charset="0"/>
              </a:rPr>
              <a:t>He places the frog down…</a:t>
            </a:r>
            <a:endParaRPr lang="en-GB" sz="3200" dirty="0">
              <a:solidFill>
                <a:srgbClr val="000000"/>
              </a:solidFill>
              <a:latin typeface="XCCW Joined 1a - 14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D5552D8-E561-4E3A-8B43-A4ECE4039EB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58118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203"/>
    </mc:Choice>
    <mc:Fallback xmlns="">
      <p:transition spd="slow" advTm="402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F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169EC6C2-AF8A-4492-A064-88AFCA603DE4}"/>
              </a:ext>
            </a:extLst>
          </p:cNvPr>
          <p:cNvSpPr txBox="1"/>
          <p:nvPr/>
        </p:nvSpPr>
        <p:spPr>
          <a:xfrm>
            <a:off x="3568507" y="213668"/>
            <a:ext cx="7332851" cy="107721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XCCW Joined 1a - 14"/>
              </a:rPr>
              <a:t>Wednesday</a:t>
            </a:r>
          </a:p>
          <a:p>
            <a:endParaRPr lang="en-GB" sz="3200" dirty="0">
              <a:solidFill>
                <a:srgbClr val="000000"/>
              </a:solidFill>
              <a:latin typeface="XCCW Joined 1a - 14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B2CC162-E885-439C-91F5-7934BBB279CB}"/>
              </a:ext>
            </a:extLst>
          </p:cNvPr>
          <p:cNvSpPr txBox="1"/>
          <p:nvPr/>
        </p:nvSpPr>
        <p:spPr>
          <a:xfrm>
            <a:off x="259499" y="352424"/>
            <a:ext cx="3772926" cy="107721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3200" b="1" dirty="0">
                <a:solidFill>
                  <a:srgbClr val="000000"/>
                </a:solidFill>
                <a:latin typeface="XCCW Joined 1a - 14"/>
              </a:rPr>
              <a:t>7 Plot Beats</a:t>
            </a:r>
          </a:p>
          <a:p>
            <a:endParaRPr lang="en-GB" sz="3200" dirty="0">
              <a:solidFill>
                <a:srgbClr val="000000"/>
              </a:solidFill>
              <a:latin typeface="XCCW Joined 1a - 14"/>
            </a:endParaRP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A61D185C-CEE6-4BFB-8EDC-F550697E3717}"/>
              </a:ext>
            </a:extLst>
          </p:cNvPr>
          <p:cNvCxnSpPr>
            <a:cxnSpLocks/>
          </p:cNvCxnSpPr>
          <p:nvPr/>
        </p:nvCxnSpPr>
        <p:spPr>
          <a:xfrm>
            <a:off x="3568507" y="3116930"/>
            <a:ext cx="943858" cy="103967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C1B4F994-DDAE-484B-B476-A485B4FAF33E}"/>
              </a:ext>
            </a:extLst>
          </p:cNvPr>
          <p:cNvSpPr txBox="1"/>
          <p:nvPr/>
        </p:nvSpPr>
        <p:spPr>
          <a:xfrm>
            <a:off x="189982" y="2928510"/>
            <a:ext cx="545161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XCCW Joined 1a - 14"/>
              </a:rPr>
              <a:t>7. New level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BA1DD77-9DF4-4327-8521-B58307428240}"/>
              </a:ext>
            </a:extLst>
          </p:cNvPr>
          <p:cNvSpPr txBox="1"/>
          <p:nvPr/>
        </p:nvSpPr>
        <p:spPr>
          <a:xfrm>
            <a:off x="195724" y="1733057"/>
            <a:ext cx="545161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XCCW Joined 1a - 14"/>
              </a:rPr>
              <a:t>6. Knowledge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6D63993-87FE-4F1A-87C5-862309BFBE0E}"/>
              </a:ext>
            </a:extLst>
          </p:cNvPr>
          <p:cNvSpPr txBox="1"/>
          <p:nvPr/>
        </p:nvSpPr>
        <p:spPr>
          <a:xfrm>
            <a:off x="845965" y="3513285"/>
            <a:ext cx="1955980" cy="98488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600" dirty="0">
                <a:solidFill>
                  <a:schemeClr val="accent5">
                    <a:lumMod val="50000"/>
                  </a:schemeClr>
                </a:solidFill>
                <a:latin typeface="XCCW Joined 1a - 14"/>
              </a:rPr>
              <a:t>4.11- end</a:t>
            </a:r>
          </a:p>
          <a:p>
            <a:endParaRPr lang="en-GB" sz="3200" dirty="0">
              <a:solidFill>
                <a:srgbClr val="000000"/>
              </a:solidFill>
              <a:latin typeface="XCCW Joined 1a - 14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17D893-E557-41A2-A932-0E4555AD1E23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3460" y="2262886"/>
            <a:ext cx="4939907" cy="2629471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DFF510A7-E55F-4D0F-9F92-2C75360D2D05}"/>
              </a:ext>
            </a:extLst>
          </p:cNvPr>
          <p:cNvSpPr txBox="1"/>
          <p:nvPr/>
        </p:nvSpPr>
        <p:spPr>
          <a:xfrm>
            <a:off x="259499" y="4787007"/>
            <a:ext cx="4099063" cy="212365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200" dirty="0">
                <a:solidFill>
                  <a:srgbClr val="FF0000"/>
                </a:solidFill>
                <a:latin typeface="Comic Sans MS" panose="030F0702030302020204" pitchFamily="66" charset="0"/>
              </a:rPr>
              <a:t>Friendship with the chameleon is more important than the tribe and how important he is in the tribe.</a:t>
            </a:r>
          </a:p>
          <a:p>
            <a:r>
              <a:rPr lang="en-GB" sz="2200" dirty="0">
                <a:solidFill>
                  <a:srgbClr val="FF0000"/>
                </a:solidFill>
                <a:latin typeface="Comic Sans MS" panose="030F0702030302020204" pitchFamily="66" charset="0"/>
              </a:rPr>
              <a:t>They ride off into the sunset…</a:t>
            </a:r>
            <a:endParaRPr lang="en-GB" sz="3200" dirty="0">
              <a:solidFill>
                <a:srgbClr val="000000"/>
              </a:solidFill>
              <a:latin typeface="XCCW Joined 1a - 14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BADB7E6-98BC-48C4-8108-0490AF1D4F6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2727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999"/>
    </mc:Choice>
    <mc:Fallback xmlns="">
      <p:transition spd="slow" advTm="219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6E85B2F-730F-45D3-9F3B-6BB32A947F2E}"/>
              </a:ext>
            </a:extLst>
          </p:cNvPr>
          <p:cNvSpPr txBox="1"/>
          <p:nvPr/>
        </p:nvSpPr>
        <p:spPr>
          <a:xfrm>
            <a:off x="317500" y="596900"/>
            <a:ext cx="9271000" cy="713246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400" b="1" u="sng" dirty="0">
                <a:solidFill>
                  <a:srgbClr val="000000"/>
                </a:solidFill>
                <a:latin typeface="XCCW Joined 1a - 12"/>
              </a:rPr>
              <a:t>End lines: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‘She felt her eyelids closing. She began to drift over endless waves of prairie grasses, and Pa’s voice went with her, singing.’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Little House on the Prairie by Laura Ingalls Wilder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‘Oh, there would be difficulties, hundreds of them. But she would cope. She gathered </a:t>
            </a:r>
            <a:r>
              <a:rPr lang="en-GB" sz="240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up the letter </a:t>
            </a: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and box, and left for the train.’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Ruby in the Smoke by Philip Pullman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‘So Lyra and her daemon turned away from the world they were born in, and looked towards the sun, and walked into the sky.’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Northern Lights by Philip Pullman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‘And together they walked back through the gateway to the Muggle world.’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Harry Potter and the Chamber of Secrets by </a:t>
            </a:r>
            <a:r>
              <a:rPr lang="en-GB" sz="2400" i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J.K.Rowling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en-GB" sz="2400" dirty="0">
              <a:solidFill>
                <a:srgbClr val="000000"/>
              </a:solidFill>
              <a:latin typeface="XCCW Joined 1a - 12"/>
            </a:endParaRPr>
          </a:p>
          <a:p>
            <a:endParaRPr lang="en-GB" sz="2400" dirty="0">
              <a:solidFill>
                <a:srgbClr val="000000"/>
              </a:solidFill>
              <a:latin typeface="XCCW Joined 1a - 12"/>
            </a:endParaRPr>
          </a:p>
          <a:p>
            <a:endParaRPr lang="en-GB" sz="2400" dirty="0">
              <a:solidFill>
                <a:srgbClr val="000000"/>
              </a:solidFill>
              <a:latin typeface="XCCW Joined 1a - 12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0D6756B-9C54-4F38-BF99-9815F0CA7B8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18899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737"/>
    </mc:Choice>
    <mc:Fallback xmlns="">
      <p:transition spd="slow" advTm="407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6E85B2F-730F-45D3-9F3B-6BB32A947F2E}"/>
              </a:ext>
            </a:extLst>
          </p:cNvPr>
          <p:cNvSpPr txBox="1"/>
          <p:nvPr/>
        </p:nvSpPr>
        <p:spPr>
          <a:xfrm>
            <a:off x="444500" y="2374481"/>
            <a:ext cx="9271000" cy="4893647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>
              <a:lnSpc>
                <a:spcPct val="200000"/>
              </a:lnSpc>
            </a:pPr>
            <a:endParaRPr lang="en-GB" sz="2400" dirty="0">
              <a:solidFill>
                <a:srgbClr val="000000"/>
              </a:solidFill>
              <a:latin typeface="XCCW Joined 1a - 12"/>
            </a:endParaRPr>
          </a:p>
          <a:p>
            <a:pPr>
              <a:lnSpc>
                <a:spcPct val="200000"/>
              </a:lnSpc>
            </a:pPr>
            <a:r>
              <a:rPr lang="en-GB" sz="2400" dirty="0">
                <a:solidFill>
                  <a:srgbClr val="000000"/>
                </a:solidFill>
                <a:latin typeface="XCCW Joined 1a - 12"/>
              </a:rPr>
              <a:t>‘So Lyra and her daemon turned away from the world they were born in, and looked towards the sun, and walked into the sky.’</a:t>
            </a:r>
          </a:p>
          <a:p>
            <a:pPr>
              <a:lnSpc>
                <a:spcPct val="200000"/>
              </a:lnSpc>
            </a:pPr>
            <a:r>
              <a:rPr lang="en-GB" sz="2400" i="1" dirty="0">
                <a:effectLst/>
                <a:latin typeface="XCCW Joined 1a" panose="03050602040000000000" pitchFamily="66" charset="0"/>
                <a:ea typeface="Calibri" panose="020F0502020204030204" pitchFamily="34" charset="0"/>
                <a:cs typeface="Arial" panose="020B0604020202020204" pitchFamily="34" charset="0"/>
              </a:rPr>
              <a:t>Northern Lights by Philip Pullman</a:t>
            </a:r>
          </a:p>
          <a:p>
            <a:endParaRPr lang="en-GB" sz="2400" dirty="0">
              <a:solidFill>
                <a:srgbClr val="000000"/>
              </a:solidFill>
              <a:latin typeface="XCCW Joined 1a - 12"/>
            </a:endParaRPr>
          </a:p>
          <a:p>
            <a:endParaRPr lang="en-GB" sz="2400" dirty="0">
              <a:solidFill>
                <a:srgbClr val="000000"/>
              </a:solidFill>
              <a:latin typeface="XCCW Joined 1a - 12"/>
            </a:endParaRPr>
          </a:p>
          <a:p>
            <a:endParaRPr lang="en-GB" sz="2400" dirty="0">
              <a:solidFill>
                <a:srgbClr val="000000"/>
              </a:solidFill>
              <a:latin typeface="XCCW Joined 1a - 12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542E3CE-791F-43F3-ADAC-CE598D125525}"/>
              </a:ext>
            </a:extLst>
          </p:cNvPr>
          <p:cNvSpPr txBox="1"/>
          <p:nvPr/>
        </p:nvSpPr>
        <p:spPr>
          <a:xfrm>
            <a:off x="269496" y="1586727"/>
            <a:ext cx="545161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XCCW Joined 1a - 14"/>
              </a:rPr>
              <a:t>7. New level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C2B9117-647A-4272-A618-CFFBCDD3BD74}"/>
              </a:ext>
            </a:extLst>
          </p:cNvPr>
          <p:cNvSpPr txBox="1"/>
          <p:nvPr/>
        </p:nvSpPr>
        <p:spPr>
          <a:xfrm>
            <a:off x="269496" y="306530"/>
            <a:ext cx="3772926" cy="107721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3200" b="1" dirty="0">
                <a:solidFill>
                  <a:srgbClr val="000000"/>
                </a:solidFill>
                <a:latin typeface="XCCW Joined 1a - 14"/>
              </a:rPr>
              <a:t>7 Plot Beats</a:t>
            </a:r>
          </a:p>
          <a:p>
            <a:endParaRPr lang="en-GB" sz="3200" dirty="0">
              <a:solidFill>
                <a:srgbClr val="000000"/>
              </a:solidFill>
              <a:latin typeface="XCCW Joined 1a - 14"/>
            </a:endParaRPr>
          </a:p>
        </p:txBody>
      </p: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2A83328A-539B-46DA-BBBE-68809E3865CA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501480" y="2261520"/>
              <a:ext cx="9032040" cy="385632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2A83328A-539B-46DA-BBBE-68809E3865CA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92120" y="2252160"/>
                <a:ext cx="9050760" cy="387504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61381181-DFAC-4663-835D-F7BDEA281B8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52820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429"/>
    </mc:Choice>
    <mc:Fallback xmlns="">
      <p:transition spd="slow" advTm="744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F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ADB342A-F5FA-49F6-9213-E42635E4BBB8}"/>
              </a:ext>
            </a:extLst>
          </p:cNvPr>
          <p:cNvSpPr txBox="1"/>
          <p:nvPr/>
        </p:nvSpPr>
        <p:spPr>
          <a:xfrm>
            <a:off x="307975" y="2527300"/>
            <a:ext cx="9931400" cy="470898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400" b="1" u="sng" dirty="0">
                <a:solidFill>
                  <a:srgbClr val="000000"/>
                </a:solidFill>
                <a:latin typeface="XCCW Joined 1a - 16"/>
              </a:rPr>
              <a:t>L.O: I can write a story for the last two Plot Beats for the story ‘Ride of Passage’.</a:t>
            </a:r>
          </a:p>
          <a:p>
            <a:endParaRPr lang="en-GB" sz="2400" dirty="0">
              <a:solidFill>
                <a:srgbClr val="000000"/>
              </a:solidFill>
              <a:latin typeface="XCCW Joined 1a - 16"/>
            </a:endParaRP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rgbClr val="000000"/>
                </a:solidFill>
                <a:latin typeface="XCCW Joined 1a - 16"/>
              </a:rPr>
              <a:t>S.C: 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rgbClr val="000000"/>
                </a:solidFill>
                <a:latin typeface="XCCW Joined 1a - 16"/>
              </a:rPr>
              <a:t>Use texts to magpie and edit to suit your scene.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rgbClr val="000000"/>
                </a:solidFill>
                <a:latin typeface="XCCW Joined 1a - 16"/>
              </a:rPr>
              <a:t>Use a range of adjectives /similes to describe the setting, characters and emotions.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rgbClr val="000000"/>
                </a:solidFill>
                <a:latin typeface="XCCW Joined 1a - 12"/>
              </a:rPr>
              <a:t>Include a moral for the story.</a:t>
            </a:r>
          </a:p>
          <a:p>
            <a:pPr>
              <a:lnSpc>
                <a:spcPct val="150000"/>
              </a:lnSpc>
            </a:pPr>
            <a:endParaRPr lang="en-GB" sz="2400" dirty="0">
              <a:solidFill>
                <a:srgbClr val="000000"/>
              </a:solidFill>
              <a:latin typeface="XCCW Joined 1a - 16"/>
            </a:endParaRPr>
          </a:p>
          <a:p>
            <a:endParaRPr lang="en-GB" sz="1200" dirty="0">
              <a:solidFill>
                <a:srgbClr val="000000"/>
              </a:solidFill>
              <a:latin typeface="XCCW Joined 1a - 16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B3014CA-D471-45F2-A5F6-CC406EA2F003}"/>
              </a:ext>
            </a:extLst>
          </p:cNvPr>
          <p:cNvSpPr txBox="1"/>
          <p:nvPr/>
        </p:nvSpPr>
        <p:spPr>
          <a:xfrm>
            <a:off x="307975" y="424538"/>
            <a:ext cx="9931400" cy="230832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400" b="1" u="sng" dirty="0">
                <a:solidFill>
                  <a:srgbClr val="000000"/>
                </a:solidFill>
                <a:latin typeface="XCCW Joined 1a - 16"/>
              </a:rPr>
              <a:t>Please go and finish your story </a:t>
            </a:r>
            <a:r>
              <a:rPr lang="en-GB" sz="2400" b="1" u="sng" dirty="0">
                <a:solidFill>
                  <a:srgbClr val="000000"/>
                </a:solidFill>
                <a:latin typeface="XCCW Joined 1a - 16"/>
                <a:sym typeface="Wingdings" panose="05000000000000000000" pitchFamily="2" charset="2"/>
              </a:rPr>
              <a:t> </a:t>
            </a:r>
          </a:p>
          <a:p>
            <a:endParaRPr lang="en-GB" sz="2400" b="1" u="sng" dirty="0">
              <a:solidFill>
                <a:srgbClr val="000000"/>
              </a:solidFill>
              <a:latin typeface="XCCW Joined 1a - 16"/>
              <a:sym typeface="Wingdings" panose="05000000000000000000" pitchFamily="2" charset="2"/>
            </a:endParaRPr>
          </a:p>
          <a:p>
            <a:r>
              <a:rPr lang="en-GB" sz="2400" b="1" u="sng" dirty="0">
                <a:solidFill>
                  <a:srgbClr val="000000"/>
                </a:solidFill>
                <a:latin typeface="XCCW Joined 1a - 16"/>
                <a:sym typeface="Wingdings" panose="05000000000000000000" pitchFamily="2" charset="2"/>
              </a:rPr>
              <a:t>Then come back to be reminded of your editing criteria!</a:t>
            </a:r>
            <a:endParaRPr lang="en-GB" sz="2400" dirty="0">
              <a:solidFill>
                <a:srgbClr val="000000"/>
              </a:solidFill>
              <a:latin typeface="XCCW Joined 1a - 12"/>
            </a:endParaRPr>
          </a:p>
          <a:p>
            <a:pPr>
              <a:lnSpc>
                <a:spcPct val="150000"/>
              </a:lnSpc>
            </a:pPr>
            <a:endParaRPr lang="en-GB" sz="2400" dirty="0">
              <a:solidFill>
                <a:srgbClr val="000000"/>
              </a:solidFill>
              <a:latin typeface="XCCW Joined 1a - 16"/>
            </a:endParaRPr>
          </a:p>
          <a:p>
            <a:endParaRPr lang="en-GB" sz="1200" dirty="0">
              <a:solidFill>
                <a:srgbClr val="000000"/>
              </a:solidFill>
              <a:latin typeface="XCCW Joined 1a - 16"/>
            </a:endParaRP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D555F119-A5F3-4A93-8282-A17705FC31C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08604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20"/>
    </mc:Choice>
    <mc:Fallback xmlns="">
      <p:transition spd="slow" advTm="129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1EFB01E0-DD1D-44CA-8FAB-B8768674B3EF}"/>
              </a:ext>
            </a:extLst>
          </p:cNvPr>
          <p:cNvSpPr txBox="1"/>
          <p:nvPr/>
        </p:nvSpPr>
        <p:spPr>
          <a:xfrm>
            <a:off x="6403975" y="3076210"/>
            <a:ext cx="4066356" cy="286232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000">
                <a:solidFill>
                  <a:srgbClr val="000000"/>
                </a:solidFill>
                <a:latin typeface="Arial - 20"/>
              </a:rPr>
              <a:t>Edit for success</a:t>
            </a:r>
          </a:p>
          <a:p>
            <a:r>
              <a:rPr lang="en-GB" sz="2000">
                <a:solidFill>
                  <a:srgbClr val="000000"/>
                </a:solidFill>
                <a:latin typeface="Arial - 20"/>
              </a:rPr>
              <a:t>1. Read for does it make sense___</a:t>
            </a:r>
          </a:p>
          <a:p>
            <a:r>
              <a:rPr lang="en-GB" sz="2000">
                <a:solidFill>
                  <a:srgbClr val="000000"/>
                </a:solidFill>
                <a:latin typeface="Arial - 20"/>
              </a:rPr>
              <a:t>2. Read for punctuation ___</a:t>
            </a:r>
          </a:p>
          <a:p>
            <a:r>
              <a:rPr lang="en-GB" sz="2000">
                <a:solidFill>
                  <a:srgbClr val="000000"/>
                </a:solidFill>
                <a:latin typeface="Arial - 20"/>
              </a:rPr>
              <a:t>3. Read for spelling ___</a:t>
            </a:r>
          </a:p>
          <a:p>
            <a:r>
              <a:rPr lang="en-GB" sz="2000">
                <a:solidFill>
                  <a:srgbClr val="000000"/>
                </a:solidFill>
                <a:latin typeface="Arial - 20"/>
              </a:rPr>
              <a:t>4. Read to improve___</a:t>
            </a:r>
          </a:p>
          <a:p>
            <a:r>
              <a:rPr lang="en-GB" sz="2000">
                <a:solidFill>
                  <a:srgbClr val="000000"/>
                </a:solidFill>
                <a:latin typeface="Arial - 20"/>
              </a:rPr>
              <a:t>5. Use checklist </a:t>
            </a:r>
          </a:p>
          <a:p>
            <a:r>
              <a:rPr lang="en-GB" sz="2000">
                <a:solidFill>
                  <a:srgbClr val="000000"/>
                </a:solidFill>
                <a:latin typeface="Arial - 20"/>
              </a:rPr>
              <a:t>(non-negotiables)___</a:t>
            </a:r>
          </a:p>
          <a:p>
            <a:endParaRPr lang="en-GB" sz="2000">
              <a:solidFill>
                <a:srgbClr val="000000"/>
              </a:solidFill>
              <a:latin typeface="Arial - 2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DCA066C-6466-4CC7-93D1-2BCD1583F6AA}"/>
              </a:ext>
            </a:extLst>
          </p:cNvPr>
          <p:cNvSpPr txBox="1"/>
          <p:nvPr/>
        </p:nvSpPr>
        <p:spPr>
          <a:xfrm>
            <a:off x="544546" y="1253652"/>
            <a:ext cx="2897154" cy="64633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Arial - 36"/>
              </a:rPr>
              <a:t>Top Tips</a:t>
            </a: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FAA5711E-0189-471A-9365-95C4AA535378}"/>
              </a:ext>
            </a:extLst>
          </p:cNvPr>
          <p:cNvSpPr/>
          <p:nvPr/>
        </p:nvSpPr>
        <p:spPr>
          <a:xfrm rot="20536800">
            <a:off x="222160" y="1860637"/>
            <a:ext cx="3670304" cy="3162956"/>
          </a:xfrm>
          <a:custGeom>
            <a:avLst/>
            <a:gdLst/>
            <a:ahLst/>
            <a:cxnLst/>
            <a:rect l="0" t="0" r="0" b="0"/>
            <a:pathLst>
              <a:path w="3552869" h="3052073">
                <a:moveTo>
                  <a:pt x="1776434" y="0"/>
                </a:moveTo>
                <a:lnTo>
                  <a:pt x="2209882" y="1161415"/>
                </a:lnTo>
                <a:lnTo>
                  <a:pt x="3552868" y="1161415"/>
                </a:lnTo>
                <a:lnTo>
                  <a:pt x="2478006" y="1890657"/>
                </a:lnTo>
                <a:lnTo>
                  <a:pt x="2865506" y="3052072"/>
                </a:lnTo>
                <a:lnTo>
                  <a:pt x="1776434" y="2363932"/>
                </a:lnTo>
                <a:lnTo>
                  <a:pt x="687362" y="3052072"/>
                </a:lnTo>
                <a:lnTo>
                  <a:pt x="1074861" y="1890657"/>
                </a:lnTo>
                <a:lnTo>
                  <a:pt x="0" y="1161415"/>
                </a:lnTo>
                <a:lnTo>
                  <a:pt x="1342984" y="1161415"/>
                </a:lnTo>
                <a:close/>
              </a:path>
            </a:pathLst>
          </a:custGeom>
          <a:solidFill>
            <a:srgbClr val="FFFFFF"/>
          </a:solidFill>
          <a:ln w="381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DEF61D1-8FB2-42E4-867B-E3F5B747BBC0}"/>
              </a:ext>
            </a:extLst>
          </p:cNvPr>
          <p:cNvSpPr txBox="1"/>
          <p:nvPr/>
        </p:nvSpPr>
        <p:spPr>
          <a:xfrm rot="20309041">
            <a:off x="1181657" y="3030638"/>
            <a:ext cx="2207133" cy="707886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000" dirty="0">
                <a:solidFill>
                  <a:srgbClr val="000000"/>
                </a:solidFill>
                <a:latin typeface="Arial - 22"/>
              </a:rPr>
              <a:t>Give the edit your best polish!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22320586-CDB1-430B-9797-BEE98C5AE4CF}"/>
              </a:ext>
            </a:extLst>
          </p:cNvPr>
          <p:cNvCxnSpPr/>
          <p:nvPr/>
        </p:nvCxnSpPr>
        <p:spPr>
          <a:xfrm flipV="1">
            <a:off x="5565775" y="4592717"/>
            <a:ext cx="826389" cy="147193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triangl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7AE4C826-D99A-44EE-AC56-F6AB8627C309}"/>
              </a:ext>
            </a:extLst>
          </p:cNvPr>
          <p:cNvSpPr txBox="1"/>
          <p:nvPr/>
        </p:nvSpPr>
        <p:spPr>
          <a:xfrm>
            <a:off x="3851275" y="4752610"/>
            <a:ext cx="2427208" cy="40011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000" dirty="0">
                <a:solidFill>
                  <a:srgbClr val="000000"/>
                </a:solidFill>
                <a:latin typeface="Arial - 20"/>
              </a:rPr>
              <a:t>Read it backwards.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69248FE5-B0D1-428A-B097-A851E44B6D56}"/>
              </a:ext>
            </a:extLst>
          </p:cNvPr>
          <p:cNvCxnSpPr/>
          <p:nvPr/>
        </p:nvCxnSpPr>
        <p:spPr>
          <a:xfrm flipV="1">
            <a:off x="5527675" y="3571510"/>
            <a:ext cx="863600" cy="63500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triangl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B5B12C90-E652-42EE-8659-FA04DA0557E9}"/>
              </a:ext>
            </a:extLst>
          </p:cNvPr>
          <p:cNvSpPr txBox="1"/>
          <p:nvPr/>
        </p:nvSpPr>
        <p:spPr>
          <a:xfrm>
            <a:off x="3502164" y="3481554"/>
            <a:ext cx="2312954" cy="40011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000" dirty="0">
                <a:solidFill>
                  <a:srgbClr val="000000"/>
                </a:solidFill>
                <a:latin typeface="Arial - 20"/>
              </a:rPr>
              <a:t>Read it out loud.</a:t>
            </a: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185D8305-D77F-41CB-A710-26914AF7D5CB}"/>
              </a:ext>
            </a:extLst>
          </p:cNvPr>
          <p:cNvCxnSpPr/>
          <p:nvPr/>
        </p:nvCxnSpPr>
        <p:spPr>
          <a:xfrm flipV="1">
            <a:off x="5565775" y="5507117"/>
            <a:ext cx="826389" cy="147193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triangl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27C7C5F2-29AD-4F47-9821-35AD3496E058}"/>
              </a:ext>
            </a:extLst>
          </p:cNvPr>
          <p:cNvSpPr txBox="1"/>
          <p:nvPr/>
        </p:nvSpPr>
        <p:spPr>
          <a:xfrm>
            <a:off x="4156075" y="5654310"/>
            <a:ext cx="2527300" cy="1015663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000" dirty="0">
                <a:solidFill>
                  <a:srgbClr val="000000"/>
                </a:solidFill>
                <a:latin typeface="Arial - 20"/>
              </a:rPr>
              <a:t>Make sure you have met them and identify them.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401641F-1001-4E86-8A38-0D86E7BEDF10}"/>
              </a:ext>
            </a:extLst>
          </p:cNvPr>
          <p:cNvSpPr txBox="1"/>
          <p:nvPr/>
        </p:nvSpPr>
        <p:spPr>
          <a:xfrm>
            <a:off x="2285223" y="490350"/>
            <a:ext cx="3840860" cy="40011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000" dirty="0" err="1">
                <a:solidFill>
                  <a:srgbClr val="000000"/>
                </a:solidFill>
                <a:latin typeface="Arial - 20"/>
              </a:rPr>
              <a:t>L.O:To</a:t>
            </a:r>
            <a:r>
              <a:rPr lang="en-GB" sz="2000" dirty="0">
                <a:solidFill>
                  <a:srgbClr val="000000"/>
                </a:solidFill>
                <a:latin typeface="Arial - 20"/>
              </a:rPr>
              <a:t> edit my work.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EDB6F7-5CE3-49B5-A022-74E05DD1A6E9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15118" y="425619"/>
            <a:ext cx="2545062" cy="2089683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765A186-4558-4958-B701-EA3C4D169C3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37946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720"/>
    </mc:Choice>
    <mc:Fallback xmlns="">
      <p:transition spd="slow" advTm="947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0.4|0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603</Words>
  <Application>Microsoft Office PowerPoint</Application>
  <PresentationFormat>Custom</PresentationFormat>
  <Paragraphs>85</Paragraphs>
  <Slides>10</Slides>
  <Notes>0</Notes>
  <HiddenSlides>0</HiddenSlides>
  <MMClips>10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24" baseType="lpstr">
      <vt:lpstr>XCCW Joined 1a - 12</vt:lpstr>
      <vt:lpstr>Arial - 36</vt:lpstr>
      <vt:lpstr>XCCW Joined 1a - 14</vt:lpstr>
      <vt:lpstr>Comic Sans MS</vt:lpstr>
      <vt:lpstr>Calibri Light</vt:lpstr>
      <vt:lpstr>Arial - 22</vt:lpstr>
      <vt:lpstr>XCCW Joined 1a - 36</vt:lpstr>
      <vt:lpstr>XCCW Joined 1a</vt:lpstr>
      <vt:lpstr>Arial - 20</vt:lpstr>
      <vt:lpstr>Calibri</vt:lpstr>
      <vt:lpstr>Arial</vt:lpstr>
      <vt:lpstr>Georgia - 17</vt:lpstr>
      <vt:lpstr>XCCW Joined 1a - 16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Akien, Naomi</dc:creator>
  <cp:lastModifiedBy>Naomi Akien</cp:lastModifiedBy>
  <cp:revision>33</cp:revision>
  <dcterms:created xsi:type="dcterms:W3CDTF">2021-01-14T14:02:42Z</dcterms:created>
  <dcterms:modified xsi:type="dcterms:W3CDTF">2021-01-19T23:43:53Z</dcterms:modified>
</cp:coreProperties>
</file>