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62" r:id="rId16"/>
  </p:sldIdLst>
  <p:sldSz cx="10160000" cy="7620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Comic Sans MS" panose="030F0702030302020204" pitchFamily="66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1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590931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5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5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To read a story together. </a:t>
            </a:r>
          </a:p>
          <a:p>
            <a:endParaRPr lang="en-US" sz="5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To retell ‘The Magic Paintbrush’ on a story board.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30C026F-D067-40E1-86D5-971E935DD3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56"/>
    </mc:Choice>
    <mc:Fallback xmlns="">
      <p:transition spd="slow" advTm="14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C5FE38-7E8A-4C57-B0AE-F8F985C52E8D}"/>
              </a:ext>
            </a:extLst>
          </p:cNvPr>
          <p:cNvSpPr/>
          <p:nvPr/>
        </p:nvSpPr>
        <p:spPr>
          <a:xfrm>
            <a:off x="317000" y="440043"/>
            <a:ext cx="9843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8229CE-18FB-41E6-B246-BF7F8352A1F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286" t="18874" r="31286" b="15062"/>
          <a:stretch/>
        </p:blipFill>
        <p:spPr>
          <a:xfrm>
            <a:off x="928914" y="221468"/>
            <a:ext cx="7329715" cy="727376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92CCE9E-00D4-4B80-BC26-17EE277738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698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70"/>
    </mc:Choice>
    <mc:Fallback xmlns="">
      <p:transition spd="slow" advTm="88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C5FE38-7E8A-4C57-B0AE-F8F985C52E8D}"/>
              </a:ext>
            </a:extLst>
          </p:cNvPr>
          <p:cNvSpPr/>
          <p:nvPr/>
        </p:nvSpPr>
        <p:spPr>
          <a:xfrm>
            <a:off x="317000" y="440043"/>
            <a:ext cx="9843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8FD150-2086-477E-98FA-702DB8BECF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8" t="19382" r="12571" b="14808"/>
          <a:stretch/>
        </p:blipFill>
        <p:spPr>
          <a:xfrm>
            <a:off x="95252" y="206019"/>
            <a:ext cx="9969496" cy="494655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DF142D1-1714-4031-9B79-948CD912054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364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94"/>
    </mc:Choice>
    <mc:Fallback xmlns="">
      <p:transition spd="slow" advTm="142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C5FE38-7E8A-4C57-B0AE-F8F985C52E8D}"/>
              </a:ext>
            </a:extLst>
          </p:cNvPr>
          <p:cNvSpPr/>
          <p:nvPr/>
        </p:nvSpPr>
        <p:spPr>
          <a:xfrm>
            <a:off x="317000" y="440043"/>
            <a:ext cx="9843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6F0A81-2475-440D-84CF-10295BE5E0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7" t="18875" r="12572" b="14553"/>
          <a:stretch/>
        </p:blipFill>
        <p:spPr>
          <a:xfrm>
            <a:off x="203200" y="246831"/>
            <a:ext cx="9918621" cy="497831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2CB7E5C-2DE0-4E74-AD34-35048E1A63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5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53"/>
    </mc:Choice>
    <mc:Fallback xmlns="">
      <p:transition spd="slow" advTm="18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C3B58F-ABB3-490D-9398-76DC2656247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9128" r="12572" b="15062"/>
          <a:stretch/>
        </p:blipFill>
        <p:spPr>
          <a:xfrm>
            <a:off x="159657" y="232229"/>
            <a:ext cx="9935672" cy="49203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DD4D89-217A-4E74-907C-90A2C85968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522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92"/>
    </mc:Choice>
    <mc:Fallback xmlns="">
      <p:transition spd="slow" advTm="176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2DF12B-213C-427B-ABC1-8089F34EE08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8875" r="12572" b="14553"/>
          <a:stretch/>
        </p:blipFill>
        <p:spPr>
          <a:xfrm>
            <a:off x="203199" y="145143"/>
            <a:ext cx="9850879" cy="493485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FA973E-5CF4-4F2F-8653-86539FE77A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909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73"/>
    </mc:Choice>
    <mc:Fallback xmlns="">
      <p:transition spd="slow" advTm="13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14531C-E8AF-4A37-826B-D2CAC533EC5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7" t="18874" r="12714" b="14808"/>
          <a:stretch/>
        </p:blipFill>
        <p:spPr>
          <a:xfrm>
            <a:off x="188686" y="246743"/>
            <a:ext cx="9792859" cy="490582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E894DA-106A-4026-86E7-1F94B74D7D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7674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83"/>
    </mc:Choice>
    <mc:Fallback xmlns="">
      <p:transition spd="slow" advTm="11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9B9907-9418-40A5-848E-656E3B1683B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571" t="18874" r="12573" b="14808"/>
          <a:stretch/>
        </p:blipFill>
        <p:spPr>
          <a:xfrm>
            <a:off x="116113" y="217715"/>
            <a:ext cx="9820109" cy="489131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F281C71-2845-4B4C-95AC-3F7E39AA2D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388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76"/>
    </mc:Choice>
    <mc:Fallback xmlns="">
      <p:transition spd="slow" advTm="12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A130F0-2EF5-4C1D-8464-35A325582C0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000" t="19636" r="12714" b="14554"/>
          <a:stretch/>
        </p:blipFill>
        <p:spPr>
          <a:xfrm>
            <a:off x="116114" y="232228"/>
            <a:ext cx="9966102" cy="496388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9E9F13B-078C-48EF-9E58-4B7396FB6B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939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03"/>
    </mc:Choice>
    <mc:Fallback xmlns="">
      <p:transition spd="slow" advTm="16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F5AEC9-6B74-48FB-9C61-80506B3E5B3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8874" r="12428" b="14299"/>
          <a:stretch/>
        </p:blipFill>
        <p:spPr>
          <a:xfrm>
            <a:off x="174170" y="145143"/>
            <a:ext cx="9861105" cy="49493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194B698-E410-4A1B-A24E-CF1134DA3D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848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94"/>
    </mc:Choice>
    <mc:Fallback xmlns="">
      <p:transition spd="slow" advTm="171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81064D-26C6-437F-8427-B298963F9CE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429" t="17096" r="12429" b="14300"/>
          <a:stretch/>
        </p:blipFill>
        <p:spPr>
          <a:xfrm>
            <a:off x="261256" y="145143"/>
            <a:ext cx="9670385" cy="496388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9B59D3-8592-4E16-9306-9D365CFE8F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519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0"/>
    </mc:Choice>
    <mc:Fallback xmlns="">
      <p:transition spd="slow" advTm="13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089010-E8BB-46FC-8CAB-4828FFBB47A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7" t="18875" r="12572" b="14553"/>
          <a:stretch/>
        </p:blipFill>
        <p:spPr>
          <a:xfrm>
            <a:off x="232229" y="145142"/>
            <a:ext cx="9774208" cy="49058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49E6FEB-1284-4D8D-B901-5E924A67BD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706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47"/>
    </mc:Choice>
    <mc:Fallback xmlns="">
      <p:transition spd="slow" advTm="113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FDA371-1929-4FFB-916B-6CFCA3A9202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8620" r="12572" b="15317"/>
          <a:stretch/>
        </p:blipFill>
        <p:spPr>
          <a:xfrm>
            <a:off x="159656" y="145144"/>
            <a:ext cx="9751477" cy="48477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F11FCCB-C53D-42DC-B678-C1F4765A3A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93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80"/>
    </mc:Choice>
    <mc:Fallback xmlns="">
      <p:transition spd="slow" advTm="20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19BCC2C-A7BD-41AD-8326-266019E9C49E}"/>
              </a:ext>
            </a:extLst>
          </p:cNvPr>
          <p:cNvSpPr/>
          <p:nvPr/>
        </p:nvSpPr>
        <p:spPr>
          <a:xfrm>
            <a:off x="174171" y="343878"/>
            <a:ext cx="97245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retell the story on a story board. </a:t>
            </a:r>
          </a:p>
          <a:p>
            <a:endParaRPr lang="en-US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90CEC8-6632-4762-A189-A38DA5201AB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714" t="13792" r="24857" b="7694"/>
          <a:stretch/>
        </p:blipFill>
        <p:spPr>
          <a:xfrm>
            <a:off x="1886855" y="1691363"/>
            <a:ext cx="6633030" cy="5584759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822D941-47FD-4260-9D11-817F8CE876B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334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753"/>
    </mc:Choice>
    <mc:Fallback>
      <p:transition spd="slow" advTm="597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6FE895C-F350-407B-99BF-B5098218A6E8}"/>
              </a:ext>
            </a:extLst>
          </p:cNvPr>
          <p:cNvSpPr/>
          <p:nvPr/>
        </p:nvSpPr>
        <p:spPr>
          <a:xfrm>
            <a:off x="804359" y="429303"/>
            <a:ext cx="369570" cy="369570"/>
          </a:xfrm>
          <a:prstGeom prst="ellipse">
            <a:avLst/>
          </a:prstGeom>
          <a:solidFill>
            <a:srgbClr val="00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0992639-410E-465C-ABA5-6C4EB0ECE400}"/>
              </a:ext>
            </a:extLst>
          </p:cNvPr>
          <p:cNvCxnSpPr/>
          <p:nvPr/>
        </p:nvCxnSpPr>
        <p:spPr>
          <a:xfrm>
            <a:off x="200352" y="3570514"/>
            <a:ext cx="1681607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6103D1-66AE-409C-9546-45A570E32265}"/>
              </a:ext>
            </a:extLst>
          </p:cNvPr>
          <p:cNvCxnSpPr/>
          <p:nvPr/>
        </p:nvCxnSpPr>
        <p:spPr>
          <a:xfrm>
            <a:off x="200352" y="5038035"/>
            <a:ext cx="1725803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64E51C1-69E7-4BBD-8799-3812D62CA334}"/>
              </a:ext>
            </a:extLst>
          </p:cNvPr>
          <p:cNvSpPr txBox="1"/>
          <p:nvPr/>
        </p:nvSpPr>
        <p:spPr>
          <a:xfrm>
            <a:off x="2431618" y="228202"/>
            <a:ext cx="576895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full stops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1A1FC-8C65-46D6-987A-2948BEF69083}"/>
              </a:ext>
            </a:extLst>
          </p:cNvPr>
          <p:cNvSpPr txBox="1"/>
          <p:nvPr/>
        </p:nvSpPr>
        <p:spPr>
          <a:xfrm>
            <a:off x="2243271" y="1622189"/>
            <a:ext cx="6663872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capital letters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B6A79-017E-4D98-A884-D70165599D2C}"/>
              </a:ext>
            </a:extLst>
          </p:cNvPr>
          <p:cNvSpPr txBox="1"/>
          <p:nvPr/>
        </p:nvSpPr>
        <p:spPr>
          <a:xfrm>
            <a:off x="2197100" y="3118172"/>
            <a:ext cx="74712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letters on the line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6BF37-E26F-4FA3-9BD7-7DAFEF3431DC}"/>
              </a:ext>
            </a:extLst>
          </p:cNvPr>
          <p:cNvSpPr txBox="1"/>
          <p:nvPr/>
        </p:nvSpPr>
        <p:spPr>
          <a:xfrm>
            <a:off x="2197100" y="4230090"/>
            <a:ext cx="780324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 tails under the line</a:t>
            </a:r>
            <a:endParaRPr lang="en-US" sz="4000" b="1" dirty="0">
              <a:solidFill>
                <a:srgbClr val="4B0082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74202-EAD0-4362-88CD-6299D42E2A65}"/>
              </a:ext>
            </a:extLst>
          </p:cNvPr>
          <p:cNvSpPr txBox="1"/>
          <p:nvPr/>
        </p:nvSpPr>
        <p:spPr>
          <a:xfrm>
            <a:off x="2197100" y="5778005"/>
            <a:ext cx="76871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en-US" sz="4000" b="1" dirty="0">
              <a:solidFill>
                <a:srgbClr val="4B0082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43282-780C-47DE-870D-159BBB3C23B1}"/>
              </a:ext>
            </a:extLst>
          </p:cNvPr>
          <p:cNvSpPr txBox="1"/>
          <p:nvPr/>
        </p:nvSpPr>
        <p:spPr>
          <a:xfrm>
            <a:off x="294307" y="4566027"/>
            <a:ext cx="2723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Comic Sans MS" panose="030F0702030302020204" pitchFamily="66" charset="0"/>
              </a:rPr>
              <a:t>fgjpq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05729-2475-4F46-8496-B823523F0BD8}"/>
              </a:ext>
            </a:extLst>
          </p:cNvPr>
          <p:cNvSpPr txBox="1"/>
          <p:nvPr/>
        </p:nvSpPr>
        <p:spPr>
          <a:xfrm>
            <a:off x="423491" y="3096486"/>
            <a:ext cx="2027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went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418DD-7028-48A1-8E29-DFF540B14B75}"/>
              </a:ext>
            </a:extLst>
          </p:cNvPr>
          <p:cNvSpPr txBox="1"/>
          <p:nvPr/>
        </p:nvSpPr>
        <p:spPr>
          <a:xfrm>
            <a:off x="423491" y="1771742"/>
            <a:ext cx="145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ABC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3F227BC-9F4F-45A7-8DD1-386F455B9744}"/>
              </a:ext>
            </a:extLst>
          </p:cNvPr>
          <p:cNvCxnSpPr/>
          <p:nvPr/>
        </p:nvCxnSpPr>
        <p:spPr>
          <a:xfrm>
            <a:off x="423491" y="1175657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ABD3B27-58C4-4B44-A6E0-9ECCF0A45304}"/>
              </a:ext>
            </a:extLst>
          </p:cNvPr>
          <p:cNvCxnSpPr/>
          <p:nvPr/>
        </p:nvCxnSpPr>
        <p:spPr>
          <a:xfrm>
            <a:off x="423491" y="2735943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DBE57E0-453F-423B-9A14-3468EFFEF358}"/>
              </a:ext>
            </a:extLst>
          </p:cNvPr>
          <p:cNvCxnSpPr/>
          <p:nvPr/>
        </p:nvCxnSpPr>
        <p:spPr>
          <a:xfrm>
            <a:off x="259205" y="4230090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C08716-6C5F-4005-916C-98FE997E1B15}"/>
              </a:ext>
            </a:extLst>
          </p:cNvPr>
          <p:cNvCxnSpPr/>
          <p:nvPr/>
        </p:nvCxnSpPr>
        <p:spPr>
          <a:xfrm>
            <a:off x="233344" y="5778005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17E5C28-349F-46E6-872C-9365E074907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16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27"/>
    </mc:Choice>
    <mc:Fallback>
      <p:transition spd="slow" advTm="146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50</Words>
  <Application>Microsoft Office PowerPoint</Application>
  <PresentationFormat>Custom</PresentationFormat>
  <Paragraphs>26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Arial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12</cp:revision>
  <dcterms:created xsi:type="dcterms:W3CDTF">2021-01-05T15:26:57Z</dcterms:created>
  <dcterms:modified xsi:type="dcterms:W3CDTF">2021-01-17T15:50:26Z</dcterms:modified>
</cp:coreProperties>
</file>