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0160000" cy="7620000"/>
  <p:notesSz cx="6858000" cy="9144000"/>
  <p:embeddedFontLst>
    <p:embeddedFont>
      <p:font typeface="Calibri" panose="020F0502020204030204" pitchFamily="34" charset="0"/>
      <p:regular r:id="rId9"/>
      <p:bold r:id="rId10"/>
      <p:italic r:id="rId11"/>
      <p:boldItalic r:id="rId12"/>
    </p:embeddedFont>
    <p:embeddedFont>
      <p:font typeface="Calibri Light" panose="020F0302020204030204" pitchFamily="34" charset="0"/>
      <p:regular r:id="rId13"/>
      <p:italic r:id="rId14"/>
    </p:embeddedFont>
    <p:embeddedFont>
      <p:font typeface="CCW Cursive Writing 1" panose="03050602040000000000" pitchFamily="66" charset="0"/>
      <p:regular r:id="rId15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6" d="100"/>
          <a:sy n="66" d="100"/>
        </p:scale>
        <p:origin x="1296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5.fntdata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font" Target="fonts/font4.fntdata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3.fntdata"/><Relationship Id="rId5" Type="http://schemas.openxmlformats.org/officeDocument/2006/relationships/slide" Target="slides/slide4.xml"/><Relationship Id="rId15" Type="http://schemas.openxmlformats.org/officeDocument/2006/relationships/font" Target="fonts/font7.fntdata"/><Relationship Id="rId10" Type="http://schemas.openxmlformats.org/officeDocument/2006/relationships/font" Target="fonts/font2.fntdata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font" Target="fonts/font1.fntdata"/><Relationship Id="rId14" Type="http://schemas.openxmlformats.org/officeDocument/2006/relationships/font" Target="fonts/font6.fntdata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DBFDDE-1A80-41AE-8A86-FB95BDECFDB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70000" y="1247070"/>
            <a:ext cx="7620000" cy="2652889"/>
          </a:xfrm>
        </p:spPr>
        <p:txBody>
          <a:bodyPr anchor="b"/>
          <a:lstStyle>
            <a:lvl1pPr algn="ctr">
              <a:defRPr sz="5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15C1D52-E67E-436B-BDE5-407950EEA0C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270000" y="4002264"/>
            <a:ext cx="7620000" cy="1839736"/>
          </a:xfrm>
        </p:spPr>
        <p:txBody>
          <a:bodyPr/>
          <a:lstStyle>
            <a:lvl1pPr marL="0" indent="0" algn="ctr">
              <a:buNone/>
              <a:defRPr sz="2000"/>
            </a:lvl1pPr>
            <a:lvl2pPr marL="380985" indent="0" algn="ctr">
              <a:buNone/>
              <a:defRPr sz="1667"/>
            </a:lvl2pPr>
            <a:lvl3pPr marL="761970" indent="0" algn="ctr">
              <a:buNone/>
              <a:defRPr sz="1500"/>
            </a:lvl3pPr>
            <a:lvl4pPr marL="1142954" indent="0" algn="ctr">
              <a:buNone/>
              <a:defRPr sz="1333"/>
            </a:lvl4pPr>
            <a:lvl5pPr marL="1523939" indent="0" algn="ctr">
              <a:buNone/>
              <a:defRPr sz="1333"/>
            </a:lvl5pPr>
            <a:lvl6pPr marL="1904924" indent="0" algn="ctr">
              <a:buNone/>
              <a:defRPr sz="1333"/>
            </a:lvl6pPr>
            <a:lvl7pPr marL="2285909" indent="0" algn="ctr">
              <a:buNone/>
              <a:defRPr sz="1333"/>
            </a:lvl7pPr>
            <a:lvl8pPr marL="2666893" indent="0" algn="ctr">
              <a:buNone/>
              <a:defRPr sz="1333"/>
            </a:lvl8pPr>
            <a:lvl9pPr marL="3047878" indent="0" algn="ctr">
              <a:buNone/>
              <a:defRPr sz="1333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A01E924-A293-4FBB-94D6-DD14F4CDC0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E4B9E-E315-4B9A-840A-36274024D24F}" type="datetimeFigureOut">
              <a:rPr lang="en-US" smtClean="0"/>
              <a:t>1/10/2021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7226A54-1C3C-4F4D-8365-241FBC355E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196B975-A764-4316-8758-1F68955A5E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D1656-761B-48C3-92BB-A424A8D62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54613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1A50EF-70DA-4074-9CFD-5309A8A78B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C285C8F-7617-4CD7-A994-C5FA8ABFDFC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70C10F2-3699-4360-B166-34ED178687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E4B9E-E315-4B9A-840A-36274024D24F}" type="datetimeFigureOut">
              <a:rPr lang="en-US" smtClean="0"/>
              <a:t>1/10/2021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768A8AF-C41C-486A-AA23-270F9F1641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8885987-C0D5-4502-887A-221C5ECB56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D1656-761B-48C3-92BB-A424A8D62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66131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1F1AB6-A912-4094-84EA-751F13DA03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3208" y="1899710"/>
            <a:ext cx="8763000" cy="3169708"/>
          </a:xfrm>
        </p:spPr>
        <p:txBody>
          <a:bodyPr anchor="b"/>
          <a:lstStyle>
            <a:lvl1pPr>
              <a:defRPr sz="5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60ACF49-AF3A-4EB4-83C1-942004A26E3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93208" y="5099405"/>
            <a:ext cx="8763000" cy="1666874"/>
          </a:xfrm>
        </p:spPr>
        <p:txBody>
          <a:bodyPr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380985" indent="0">
              <a:buNone/>
              <a:defRPr sz="1667">
                <a:solidFill>
                  <a:schemeClr val="tx1">
                    <a:tint val="75000"/>
                  </a:schemeClr>
                </a:solidFill>
              </a:defRPr>
            </a:lvl2pPr>
            <a:lvl3pPr marL="76197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3pPr>
            <a:lvl4pPr marL="1142954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4pPr>
            <a:lvl5pPr marL="1523939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5pPr>
            <a:lvl6pPr marL="1904924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6pPr>
            <a:lvl7pPr marL="2285909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7pPr>
            <a:lvl8pPr marL="2666893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8pPr>
            <a:lvl9pPr marL="3047878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C1691FF-2144-4C5C-B0ED-7F59CDB015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E4B9E-E315-4B9A-840A-36274024D24F}" type="datetimeFigureOut">
              <a:rPr lang="en-US" smtClean="0"/>
              <a:t>1/10/2021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7C3DC74-C2A2-44CE-BAB4-FD526915A2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6B9FEDC-55A2-47DD-BD23-5BDF098C12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D1656-761B-48C3-92BB-A424A8D62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18799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BF255A-1F16-4A31-8D4B-025A4861C2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F8BD851-272E-47BC-AB14-784C1D2CCBD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98500" y="2028472"/>
            <a:ext cx="4318000" cy="483482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13BC30D-CC4E-4D4A-8C22-63F95E780E8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143500" y="2028472"/>
            <a:ext cx="4318000" cy="483482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5BF6DA7-F548-4577-9B52-917D5101B9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E4B9E-E315-4B9A-840A-36274024D24F}" type="datetimeFigureOut">
              <a:rPr lang="en-US" smtClean="0"/>
              <a:t>1/10/2021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88CE2EA-3A16-412C-A1BF-E01778962C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D1BED5F-3B75-4FE8-9E92-D006F42F78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D1656-761B-48C3-92BB-A424A8D62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15760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F2A5BA-2906-4B04-956F-3BEFFA18CF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9823" y="405696"/>
            <a:ext cx="8763000" cy="1472848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D9AF5F9-CABB-41AA-9BA0-6F5BC57F953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99824" y="1867959"/>
            <a:ext cx="4298156" cy="915458"/>
          </a:xfrm>
        </p:spPr>
        <p:txBody>
          <a:bodyPr anchor="b"/>
          <a:lstStyle>
            <a:lvl1pPr marL="0" indent="0">
              <a:buNone/>
              <a:defRPr sz="2000" b="1"/>
            </a:lvl1pPr>
            <a:lvl2pPr marL="380985" indent="0">
              <a:buNone/>
              <a:defRPr sz="1667" b="1"/>
            </a:lvl2pPr>
            <a:lvl3pPr marL="761970" indent="0">
              <a:buNone/>
              <a:defRPr sz="1500" b="1"/>
            </a:lvl3pPr>
            <a:lvl4pPr marL="1142954" indent="0">
              <a:buNone/>
              <a:defRPr sz="1333" b="1"/>
            </a:lvl4pPr>
            <a:lvl5pPr marL="1523939" indent="0">
              <a:buNone/>
              <a:defRPr sz="1333" b="1"/>
            </a:lvl5pPr>
            <a:lvl6pPr marL="1904924" indent="0">
              <a:buNone/>
              <a:defRPr sz="1333" b="1"/>
            </a:lvl6pPr>
            <a:lvl7pPr marL="2285909" indent="0">
              <a:buNone/>
              <a:defRPr sz="1333" b="1"/>
            </a:lvl7pPr>
            <a:lvl8pPr marL="2666893" indent="0">
              <a:buNone/>
              <a:defRPr sz="1333" b="1"/>
            </a:lvl8pPr>
            <a:lvl9pPr marL="3047878" indent="0">
              <a:buNone/>
              <a:defRPr sz="1333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707A1B7-8A9C-40AF-BD2E-C181905CBBF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99824" y="2783417"/>
            <a:ext cx="4298156" cy="4093987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83043A7-47B4-4BF4-9A9D-7E6369B23E6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5143501" y="1867959"/>
            <a:ext cx="4319323" cy="915458"/>
          </a:xfrm>
        </p:spPr>
        <p:txBody>
          <a:bodyPr anchor="b"/>
          <a:lstStyle>
            <a:lvl1pPr marL="0" indent="0">
              <a:buNone/>
              <a:defRPr sz="2000" b="1"/>
            </a:lvl1pPr>
            <a:lvl2pPr marL="380985" indent="0">
              <a:buNone/>
              <a:defRPr sz="1667" b="1"/>
            </a:lvl2pPr>
            <a:lvl3pPr marL="761970" indent="0">
              <a:buNone/>
              <a:defRPr sz="1500" b="1"/>
            </a:lvl3pPr>
            <a:lvl4pPr marL="1142954" indent="0">
              <a:buNone/>
              <a:defRPr sz="1333" b="1"/>
            </a:lvl4pPr>
            <a:lvl5pPr marL="1523939" indent="0">
              <a:buNone/>
              <a:defRPr sz="1333" b="1"/>
            </a:lvl5pPr>
            <a:lvl6pPr marL="1904924" indent="0">
              <a:buNone/>
              <a:defRPr sz="1333" b="1"/>
            </a:lvl6pPr>
            <a:lvl7pPr marL="2285909" indent="0">
              <a:buNone/>
              <a:defRPr sz="1333" b="1"/>
            </a:lvl7pPr>
            <a:lvl8pPr marL="2666893" indent="0">
              <a:buNone/>
              <a:defRPr sz="1333" b="1"/>
            </a:lvl8pPr>
            <a:lvl9pPr marL="3047878" indent="0">
              <a:buNone/>
              <a:defRPr sz="1333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F4A4458-78B6-4B59-A390-0E9025429B2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5143501" y="2783417"/>
            <a:ext cx="4319323" cy="4093987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AB8BBE3-6553-41F8-9C7A-1C4B22B9FB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E4B9E-E315-4B9A-840A-36274024D24F}" type="datetimeFigureOut">
              <a:rPr lang="en-US" smtClean="0"/>
              <a:t>1/10/2021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7D30FC9-620A-4BE2-A965-306C194EBC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C2ABD56-E875-4F87-95BF-E4759D976A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D1656-761B-48C3-92BB-A424A8D62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84632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DE9AB8-902C-4A9F-B377-1541C1D4ED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598764F-0428-42B5-A7A5-E86AB054FC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E4B9E-E315-4B9A-840A-36274024D24F}" type="datetimeFigureOut">
              <a:rPr lang="en-US" smtClean="0"/>
              <a:t>1/10/2021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E718C7B-537D-4054-AD71-1593B7E9EE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CDD3072-CE96-4140-871B-EE8C3B0759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D1656-761B-48C3-92BB-A424A8D62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35294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DC732DC-53CD-470B-9F29-55925DD672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E4B9E-E315-4B9A-840A-36274024D24F}" type="datetimeFigureOut">
              <a:rPr lang="en-US" smtClean="0"/>
              <a:t>1/10/2021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0CE766D-296E-4FA0-8E14-56272B1799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9FCC3A6-122A-480D-9D00-4737492545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D1656-761B-48C3-92BB-A424A8D62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54659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32B38B-1D0B-4BD7-9188-144A4AF457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9824" y="508000"/>
            <a:ext cx="3276864" cy="1778000"/>
          </a:xfrm>
        </p:spPr>
        <p:txBody>
          <a:bodyPr anchor="b"/>
          <a:lstStyle>
            <a:lvl1pPr>
              <a:defRPr sz="2667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C190843-0416-4B21-BFE5-368DEF1C5D3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19323" y="1097141"/>
            <a:ext cx="5143500" cy="5415139"/>
          </a:xfrm>
        </p:spPr>
        <p:txBody>
          <a:bodyPr/>
          <a:lstStyle>
            <a:lvl1pPr>
              <a:defRPr sz="2667"/>
            </a:lvl1pPr>
            <a:lvl2pPr>
              <a:defRPr sz="2333"/>
            </a:lvl2pPr>
            <a:lvl3pPr>
              <a:defRPr sz="2000"/>
            </a:lvl3pPr>
            <a:lvl4pPr>
              <a:defRPr sz="1667"/>
            </a:lvl4pPr>
            <a:lvl5pPr>
              <a:defRPr sz="1667"/>
            </a:lvl5pPr>
            <a:lvl6pPr>
              <a:defRPr sz="1667"/>
            </a:lvl6pPr>
            <a:lvl7pPr>
              <a:defRPr sz="1667"/>
            </a:lvl7pPr>
            <a:lvl8pPr>
              <a:defRPr sz="1667"/>
            </a:lvl8pPr>
            <a:lvl9pPr>
              <a:defRPr sz="1667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E271B32-E8C3-4D8A-B3A4-A8DFCCB74A7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99824" y="2286000"/>
            <a:ext cx="3276864" cy="4235098"/>
          </a:xfrm>
        </p:spPr>
        <p:txBody>
          <a:bodyPr/>
          <a:lstStyle>
            <a:lvl1pPr marL="0" indent="0">
              <a:buNone/>
              <a:defRPr sz="1333"/>
            </a:lvl1pPr>
            <a:lvl2pPr marL="380985" indent="0">
              <a:buNone/>
              <a:defRPr sz="1167"/>
            </a:lvl2pPr>
            <a:lvl3pPr marL="761970" indent="0">
              <a:buNone/>
              <a:defRPr sz="1000"/>
            </a:lvl3pPr>
            <a:lvl4pPr marL="1142954" indent="0">
              <a:buNone/>
              <a:defRPr sz="833"/>
            </a:lvl4pPr>
            <a:lvl5pPr marL="1523939" indent="0">
              <a:buNone/>
              <a:defRPr sz="833"/>
            </a:lvl5pPr>
            <a:lvl6pPr marL="1904924" indent="0">
              <a:buNone/>
              <a:defRPr sz="833"/>
            </a:lvl6pPr>
            <a:lvl7pPr marL="2285909" indent="0">
              <a:buNone/>
              <a:defRPr sz="833"/>
            </a:lvl7pPr>
            <a:lvl8pPr marL="2666893" indent="0">
              <a:buNone/>
              <a:defRPr sz="833"/>
            </a:lvl8pPr>
            <a:lvl9pPr marL="3047878" indent="0">
              <a:buNone/>
              <a:defRPr sz="833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F783F03-FCAE-4B80-BA5E-11816C9DBF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E4B9E-E315-4B9A-840A-36274024D24F}" type="datetimeFigureOut">
              <a:rPr lang="en-US" smtClean="0"/>
              <a:t>1/10/2021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5D3CDC9-9DDD-4E34-9EC5-940A3EBAF9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B967BE5-08B8-4900-84CE-445A6228AB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D1656-761B-48C3-92BB-A424A8D62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02283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9782E3-2C81-4F07-94E2-0039721C37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9824" y="508000"/>
            <a:ext cx="3276864" cy="1778000"/>
          </a:xfrm>
        </p:spPr>
        <p:txBody>
          <a:bodyPr anchor="b"/>
          <a:lstStyle>
            <a:lvl1pPr>
              <a:defRPr sz="2667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452567E-55BC-4D26-A92C-475F83586E6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4319323" y="1097141"/>
            <a:ext cx="5143500" cy="5415139"/>
          </a:xfrm>
        </p:spPr>
        <p:txBody>
          <a:bodyPr/>
          <a:lstStyle>
            <a:lvl1pPr marL="0" indent="0">
              <a:buNone/>
              <a:defRPr sz="2667"/>
            </a:lvl1pPr>
            <a:lvl2pPr marL="380985" indent="0">
              <a:buNone/>
              <a:defRPr sz="2333"/>
            </a:lvl2pPr>
            <a:lvl3pPr marL="761970" indent="0">
              <a:buNone/>
              <a:defRPr sz="2000"/>
            </a:lvl3pPr>
            <a:lvl4pPr marL="1142954" indent="0">
              <a:buNone/>
              <a:defRPr sz="1667"/>
            </a:lvl4pPr>
            <a:lvl5pPr marL="1523939" indent="0">
              <a:buNone/>
              <a:defRPr sz="1667"/>
            </a:lvl5pPr>
            <a:lvl6pPr marL="1904924" indent="0">
              <a:buNone/>
              <a:defRPr sz="1667"/>
            </a:lvl6pPr>
            <a:lvl7pPr marL="2285909" indent="0">
              <a:buNone/>
              <a:defRPr sz="1667"/>
            </a:lvl7pPr>
            <a:lvl8pPr marL="2666893" indent="0">
              <a:buNone/>
              <a:defRPr sz="1667"/>
            </a:lvl8pPr>
            <a:lvl9pPr marL="3047878" indent="0">
              <a:buNone/>
              <a:defRPr sz="1667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01BC5AC-9B0C-4BA5-B232-5CECCAEC2A8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99824" y="2286000"/>
            <a:ext cx="3276864" cy="4235098"/>
          </a:xfrm>
        </p:spPr>
        <p:txBody>
          <a:bodyPr/>
          <a:lstStyle>
            <a:lvl1pPr marL="0" indent="0">
              <a:buNone/>
              <a:defRPr sz="1333"/>
            </a:lvl1pPr>
            <a:lvl2pPr marL="380985" indent="0">
              <a:buNone/>
              <a:defRPr sz="1167"/>
            </a:lvl2pPr>
            <a:lvl3pPr marL="761970" indent="0">
              <a:buNone/>
              <a:defRPr sz="1000"/>
            </a:lvl3pPr>
            <a:lvl4pPr marL="1142954" indent="0">
              <a:buNone/>
              <a:defRPr sz="833"/>
            </a:lvl4pPr>
            <a:lvl5pPr marL="1523939" indent="0">
              <a:buNone/>
              <a:defRPr sz="833"/>
            </a:lvl5pPr>
            <a:lvl6pPr marL="1904924" indent="0">
              <a:buNone/>
              <a:defRPr sz="833"/>
            </a:lvl6pPr>
            <a:lvl7pPr marL="2285909" indent="0">
              <a:buNone/>
              <a:defRPr sz="833"/>
            </a:lvl7pPr>
            <a:lvl8pPr marL="2666893" indent="0">
              <a:buNone/>
              <a:defRPr sz="833"/>
            </a:lvl8pPr>
            <a:lvl9pPr marL="3047878" indent="0">
              <a:buNone/>
              <a:defRPr sz="833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AA003CF-6C39-4D0B-BD1A-A11A4C8295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E4B9E-E315-4B9A-840A-36274024D24F}" type="datetimeFigureOut">
              <a:rPr lang="en-US" smtClean="0"/>
              <a:t>1/10/2021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70A6AED-C2DD-4EE4-A934-16404B98B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80AAAB6-4C1C-4A3F-AC3E-C6BACCE582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D1656-761B-48C3-92BB-A424A8D62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07022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0BE386-F03C-40E4-8CEA-84FF39F37E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5A10C7C-2C42-4FD9-82F1-D710D77C3E1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B82FB5A-1653-4A55-9E92-DE2CF54ECD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E4B9E-E315-4B9A-840A-36274024D24F}" type="datetimeFigureOut">
              <a:rPr lang="en-US" smtClean="0"/>
              <a:t>1/10/2021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F43EC5D-7ADC-46D9-BB48-88D7E45E71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55F2A11-F10B-43B4-90BB-CBBE5923E0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D1656-761B-48C3-92BB-A424A8D62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36980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CF53555-1E03-404F-84EC-CE30657566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7270750" y="405694"/>
            <a:ext cx="2190750" cy="645759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1B269D5-ADD2-4947-8080-80E5DE92EB5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98500" y="405694"/>
            <a:ext cx="6445250" cy="645759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4CE821B-8107-4395-B89B-C0B3F91E35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E4B9E-E315-4B9A-840A-36274024D24F}" type="datetimeFigureOut">
              <a:rPr lang="en-US" smtClean="0"/>
              <a:t>1/10/2021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958F406-A14E-4F0C-92B3-C9ED88728F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75E5BDF-4432-4A4E-9549-A9D2C63A27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D1656-761B-48C3-92BB-A424A8D62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3439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C627C9C-2BC4-410B-8C0C-C7051BBA4E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8500" y="405696"/>
            <a:ext cx="8763000" cy="147284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23E2B67-5587-4956-BEEA-D2E3D17B69F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98500" y="2028472"/>
            <a:ext cx="8763000" cy="48348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FC3F5B3-CBB7-4338-952A-AF2157964A8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98500" y="7062613"/>
            <a:ext cx="2286000" cy="40569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9E4B9E-E315-4B9A-840A-36274024D24F}" type="datetimeFigureOut">
              <a:rPr lang="en-US" smtClean="0"/>
              <a:t>1/10/2021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BF1EF74-C335-4D0E-A10E-3DEB81E0842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365500" y="7062613"/>
            <a:ext cx="3429000" cy="40569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95E0875-D8EF-4A0C-8957-70FB2501C9F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175500" y="7062613"/>
            <a:ext cx="2286000" cy="40569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13D1656-761B-48C3-92BB-A424A8D62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64105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761970" rtl="0" eaLnBrk="1" latinLnBrk="0" hangingPunct="1">
        <a:lnSpc>
          <a:spcPct val="90000"/>
        </a:lnSpc>
        <a:spcBef>
          <a:spcPct val="0"/>
        </a:spcBef>
        <a:buNone/>
        <a:defRPr sz="36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90492" indent="-190492" algn="l" defTabSz="761970" rtl="0" eaLnBrk="1" latinLnBrk="0" hangingPunct="1">
        <a:lnSpc>
          <a:spcPct val="90000"/>
        </a:lnSpc>
        <a:spcBef>
          <a:spcPts val="833"/>
        </a:spcBef>
        <a:buFont typeface="Arial" panose="020B0604020202020204" pitchFamily="34" charset="0"/>
        <a:buChar char="•"/>
        <a:defRPr sz="2333" kern="1200">
          <a:solidFill>
            <a:schemeClr val="tx1"/>
          </a:solidFill>
          <a:latin typeface="+mn-lt"/>
          <a:ea typeface="+mn-ea"/>
          <a:cs typeface="+mn-cs"/>
        </a:defRPr>
      </a:lvl1pPr>
      <a:lvl2pPr marL="571477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952462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667" kern="1200">
          <a:solidFill>
            <a:schemeClr val="tx1"/>
          </a:solidFill>
          <a:latin typeface="+mn-lt"/>
          <a:ea typeface="+mn-ea"/>
          <a:cs typeface="+mn-cs"/>
        </a:defRPr>
      </a:lvl3pPr>
      <a:lvl4pPr marL="1333447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714431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2095416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476401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857386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3238370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1pPr>
      <a:lvl2pPr marL="380985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2pPr>
      <a:lvl3pPr marL="761970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142954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23939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904924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85909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666893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3047878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.m4a"/><Relationship Id="rId2" Type="http://schemas.microsoft.com/office/2007/relationships/media" Target="../media/media1.m4a"/><Relationship Id="rId1" Type="http://schemas.openxmlformats.org/officeDocument/2006/relationships/tags" Target="../tags/tag1.xml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media2.m4a"/><Relationship Id="rId2" Type="http://schemas.microsoft.com/office/2007/relationships/media" Target="../media/media2.m4a"/><Relationship Id="rId1" Type="http://schemas.openxmlformats.org/officeDocument/2006/relationships/tags" Target="../tags/tag2.xml"/><Relationship Id="rId6" Type="http://schemas.openxmlformats.org/officeDocument/2006/relationships/image" Target="../media/image1.png"/><Relationship Id="rId5" Type="http://schemas.openxmlformats.org/officeDocument/2006/relationships/image" Target="../media/image2.png"/><Relationship Id="rId4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media3.m4a"/><Relationship Id="rId2" Type="http://schemas.microsoft.com/office/2007/relationships/media" Target="../media/media3.m4a"/><Relationship Id="rId1" Type="http://schemas.openxmlformats.org/officeDocument/2006/relationships/tags" Target="../tags/tag3.xml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media4.m4a"/><Relationship Id="rId2" Type="http://schemas.microsoft.com/office/2007/relationships/media" Target="../media/media4.m4a"/><Relationship Id="rId1" Type="http://schemas.openxmlformats.org/officeDocument/2006/relationships/tags" Target="../tags/tag4.xml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media5.m4a"/><Relationship Id="rId2" Type="http://schemas.microsoft.com/office/2007/relationships/media" Target="../media/media5.m4a"/><Relationship Id="rId1" Type="http://schemas.openxmlformats.org/officeDocument/2006/relationships/tags" Target="../tags/tag5.xml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media6.m4a"/><Relationship Id="rId2" Type="http://schemas.microsoft.com/office/2007/relationships/media" Target="../media/media6.m4a"/><Relationship Id="rId1" Type="http://schemas.openxmlformats.org/officeDocument/2006/relationships/tags" Target="../tags/tag6.xml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media7.m4a"/><Relationship Id="rId2" Type="http://schemas.microsoft.com/office/2007/relationships/media" Target="../media/media7.m4a"/><Relationship Id="rId1" Type="http://schemas.openxmlformats.org/officeDocument/2006/relationships/tags" Target="../tags/tag7.xml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FD9671DF-C56E-410F-9AE3-0575392F4812}"/>
              </a:ext>
            </a:extLst>
          </p:cNvPr>
          <p:cNvSpPr txBox="1"/>
          <p:nvPr/>
        </p:nvSpPr>
        <p:spPr>
          <a:xfrm>
            <a:off x="508000" y="63500"/>
            <a:ext cx="9232900" cy="5509200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US" sz="4400" b="1" dirty="0">
                <a:solidFill>
                  <a:srgbClr val="000000"/>
                </a:solidFill>
                <a:latin typeface="CCW Cursive Writing 1 - 36"/>
              </a:rPr>
              <a:t>We are learning</a:t>
            </a:r>
          </a:p>
          <a:p>
            <a:endParaRPr lang="en-US" sz="4400" b="1" dirty="0">
              <a:solidFill>
                <a:srgbClr val="000000"/>
              </a:solidFill>
              <a:latin typeface="CCW Cursive Writing 1 - 36"/>
            </a:endParaRPr>
          </a:p>
          <a:p>
            <a:r>
              <a:rPr lang="en-US" sz="4400" b="1" dirty="0">
                <a:solidFill>
                  <a:srgbClr val="000000"/>
                </a:solidFill>
                <a:latin typeface="CCW Cursive Writing 1 - 36"/>
              </a:rPr>
              <a:t>T</a:t>
            </a:r>
            <a:r>
              <a:rPr lang="en-US" sz="4400" dirty="0">
                <a:solidFill>
                  <a:srgbClr val="000000"/>
                </a:solidFill>
                <a:latin typeface="CCW Cursive Writing 1 - 36"/>
              </a:rPr>
              <a:t>o write our weekend news. </a:t>
            </a:r>
          </a:p>
          <a:p>
            <a:endParaRPr lang="en-US" sz="4400" dirty="0">
              <a:solidFill>
                <a:srgbClr val="000000"/>
              </a:solidFill>
              <a:latin typeface="CCW Cursive Writing 1 - 36"/>
            </a:endParaRPr>
          </a:p>
          <a:p>
            <a:r>
              <a:rPr lang="en-US" sz="4400" dirty="0">
                <a:solidFill>
                  <a:srgbClr val="000000"/>
                </a:solidFill>
                <a:latin typeface="CCW Cursive Writing 1 - 36"/>
              </a:rPr>
              <a:t>To use </a:t>
            </a:r>
            <a:r>
              <a:rPr lang="en-US" sz="4400" b="1" dirty="0">
                <a:solidFill>
                  <a:srgbClr val="000000"/>
                </a:solidFill>
                <a:latin typeface="CCW Cursive Writing 1 - 36"/>
              </a:rPr>
              <a:t>and</a:t>
            </a:r>
            <a:r>
              <a:rPr lang="en-US" sz="4400" dirty="0">
                <a:solidFill>
                  <a:srgbClr val="000000"/>
                </a:solidFill>
                <a:latin typeface="CCW Cursive Writing 1 - 36"/>
              </a:rPr>
              <a:t> to extend our sentences.</a:t>
            </a: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3728E436-CEA8-4D5C-8BBA-CBDFAA0A4609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398000" y="6858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7518497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2243"/>
    </mc:Choice>
    <mc:Fallback>
      <p:transition spd="slow" advTm="1224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2537D2E9-7B73-47CB-885A-2CC374997F53}"/>
              </a:ext>
            </a:extLst>
          </p:cNvPr>
          <p:cNvSpPr txBox="1"/>
          <p:nvPr/>
        </p:nvSpPr>
        <p:spPr>
          <a:xfrm>
            <a:off x="413657" y="3501257"/>
            <a:ext cx="9537700" cy="507831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pPr algn="ctr"/>
            <a:r>
              <a:rPr lang="en-GB" sz="2700" dirty="0">
                <a:solidFill>
                  <a:srgbClr val="000000"/>
                </a:solidFill>
                <a:latin typeface="CCW Cursive Writing 1 - 36"/>
              </a:rPr>
              <a:t>What did you do at the weekend?</a:t>
            </a:r>
            <a:endParaRPr lang="en-US" sz="2700" dirty="0">
              <a:solidFill>
                <a:srgbClr val="000000"/>
              </a:solidFill>
              <a:latin typeface="CCW Cursive Writing 1 - 36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E61EA2E-BA8E-456D-8599-1CFDE02CD9C3}"/>
              </a:ext>
            </a:extLst>
          </p:cNvPr>
          <p:cNvPicPr>
            <a:picLocks/>
          </p:cNvPicPr>
          <p:nvPr/>
        </p:nvPicPr>
        <p:blipFill>
          <a:blip r:embed="rId5">
            <a:clrChange>
              <a:clrFrom>
                <a:srgbClr val="6A5ACD"/>
              </a:clrFrom>
              <a:clrTo>
                <a:srgbClr val="6A5ACD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643" y="1905122"/>
            <a:ext cx="9964632" cy="3700099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0BAD9ABC-67B4-4071-B19D-1EFA04D61BFB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398000" y="6858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2278663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270"/>
    </mc:Choice>
    <mc:Fallback>
      <p:transition spd="slow" advTm="727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DBDA6FD-779B-4748-9FAF-077B00D3779B}"/>
              </a:ext>
            </a:extLst>
          </p:cNvPr>
          <p:cNvSpPr txBox="1"/>
          <p:nvPr/>
        </p:nvSpPr>
        <p:spPr>
          <a:xfrm>
            <a:off x="88900" y="1104900"/>
            <a:ext cx="9842500" cy="4524315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3600" dirty="0">
                <a:solidFill>
                  <a:srgbClr val="000000"/>
                </a:solidFill>
                <a:latin typeface="CCW Cursive Writing 1 - 22"/>
              </a:rPr>
              <a:t>I had a great weekend. I took Logan and Roxy for walks in Virginia Water. I got a bit cross with Roxy because she rolled in something very smelly so I had to give her a bath when we got home. </a:t>
            </a:r>
            <a:endParaRPr lang="en-US" sz="3600" dirty="0">
              <a:solidFill>
                <a:srgbClr val="000000"/>
              </a:solidFill>
              <a:latin typeface="CCW Cursive Writing 1 - 22"/>
            </a:endParaRP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7F442E0B-BF4B-46FA-91E8-BB723E0BCAE9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398000" y="6858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8284810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0422"/>
    </mc:Choice>
    <mc:Fallback>
      <p:transition spd="slow" advTm="2042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6924F31F-79C7-4FCF-923A-0892A57107FA}"/>
              </a:ext>
            </a:extLst>
          </p:cNvPr>
          <p:cNvSpPr txBox="1"/>
          <p:nvPr/>
        </p:nvSpPr>
        <p:spPr>
          <a:xfrm>
            <a:off x="88900" y="1104900"/>
            <a:ext cx="9842500" cy="3970318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3600" dirty="0">
                <a:solidFill>
                  <a:srgbClr val="000000"/>
                </a:solidFill>
                <a:latin typeface="CCW Cursive Writing 1 - 22"/>
              </a:rPr>
              <a:t>On Sunday I decided to make something new for dinner. I’ve not made ‘toad in the hole’ before but I gave it a go and it turned out really well. I was very pleased with myself. </a:t>
            </a:r>
            <a:endParaRPr lang="en-US" sz="1600" dirty="0">
              <a:solidFill>
                <a:srgbClr val="000000"/>
              </a:solidFill>
              <a:latin typeface="CCW Cursive Writing 1 - 22"/>
            </a:endParaRP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852DDAB7-EC42-4033-B490-2FFD88679051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398000" y="6858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3064677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2046"/>
    </mc:Choice>
    <mc:Fallback>
      <p:transition spd="slow" advTm="1204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84898305-4BA2-439D-8832-28DB99503214}"/>
              </a:ext>
            </a:extLst>
          </p:cNvPr>
          <p:cNvSpPr txBox="1"/>
          <p:nvPr/>
        </p:nvSpPr>
        <p:spPr>
          <a:xfrm>
            <a:off x="88900" y="1104900"/>
            <a:ext cx="9842500" cy="3416320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3600" dirty="0">
                <a:solidFill>
                  <a:srgbClr val="000000"/>
                </a:solidFill>
                <a:latin typeface="CCW Cursive Writing 1 - 22"/>
              </a:rPr>
              <a:t>In the evening I wanted to watch a film but I couldn’t find one I liked so I listened to some music instead. It was very relaxing. </a:t>
            </a:r>
            <a:endParaRPr lang="en-US" sz="3600" dirty="0">
              <a:solidFill>
                <a:srgbClr val="000000"/>
              </a:solidFill>
              <a:latin typeface="CCW Cursive Writing 1 - 22"/>
            </a:endParaRP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3665C326-35EF-4A01-BE27-07837A7ABB09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398000" y="6858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1819309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300"/>
    </mc:Choice>
    <mc:Fallback>
      <p:transition spd="slow" advTm="103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96932E22-58FC-4A9D-B59C-EF2C1A023D69}"/>
              </a:ext>
            </a:extLst>
          </p:cNvPr>
          <p:cNvSpPr txBox="1"/>
          <p:nvPr/>
        </p:nvSpPr>
        <p:spPr>
          <a:xfrm>
            <a:off x="342900" y="393700"/>
            <a:ext cx="9232900" cy="3416320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3600" dirty="0">
                <a:solidFill>
                  <a:srgbClr val="000000"/>
                </a:solidFill>
                <a:latin typeface="CCW Cursive Writing 1 - 28"/>
              </a:rPr>
              <a:t>I would like you to write your weekend news.</a:t>
            </a:r>
          </a:p>
          <a:p>
            <a:r>
              <a:rPr lang="en-GB" sz="3600" dirty="0">
                <a:solidFill>
                  <a:srgbClr val="000000"/>
                </a:solidFill>
                <a:latin typeface="CCW Cursive Writing 1 - 28"/>
              </a:rPr>
              <a:t> </a:t>
            </a:r>
          </a:p>
          <a:p>
            <a:r>
              <a:rPr lang="en-GB" sz="3600" dirty="0">
                <a:solidFill>
                  <a:srgbClr val="000000"/>
                </a:solidFill>
                <a:latin typeface="CCW Cursive Writing 1 - 28"/>
              </a:rPr>
              <a:t>Can you remember the things we must include in our writing?</a:t>
            </a:r>
            <a:endParaRPr lang="en-US" sz="3600" dirty="0">
              <a:solidFill>
                <a:srgbClr val="000000"/>
              </a:solidFill>
              <a:latin typeface="CCW Cursive Writing 1 - 28"/>
            </a:endParaRP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BF8D8E91-4FEA-4B71-A7C2-BE1A82B621C7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398000" y="6858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593987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1098"/>
    </mc:Choice>
    <mc:Fallback>
      <p:transition spd="slow" advTm="1109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>
            <a:extLst>
              <a:ext uri="{FF2B5EF4-FFF2-40B4-BE49-F238E27FC236}">
                <a16:creationId xmlns:a16="http://schemas.microsoft.com/office/drawing/2014/main" id="{D6FE895C-F350-407B-99BF-B5098218A6E8}"/>
              </a:ext>
            </a:extLst>
          </p:cNvPr>
          <p:cNvSpPr/>
          <p:nvPr/>
        </p:nvSpPr>
        <p:spPr>
          <a:xfrm>
            <a:off x="804359" y="429303"/>
            <a:ext cx="369570" cy="369570"/>
          </a:xfrm>
          <a:prstGeom prst="ellipse">
            <a:avLst/>
          </a:prstGeom>
          <a:solidFill>
            <a:srgbClr val="000000"/>
          </a:solidFill>
          <a:ln w="38100" cap="flat" cmpd="sng" algn="ctr">
            <a:solidFill>
              <a:srgbClr val="000000"/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60992639-410E-465C-ABA5-6C4EB0ECE400}"/>
              </a:ext>
            </a:extLst>
          </p:cNvPr>
          <p:cNvCxnSpPr/>
          <p:nvPr/>
        </p:nvCxnSpPr>
        <p:spPr>
          <a:xfrm>
            <a:off x="200352" y="3570514"/>
            <a:ext cx="1681607" cy="0"/>
          </a:xfrm>
          <a:prstGeom prst="line">
            <a:avLst/>
          </a:prstGeom>
          <a:ln w="38100" cap="flat" cmpd="sng" algn="ctr">
            <a:solidFill>
              <a:srgbClr val="000000"/>
            </a:solidFill>
            <a:prstDash val="solid"/>
            <a:miter lim="800000"/>
            <a:headEnd type="none" w="med" len="sm"/>
            <a:tailEnd type="none" w="med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CC6103D1-66AE-409C-9546-45A570E32265}"/>
              </a:ext>
            </a:extLst>
          </p:cNvPr>
          <p:cNvCxnSpPr/>
          <p:nvPr/>
        </p:nvCxnSpPr>
        <p:spPr>
          <a:xfrm>
            <a:off x="200352" y="5038035"/>
            <a:ext cx="1725803" cy="0"/>
          </a:xfrm>
          <a:prstGeom prst="line">
            <a:avLst/>
          </a:prstGeom>
          <a:ln w="38100" cap="flat" cmpd="sng" algn="ctr">
            <a:solidFill>
              <a:srgbClr val="000000"/>
            </a:solidFill>
            <a:prstDash val="solid"/>
            <a:miter lim="800000"/>
            <a:headEnd type="none" w="med" len="sm"/>
            <a:tailEnd type="none" w="med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>
            <a:extLst>
              <a:ext uri="{FF2B5EF4-FFF2-40B4-BE49-F238E27FC236}">
                <a16:creationId xmlns:a16="http://schemas.microsoft.com/office/drawing/2014/main" id="{264E51C1-69E7-4BBD-8799-3812D62CA334}"/>
              </a:ext>
            </a:extLst>
          </p:cNvPr>
          <p:cNvSpPr txBox="1"/>
          <p:nvPr/>
        </p:nvSpPr>
        <p:spPr>
          <a:xfrm>
            <a:off x="2431618" y="228202"/>
            <a:ext cx="5768953" cy="707886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US" sz="4000" b="1" dirty="0">
                <a:solidFill>
                  <a:srgbClr val="4B0082"/>
                </a:solidFill>
                <a:latin typeface="CCW Cursive Writing 1 - 18"/>
              </a:rPr>
              <a:t>full stops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7F1A1FC-8C65-46D6-987A-2948BEF69083}"/>
              </a:ext>
            </a:extLst>
          </p:cNvPr>
          <p:cNvSpPr txBox="1"/>
          <p:nvPr/>
        </p:nvSpPr>
        <p:spPr>
          <a:xfrm>
            <a:off x="2243271" y="1622189"/>
            <a:ext cx="6663872" cy="707886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US" sz="4000" b="1" dirty="0">
                <a:solidFill>
                  <a:srgbClr val="4B0082"/>
                </a:solidFill>
                <a:latin typeface="CCW Cursive Writing 1 - 18"/>
              </a:rPr>
              <a:t>capital letters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80B6A79-017E-4D98-A884-D70165599D2C}"/>
              </a:ext>
            </a:extLst>
          </p:cNvPr>
          <p:cNvSpPr txBox="1"/>
          <p:nvPr/>
        </p:nvSpPr>
        <p:spPr>
          <a:xfrm>
            <a:off x="2197100" y="3118172"/>
            <a:ext cx="7471229" cy="707886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US" sz="4000" b="1" dirty="0">
                <a:solidFill>
                  <a:srgbClr val="4B0082"/>
                </a:solidFill>
                <a:latin typeface="CCW Cursive Writing 1 - 18"/>
              </a:rPr>
              <a:t>letters on the line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3B6BF37-E26F-4FA3-9BD7-7DAFEF3431DC}"/>
              </a:ext>
            </a:extLst>
          </p:cNvPr>
          <p:cNvSpPr txBox="1"/>
          <p:nvPr/>
        </p:nvSpPr>
        <p:spPr>
          <a:xfrm>
            <a:off x="2197100" y="4230090"/>
            <a:ext cx="7803243" cy="1323439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GB" sz="4000" b="1" dirty="0">
                <a:solidFill>
                  <a:srgbClr val="4B0082"/>
                </a:solidFill>
                <a:latin typeface="CCW Cursive Writing 1 - 18"/>
              </a:rPr>
              <a:t>letter tails under the line</a:t>
            </a:r>
            <a:endParaRPr lang="en-US" sz="4000" b="1" dirty="0">
              <a:solidFill>
                <a:srgbClr val="4B0082"/>
              </a:solidFill>
              <a:latin typeface="CCW Cursive Writing 1 - 1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E074202-EAD0-4362-88CD-6299D42E2A65}"/>
              </a:ext>
            </a:extLst>
          </p:cNvPr>
          <p:cNvSpPr txBox="1"/>
          <p:nvPr/>
        </p:nvSpPr>
        <p:spPr>
          <a:xfrm>
            <a:off x="2197100" y="5778005"/>
            <a:ext cx="7687129" cy="1323439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US" sz="4000" b="1" dirty="0">
                <a:solidFill>
                  <a:srgbClr val="4B0082"/>
                </a:solidFill>
                <a:latin typeface="CCW Cursive Writing 1 - 18"/>
              </a:rPr>
              <a:t>and to extend sentences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4B43282-780C-47DE-870D-159BBB3C23B1}"/>
              </a:ext>
            </a:extLst>
          </p:cNvPr>
          <p:cNvSpPr txBox="1"/>
          <p:nvPr/>
        </p:nvSpPr>
        <p:spPr>
          <a:xfrm>
            <a:off x="133858" y="4573986"/>
            <a:ext cx="27236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err="1">
                <a:latin typeface="CCW Cursive Writing 1" panose="03050602040000000000" pitchFamily="66" charset="0"/>
              </a:rPr>
              <a:t>fgjpq</a:t>
            </a:r>
            <a:endParaRPr lang="en-US" sz="3200" dirty="0">
              <a:latin typeface="CCW Cursive Writing 1" panose="03050602040000000000" pitchFamily="66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63805729-2475-4F46-8496-B823523F0BD8}"/>
              </a:ext>
            </a:extLst>
          </p:cNvPr>
          <p:cNvSpPr txBox="1"/>
          <p:nvPr/>
        </p:nvSpPr>
        <p:spPr>
          <a:xfrm>
            <a:off x="215749" y="3120903"/>
            <a:ext cx="202752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CCW Cursive Writing 1" panose="03050602040000000000" pitchFamily="66" charset="0"/>
              </a:rPr>
              <a:t>went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AFC418DD-7028-48A1-8E29-DFF540B14B75}"/>
              </a:ext>
            </a:extLst>
          </p:cNvPr>
          <p:cNvSpPr txBox="1"/>
          <p:nvPr/>
        </p:nvSpPr>
        <p:spPr>
          <a:xfrm>
            <a:off x="423491" y="1771742"/>
            <a:ext cx="14584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CCW Cursive Writing 1" panose="03050602040000000000" pitchFamily="66" charset="0"/>
              </a:rPr>
              <a:t>ABC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49225871-0902-4642-9484-A08432B73C45}"/>
              </a:ext>
            </a:extLst>
          </p:cNvPr>
          <p:cNvSpPr txBox="1"/>
          <p:nvPr/>
        </p:nvSpPr>
        <p:spPr>
          <a:xfrm>
            <a:off x="233344" y="5923147"/>
            <a:ext cx="199233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latin typeface="CCW Cursive Writing 1" panose="03050602040000000000" pitchFamily="66" charset="0"/>
              </a:rPr>
              <a:t>and</a:t>
            </a:r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33F227BC-9F4F-45A7-8DD1-386F455B9744}"/>
              </a:ext>
            </a:extLst>
          </p:cNvPr>
          <p:cNvCxnSpPr/>
          <p:nvPr/>
        </p:nvCxnSpPr>
        <p:spPr>
          <a:xfrm>
            <a:off x="423491" y="1175657"/>
            <a:ext cx="8647938" cy="0"/>
          </a:xfrm>
          <a:prstGeom prst="line">
            <a:avLst/>
          </a:prstGeom>
          <a:ln w="57150">
            <a:solidFill>
              <a:srgbClr val="FF006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7ABD3B27-58C4-4B44-A6E0-9ECCF0A45304}"/>
              </a:ext>
            </a:extLst>
          </p:cNvPr>
          <p:cNvCxnSpPr/>
          <p:nvPr/>
        </p:nvCxnSpPr>
        <p:spPr>
          <a:xfrm>
            <a:off x="423491" y="2735943"/>
            <a:ext cx="8647938" cy="0"/>
          </a:xfrm>
          <a:prstGeom prst="line">
            <a:avLst/>
          </a:prstGeom>
          <a:ln w="57150">
            <a:solidFill>
              <a:srgbClr val="FF006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3DBE57E0-453F-423B-9A14-3468EFFEF358}"/>
              </a:ext>
            </a:extLst>
          </p:cNvPr>
          <p:cNvCxnSpPr/>
          <p:nvPr/>
        </p:nvCxnSpPr>
        <p:spPr>
          <a:xfrm>
            <a:off x="259205" y="4230090"/>
            <a:ext cx="8647938" cy="0"/>
          </a:xfrm>
          <a:prstGeom prst="line">
            <a:avLst/>
          </a:prstGeom>
          <a:ln w="57150">
            <a:solidFill>
              <a:srgbClr val="FF006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77C08716-6C5F-4005-916C-98FE997E1B15}"/>
              </a:ext>
            </a:extLst>
          </p:cNvPr>
          <p:cNvCxnSpPr/>
          <p:nvPr/>
        </p:nvCxnSpPr>
        <p:spPr>
          <a:xfrm>
            <a:off x="233344" y="5778005"/>
            <a:ext cx="8647938" cy="0"/>
          </a:xfrm>
          <a:prstGeom prst="line">
            <a:avLst/>
          </a:prstGeom>
          <a:ln w="57150">
            <a:solidFill>
              <a:srgbClr val="FF006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7573ED1C-2C10-4BED-A8B4-0FD7D6B16982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398000" y="6858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6431631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6943"/>
    </mc:Choice>
    <mc:Fallback>
      <p:transition spd="slow" advTm="1694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</TotalTime>
  <Words>183</Words>
  <Application>Microsoft Office PowerPoint</Application>
  <PresentationFormat>Custom</PresentationFormat>
  <Paragraphs>21</Paragraphs>
  <Slides>7</Slides>
  <Notes>0</Notes>
  <HiddenSlides>0</HiddenSlides>
  <MMClips>7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6" baseType="lpstr">
      <vt:lpstr>CCW Cursive Writing 1 - 36</vt:lpstr>
      <vt:lpstr>CCW Cursive Writing 1 - 28</vt:lpstr>
      <vt:lpstr>Calibri Light</vt:lpstr>
      <vt:lpstr>CCW Cursive Writing 1 - 22</vt:lpstr>
      <vt:lpstr>CCW Cursive Writing 1 - 18</vt:lpstr>
      <vt:lpstr>Calibri</vt:lpstr>
      <vt:lpstr>Arial</vt:lpstr>
      <vt:lpstr>CCW Cursive Writing 1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Christina Weerasekera</dc:creator>
  <cp:lastModifiedBy>Christina Weerasekera</cp:lastModifiedBy>
  <cp:revision>4</cp:revision>
  <dcterms:created xsi:type="dcterms:W3CDTF">2021-01-05T15:26:57Z</dcterms:created>
  <dcterms:modified xsi:type="dcterms:W3CDTF">2021-01-10T11:33:07Z</dcterms:modified>
</cp:coreProperties>
</file>