
<file path=[Content_Types].xml><?xml version="1.0" encoding="utf-8"?>
<Types xmlns="http://schemas.openxmlformats.org/package/2006/content-types">
  <Default Extension="png" ContentType="image/png"/>
  <Default Extension="jpeg" ContentType="image/jpeg"/>
  <Default Extension="m4a" ContentType="audio/mp4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ags/tag1.xml" ContentType="application/vnd.openxmlformats-officedocument.presentationml.tags+xml"/>
  <Override PartName="/ppt/tags/tag2.xml" ContentType="application/vnd.openxmlformats-officedocument.presentationml.tags+xml"/>
  <Override PartName="/ppt/tags/tag3.xml" ContentType="application/vnd.openxmlformats-officedocument.presentationml.tags+xml"/>
  <Override PartName="/ppt/tags/tag4.xml" ContentType="application/vnd.openxmlformats-officedocument.presentationml.tags+xml"/>
  <Override PartName="/ppt/tags/tag5.xml" ContentType="application/vnd.openxmlformats-officedocument.presentationml.tags+xml"/>
  <Override PartName="/ppt/tags/tag6.xml" ContentType="application/vnd.openxmlformats-officedocument.presentationml.tags+xml"/>
  <Override PartName="/ppt/tags/tag7.xml" ContentType="application/vnd.openxmlformats-officedocument.presentationml.tags+xml"/>
  <Override PartName="/ppt/tags/tag8.xml" ContentType="application/vnd.openxmlformats-officedocument.presentationml.tags+xml"/>
  <Override PartName="/ppt/tags/tag9.xml" ContentType="application/vnd.openxmlformats-officedocument.presentationml.tags+xml"/>
  <Override PartName="/ppt/tags/tag10.xml" ContentType="application/vnd.openxmlformats-officedocument.presentationml.tags+xml"/>
  <Override PartName="/ppt/tags/tag11.xml" ContentType="application/vnd.openxmlformats-officedocument.presentationml.tags+xml"/>
  <Override PartName="/ppt/tags/tag12.xml" ContentType="application/vnd.openxmlformats-officedocument.presentationml.tags+xml"/>
  <Override PartName="/ppt/tags/tag13.xml" ContentType="application/vnd.openxmlformats-officedocument.presentationml.tags+xml"/>
  <Override PartName="/ppt/tags/tag14.xml" ContentType="application/vnd.openxmlformats-officedocument.presentationml.tags+xml"/>
  <Override PartName="/ppt/tags/tag15.xml" ContentType="application/vnd.openxmlformats-officedocument.presentationml.tags+xml"/>
  <Override PartName="/ppt/tags/tag16.xml" ContentType="application/vnd.openxmlformats-officedocument.presentationml.tags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82" r:id="rId2"/>
    <p:sldId id="283" r:id="rId3"/>
    <p:sldId id="284" r:id="rId4"/>
    <p:sldId id="285" r:id="rId5"/>
    <p:sldId id="273" r:id="rId6"/>
    <p:sldId id="256" r:id="rId7"/>
    <p:sldId id="272" r:id="rId8"/>
    <p:sldId id="275" r:id="rId9"/>
    <p:sldId id="276" r:id="rId10"/>
    <p:sldId id="278" r:id="rId11"/>
    <p:sldId id="279" r:id="rId12"/>
    <p:sldId id="280" r:id="rId13"/>
    <p:sldId id="281" r:id="rId14"/>
    <p:sldId id="271" r:id="rId15"/>
    <p:sldId id="286" r:id="rId16"/>
    <p:sldId id="287" r:id="rId17"/>
  </p:sldIdLst>
  <p:sldSz cx="9144000" cy="6858000" type="screen4x3"/>
  <p:notesSz cx="6858000" cy="9144000"/>
  <p:defaultTextStyle>
    <a:defPPr>
      <a:defRPr lang="en-US"/>
    </a:defPPr>
    <a:lvl1pPr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1pPr>
    <a:lvl2pPr marL="4572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2pPr>
    <a:lvl3pPr marL="9144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3pPr>
    <a:lvl4pPr marL="13716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4pPr>
    <a:lvl5pPr marL="18288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 useTimings="0">
    <p:present/>
    <p:sldAll/>
    <p:penClr>
      <a:srgbClr val="FF0000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0"/>
      </p:ext>
    </p:extLst>
  </p:showPr>
  <p:clrMru>
    <a:srgbClr val="CCECFF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6688" autoAdjust="0"/>
    <p:restoredTop sz="94639" autoAdjust="0"/>
  </p:normalViewPr>
  <p:slideViewPr>
    <p:cSldViewPr>
      <p:cViewPr varScale="1">
        <p:scale>
          <a:sx n="74" d="100"/>
          <a:sy n="74" d="100"/>
        </p:scale>
        <p:origin x="1626" y="54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" d="1"/>
        <a:sy n="1" d="1"/>
      </p:scale>
      <p:origin x="0" y="0"/>
    </p:cViewPr>
  </p:notesTextViewPr>
  <p:sorterViewPr>
    <p:cViewPr>
      <p:scale>
        <a:sx n="66" d="100"/>
        <a:sy n="66" d="100"/>
      </p:scale>
      <p:origin x="0" y="342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presProps" Target="presProps.xml"/><Relationship Id="rId3" Type="http://schemas.openxmlformats.org/officeDocument/2006/relationships/slide" Target="slides/slide2.xml"/><Relationship Id="rId21" Type="http://schemas.openxmlformats.org/officeDocument/2006/relationships/tableStyles" Target="tableStyle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/>
              <a:t>Click to edit Master subtitle style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ECAF1DB4-9855-4A50-AA15-B03B2B3CF70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4376615-636C-41AD-8261-997D6E8AD233}" type="datetimeFigureOut">
              <a:rPr lang="en-GB"/>
              <a:pPr>
                <a:defRPr/>
              </a:pPr>
              <a:t>09/01/2021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F8E4451C-2F49-43FE-987D-3DA39C37AED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96D179DC-C99E-47DA-9C57-B9B1AB6E4D8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3C05B15-094B-4642-9F11-D78BD232170E}" type="slidenum">
              <a:rPr lang="en-GB"/>
              <a:pPr>
                <a:defRPr/>
              </a:pPr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134892158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8217FC96-33E6-4332-8CA7-B6EBE6FB542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C9E2AC3-C26C-460E-9F16-39F93BFA8973}" type="datetimeFigureOut">
              <a:rPr lang="en-GB"/>
              <a:pPr>
                <a:defRPr/>
              </a:pPr>
              <a:t>09/01/2021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98FFBAF7-F1C9-42B0-9939-49DD0F30E92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A9AEEFAE-941F-468F-8CF6-6FFFD891537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6826914-3FBC-48AA-9F6F-1437EEC5A479}" type="slidenum">
              <a:rPr lang="en-GB"/>
              <a:pPr>
                <a:defRPr/>
              </a:pPr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478117957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E0E2549F-1F22-4E19-8CB5-BCEAEFB0C3B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F1247C6-05EC-4EB9-99BF-D9F2E84CA7D2}" type="datetimeFigureOut">
              <a:rPr lang="en-GB"/>
              <a:pPr>
                <a:defRPr/>
              </a:pPr>
              <a:t>09/01/2021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655C4673-09D7-4E38-98BF-B7630992D53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26A4047D-7FCB-46AC-9FAA-3C93AA193E8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4915A1F-7B7B-4371-9B58-BA56858F2E21}" type="slidenum">
              <a:rPr lang="en-GB"/>
              <a:pPr>
                <a:defRPr/>
              </a:pPr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674789249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Date Placeholder 3">
            <a:extLst>
              <a:ext uri="{FF2B5EF4-FFF2-40B4-BE49-F238E27FC236}">
                <a16:creationId xmlns:a16="http://schemas.microsoft.com/office/drawing/2014/main" id="{A9D9A407-8715-4030-9150-26DF13DD455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55DC7AF-D099-4BFE-BF47-8348CD94A192}" type="datetimeFigureOut">
              <a:rPr lang="en-GB"/>
              <a:pPr>
                <a:defRPr/>
              </a:pPr>
              <a:t>09/01/2021</a:t>
            </a:fld>
            <a:endParaRPr lang="en-GB"/>
          </a:p>
        </p:txBody>
      </p:sp>
      <p:sp>
        <p:nvSpPr>
          <p:cNvPr id="6" name="Footer Placeholder 4">
            <a:extLst>
              <a:ext uri="{FF2B5EF4-FFF2-40B4-BE49-F238E27FC236}">
                <a16:creationId xmlns:a16="http://schemas.microsoft.com/office/drawing/2014/main" id="{9C96905D-8830-4EED-B21B-6351605C265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7" name="Slide Number Placeholder 5">
            <a:extLst>
              <a:ext uri="{FF2B5EF4-FFF2-40B4-BE49-F238E27FC236}">
                <a16:creationId xmlns:a16="http://schemas.microsoft.com/office/drawing/2014/main" id="{FB0FE7B7-DE41-4343-B09B-3870EC5C2C4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331DE77-9DB0-4A77-AF52-183E97B9B544}" type="slidenum">
              <a:rPr lang="en-GB"/>
              <a:pPr>
                <a:defRPr/>
              </a:pPr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160965779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7" name="Date Placeholder 3">
            <a:extLst>
              <a:ext uri="{FF2B5EF4-FFF2-40B4-BE49-F238E27FC236}">
                <a16:creationId xmlns:a16="http://schemas.microsoft.com/office/drawing/2014/main" id="{133A8F45-A136-4D8C-ADEE-319DEB92E60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86E291C-99A7-4447-AAE9-2F320E737761}" type="datetimeFigureOut">
              <a:rPr lang="en-GB"/>
              <a:pPr>
                <a:defRPr/>
              </a:pPr>
              <a:t>09/01/2021</a:t>
            </a:fld>
            <a:endParaRPr lang="en-GB"/>
          </a:p>
        </p:txBody>
      </p:sp>
      <p:sp>
        <p:nvSpPr>
          <p:cNvPr id="8" name="Footer Placeholder 4">
            <a:extLst>
              <a:ext uri="{FF2B5EF4-FFF2-40B4-BE49-F238E27FC236}">
                <a16:creationId xmlns:a16="http://schemas.microsoft.com/office/drawing/2014/main" id="{6D5DFF83-1F38-4AFB-8ED0-002F2ADAE1F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9" name="Slide Number Placeholder 5">
            <a:extLst>
              <a:ext uri="{FF2B5EF4-FFF2-40B4-BE49-F238E27FC236}">
                <a16:creationId xmlns:a16="http://schemas.microsoft.com/office/drawing/2014/main" id="{928442B8-9650-4F8E-870E-EB49A4DA46D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30D7938-A72A-49CD-BDCE-8ED112AE36DC}" type="slidenum">
              <a:rPr lang="en-GB"/>
              <a:pPr>
                <a:defRPr/>
              </a:pPr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03435198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Date Placeholder 3">
            <a:extLst>
              <a:ext uri="{FF2B5EF4-FFF2-40B4-BE49-F238E27FC236}">
                <a16:creationId xmlns:a16="http://schemas.microsoft.com/office/drawing/2014/main" id="{9C5F7300-D883-4CB0-AF18-4684DBF5E4A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0FDE031-1241-4EC7-83AE-0C30C120460A}" type="datetimeFigureOut">
              <a:rPr lang="en-GB"/>
              <a:pPr>
                <a:defRPr/>
              </a:pPr>
              <a:t>09/01/2021</a:t>
            </a:fld>
            <a:endParaRPr lang="en-GB"/>
          </a:p>
        </p:txBody>
      </p:sp>
      <p:sp>
        <p:nvSpPr>
          <p:cNvPr id="4" name="Footer Placeholder 4">
            <a:extLst>
              <a:ext uri="{FF2B5EF4-FFF2-40B4-BE49-F238E27FC236}">
                <a16:creationId xmlns:a16="http://schemas.microsoft.com/office/drawing/2014/main" id="{C8706D5B-31F5-4D44-A5CF-3CDB0C7705E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5" name="Slide Number Placeholder 5">
            <a:extLst>
              <a:ext uri="{FF2B5EF4-FFF2-40B4-BE49-F238E27FC236}">
                <a16:creationId xmlns:a16="http://schemas.microsoft.com/office/drawing/2014/main" id="{190C528A-5CDA-4C71-A69D-59776889692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D749965-9359-42AB-A7C1-6E4F0EBA4294}" type="slidenum">
              <a:rPr lang="en-GB"/>
              <a:pPr>
                <a:defRPr/>
              </a:pPr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016256261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3">
            <a:extLst>
              <a:ext uri="{FF2B5EF4-FFF2-40B4-BE49-F238E27FC236}">
                <a16:creationId xmlns:a16="http://schemas.microsoft.com/office/drawing/2014/main" id="{9A418508-7095-461C-AE2B-B53EDA4AFB7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6865481-802C-4831-B84E-2E28B69B5D44}" type="datetimeFigureOut">
              <a:rPr lang="en-GB"/>
              <a:pPr>
                <a:defRPr/>
              </a:pPr>
              <a:t>09/01/2021</a:t>
            </a:fld>
            <a:endParaRPr lang="en-GB"/>
          </a:p>
        </p:txBody>
      </p:sp>
      <p:sp>
        <p:nvSpPr>
          <p:cNvPr id="3" name="Footer Placeholder 4">
            <a:extLst>
              <a:ext uri="{FF2B5EF4-FFF2-40B4-BE49-F238E27FC236}">
                <a16:creationId xmlns:a16="http://schemas.microsoft.com/office/drawing/2014/main" id="{C6083968-2E51-4E4D-9D57-3E0931FFB77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4" name="Slide Number Placeholder 5">
            <a:extLst>
              <a:ext uri="{FF2B5EF4-FFF2-40B4-BE49-F238E27FC236}">
                <a16:creationId xmlns:a16="http://schemas.microsoft.com/office/drawing/2014/main" id="{0E1AF260-4D76-4553-A9FC-21DE1BA00DF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A261A3C-24BA-4984-999B-AED0AFD3C8A2}" type="slidenum">
              <a:rPr lang="en-GB"/>
              <a:pPr>
                <a:defRPr/>
              </a:pPr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691073313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3">
            <a:extLst>
              <a:ext uri="{FF2B5EF4-FFF2-40B4-BE49-F238E27FC236}">
                <a16:creationId xmlns:a16="http://schemas.microsoft.com/office/drawing/2014/main" id="{545474ED-8364-4630-A156-FB471A3417F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71767BE-10E6-4B99-8131-5FB3E54FBBF2}" type="datetimeFigureOut">
              <a:rPr lang="en-GB"/>
              <a:pPr>
                <a:defRPr/>
              </a:pPr>
              <a:t>09/01/2021</a:t>
            </a:fld>
            <a:endParaRPr lang="en-GB"/>
          </a:p>
        </p:txBody>
      </p:sp>
      <p:sp>
        <p:nvSpPr>
          <p:cNvPr id="6" name="Footer Placeholder 4">
            <a:extLst>
              <a:ext uri="{FF2B5EF4-FFF2-40B4-BE49-F238E27FC236}">
                <a16:creationId xmlns:a16="http://schemas.microsoft.com/office/drawing/2014/main" id="{BD39E368-7F31-4A79-A5B2-8B172362378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7" name="Slide Number Placeholder 5">
            <a:extLst>
              <a:ext uri="{FF2B5EF4-FFF2-40B4-BE49-F238E27FC236}">
                <a16:creationId xmlns:a16="http://schemas.microsoft.com/office/drawing/2014/main" id="{D9B2A2F5-02DD-42CB-BA01-B3547DE4359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697DB0D-D800-4E7A-AB8D-0FAE70511B12}" type="slidenum">
              <a:rPr lang="en-GB"/>
              <a:pPr>
                <a:defRPr/>
              </a:pPr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917819094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 rtlCol="0">
            <a:normAutofit/>
          </a:bodyPr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en-GB" noProof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3">
            <a:extLst>
              <a:ext uri="{FF2B5EF4-FFF2-40B4-BE49-F238E27FC236}">
                <a16:creationId xmlns:a16="http://schemas.microsoft.com/office/drawing/2014/main" id="{E280A41B-563E-4F37-9EC6-C41AB83D441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0DF7B69-6345-46D1-8AB1-ED4DD5CC51E4}" type="datetimeFigureOut">
              <a:rPr lang="en-GB"/>
              <a:pPr>
                <a:defRPr/>
              </a:pPr>
              <a:t>09/01/2021</a:t>
            </a:fld>
            <a:endParaRPr lang="en-GB"/>
          </a:p>
        </p:txBody>
      </p:sp>
      <p:sp>
        <p:nvSpPr>
          <p:cNvPr id="6" name="Footer Placeholder 4">
            <a:extLst>
              <a:ext uri="{FF2B5EF4-FFF2-40B4-BE49-F238E27FC236}">
                <a16:creationId xmlns:a16="http://schemas.microsoft.com/office/drawing/2014/main" id="{3D591DFC-17C9-48E2-B123-9D5CA393C5E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7" name="Slide Number Placeholder 5">
            <a:extLst>
              <a:ext uri="{FF2B5EF4-FFF2-40B4-BE49-F238E27FC236}">
                <a16:creationId xmlns:a16="http://schemas.microsoft.com/office/drawing/2014/main" id="{9366801F-8D63-4A2D-BA73-69438E3ADAE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A268966-00DC-4522-A8AD-7F7466989F4A}" type="slidenum">
              <a:rPr lang="en-GB"/>
              <a:pPr>
                <a:defRPr/>
              </a:pPr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001963274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EC705E0E-BDFE-4E8E-9F6C-D52180019E7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95882FB-583B-47EE-9EE1-5991EB2AEE84}" type="datetimeFigureOut">
              <a:rPr lang="en-GB"/>
              <a:pPr>
                <a:defRPr/>
              </a:pPr>
              <a:t>09/01/2021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5F2DF383-C5D2-4A3C-B393-62E934C6951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C11CE272-8832-488D-BA0C-E6364038B40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65E0968-7A3C-4A25-B355-6BAF282AC39A}" type="slidenum">
              <a:rPr lang="en-GB"/>
              <a:pPr>
                <a:defRPr/>
              </a:pPr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795779380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F9AACCDA-375B-4DF1-BA58-D6E195D7815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D38D322-C1B6-40A8-9FD3-D45B2976DC31}" type="datetimeFigureOut">
              <a:rPr lang="en-GB"/>
              <a:pPr>
                <a:defRPr/>
              </a:pPr>
              <a:t>09/01/2021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FD193938-09F6-4E75-9910-F0B9DE7D9AA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483AB794-5754-4680-9E27-71E36F4736C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4975637-378B-4858-9241-A6287300C527}" type="slidenum">
              <a:rPr lang="en-GB"/>
              <a:pPr>
                <a:defRPr/>
              </a:pPr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633105295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e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13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Title Placeholder 1">
            <a:extLst>
              <a:ext uri="{FF2B5EF4-FFF2-40B4-BE49-F238E27FC236}">
                <a16:creationId xmlns:a16="http://schemas.microsoft.com/office/drawing/2014/main" id="{A6790B56-2C5B-40BD-941D-B350714CC963}"/>
              </a:ext>
            </a:extLst>
          </p:cNvPr>
          <p:cNvSpPr>
            <a:spLocks noGrp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n-US" altLang="en-US"/>
              <a:t>Click to edit Master title style</a:t>
            </a:r>
            <a:endParaRPr lang="en-GB" altLang="en-US"/>
          </a:p>
        </p:txBody>
      </p:sp>
      <p:sp>
        <p:nvSpPr>
          <p:cNvPr id="1027" name="Text Placeholder 2">
            <a:extLst>
              <a:ext uri="{FF2B5EF4-FFF2-40B4-BE49-F238E27FC236}">
                <a16:creationId xmlns:a16="http://schemas.microsoft.com/office/drawing/2014/main" id="{6009E569-A942-4681-A789-7420553344F5}"/>
              </a:ext>
            </a:extLst>
          </p:cNvPr>
          <p:cNvSpPr>
            <a:spLocks noGrp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 altLang="en-US"/>
              <a:t>Click to edit Master text styles</a:t>
            </a:r>
          </a:p>
          <a:p>
            <a:pPr lvl="1"/>
            <a:r>
              <a:rPr lang="en-US" altLang="en-US"/>
              <a:t>Second level</a:t>
            </a:r>
          </a:p>
          <a:p>
            <a:pPr lvl="2"/>
            <a:r>
              <a:rPr lang="en-US" altLang="en-US"/>
              <a:t>Third level</a:t>
            </a:r>
          </a:p>
          <a:p>
            <a:pPr lvl="3"/>
            <a:r>
              <a:rPr lang="en-US" altLang="en-US"/>
              <a:t>Fourth level</a:t>
            </a:r>
          </a:p>
          <a:p>
            <a:pPr lvl="4"/>
            <a:r>
              <a:rPr lang="en-US" altLang="en-US"/>
              <a:t>Fifth level</a:t>
            </a:r>
            <a:endParaRPr lang="en-GB" altLang="en-US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18A16C3D-787E-4745-ABEF-472C5225E610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 eaLnBrk="1" fontAlgn="auto" hangingPunct="1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fld id="{63C3A697-350F-49CF-8253-A281D7A8FA69}" type="datetimeFigureOut">
              <a:rPr lang="en-GB"/>
              <a:pPr>
                <a:defRPr/>
              </a:pPr>
              <a:t>09/01/2021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248E1570-433B-484E-9D37-76B0D7619590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 eaLnBrk="1" fontAlgn="auto" hangingPunct="1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A11BAA83-499F-4483-A3CE-94585F8ECC8D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>
            <a:lvl1pPr algn="r" eaLnBrk="1" hangingPunct="1">
              <a:defRPr sz="1200">
                <a:solidFill>
                  <a:srgbClr val="898989"/>
                </a:solidFill>
                <a:latin typeface="Calibri" panose="020F0502020204030204" pitchFamily="34" charset="0"/>
              </a:defRPr>
            </a:lvl1pPr>
          </a:lstStyle>
          <a:p>
            <a:pPr>
              <a:defRPr/>
            </a:pPr>
            <a:fld id="{1F9D3C75-7E16-4800-A128-4DF5FB16199A}" type="slidenum">
              <a:rPr lang="en-GB"/>
              <a:pPr>
                <a:defRPr/>
              </a:pPr>
              <a:t>‹#›</a:t>
            </a:fld>
            <a:endParaRPr lang="en-GB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rtl="0" eaLnBrk="0" fontAlgn="base" hangingPunct="0">
        <a:spcBef>
          <a:spcPct val="0"/>
        </a:spcBef>
        <a:spcAft>
          <a:spcPct val="0"/>
        </a:spcAft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Font typeface="Arial" panose="020B0604020202020204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Font typeface="Arial" panose="020B0604020202020204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Font typeface="Arial" panose="020B0604020202020204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Font typeface="Arial" panose="020B0604020202020204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audio" Target="../media/media1.m4a"/><Relationship Id="rId2" Type="http://schemas.microsoft.com/office/2007/relationships/media" Target="../media/media1.m4a"/><Relationship Id="rId1" Type="http://schemas.openxmlformats.org/officeDocument/2006/relationships/tags" Target="../tags/tag1.xml"/><Relationship Id="rId5" Type="http://schemas.openxmlformats.org/officeDocument/2006/relationships/image" Target="../media/image2.png"/><Relationship Id="rId4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audio" Target="../media/media2.m4a"/><Relationship Id="rId2" Type="http://schemas.microsoft.com/office/2007/relationships/media" Target="../media/media2.m4a"/><Relationship Id="rId1" Type="http://schemas.openxmlformats.org/officeDocument/2006/relationships/tags" Target="../tags/tag2.xml"/><Relationship Id="rId5" Type="http://schemas.openxmlformats.org/officeDocument/2006/relationships/image" Target="../media/image2.png"/><Relationship Id="rId4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audio" Target="../media/media3.m4a"/><Relationship Id="rId2" Type="http://schemas.microsoft.com/office/2007/relationships/media" Target="../media/media3.m4a"/><Relationship Id="rId1" Type="http://schemas.openxmlformats.org/officeDocument/2006/relationships/tags" Target="../tags/tag3.xml"/><Relationship Id="rId6" Type="http://schemas.openxmlformats.org/officeDocument/2006/relationships/image" Target="../media/image2.png"/><Relationship Id="rId5" Type="http://schemas.openxmlformats.org/officeDocument/2006/relationships/hyperlink" Target="https://www.youtube.com/watch?v=bZhl6YcrxZQ" TargetMode="External"/><Relationship Id="rId4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audio" Target="../media/media4.m4a"/><Relationship Id="rId2" Type="http://schemas.microsoft.com/office/2007/relationships/media" Target="../media/media4.m4a"/><Relationship Id="rId1" Type="http://schemas.openxmlformats.org/officeDocument/2006/relationships/tags" Target="../tags/tag4.xml"/><Relationship Id="rId5" Type="http://schemas.openxmlformats.org/officeDocument/2006/relationships/image" Target="../media/image2.png"/><Relationship Id="rId4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8" Type="http://schemas.openxmlformats.org/officeDocument/2006/relationships/image" Target="../media/image2.png"/><Relationship Id="rId3" Type="http://schemas.openxmlformats.org/officeDocument/2006/relationships/audio" Target="../media/media5.m4a"/><Relationship Id="rId7" Type="http://schemas.openxmlformats.org/officeDocument/2006/relationships/image" Target="../media/image5.png"/><Relationship Id="rId2" Type="http://schemas.microsoft.com/office/2007/relationships/media" Target="../media/media5.m4a"/><Relationship Id="rId1" Type="http://schemas.openxmlformats.org/officeDocument/2006/relationships/tags" Target="../tags/tag5.xml"/><Relationship Id="rId6" Type="http://schemas.openxmlformats.org/officeDocument/2006/relationships/image" Target="../media/image4.png"/><Relationship Id="rId5" Type="http://schemas.openxmlformats.org/officeDocument/2006/relationships/image" Target="../media/image3.png"/><Relationship Id="rId4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8" Type="http://schemas.openxmlformats.org/officeDocument/2006/relationships/image" Target="../media/image2.png"/><Relationship Id="rId3" Type="http://schemas.openxmlformats.org/officeDocument/2006/relationships/audio" Target="../media/media6.m4a"/><Relationship Id="rId7" Type="http://schemas.openxmlformats.org/officeDocument/2006/relationships/image" Target="../media/image7.png"/><Relationship Id="rId2" Type="http://schemas.microsoft.com/office/2007/relationships/media" Target="../media/media6.m4a"/><Relationship Id="rId1" Type="http://schemas.openxmlformats.org/officeDocument/2006/relationships/tags" Target="../tags/tag6.xml"/><Relationship Id="rId6" Type="http://schemas.openxmlformats.org/officeDocument/2006/relationships/image" Target="../media/image6.png"/><Relationship Id="rId5" Type="http://schemas.openxmlformats.org/officeDocument/2006/relationships/image" Target="../media/image3.png"/><Relationship Id="rId4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8" Type="http://schemas.openxmlformats.org/officeDocument/2006/relationships/image" Target="../media/image2.png"/><Relationship Id="rId3" Type="http://schemas.openxmlformats.org/officeDocument/2006/relationships/audio" Target="../media/media7.m4a"/><Relationship Id="rId7" Type="http://schemas.openxmlformats.org/officeDocument/2006/relationships/image" Target="../media/image5.png"/><Relationship Id="rId2" Type="http://schemas.microsoft.com/office/2007/relationships/media" Target="../media/media7.m4a"/><Relationship Id="rId1" Type="http://schemas.openxmlformats.org/officeDocument/2006/relationships/tags" Target="../tags/tag7.xml"/><Relationship Id="rId6" Type="http://schemas.openxmlformats.org/officeDocument/2006/relationships/image" Target="../media/image8.png"/><Relationship Id="rId5" Type="http://schemas.openxmlformats.org/officeDocument/2006/relationships/image" Target="../media/image3.png"/><Relationship Id="rId4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8" Type="http://schemas.openxmlformats.org/officeDocument/2006/relationships/image" Target="../media/image2.png"/><Relationship Id="rId3" Type="http://schemas.openxmlformats.org/officeDocument/2006/relationships/audio" Target="../media/media8.m4a"/><Relationship Id="rId7" Type="http://schemas.openxmlformats.org/officeDocument/2006/relationships/image" Target="../media/image10.png"/><Relationship Id="rId2" Type="http://schemas.microsoft.com/office/2007/relationships/media" Target="../media/media8.m4a"/><Relationship Id="rId1" Type="http://schemas.openxmlformats.org/officeDocument/2006/relationships/tags" Target="../tags/tag8.xml"/><Relationship Id="rId6" Type="http://schemas.openxmlformats.org/officeDocument/2006/relationships/image" Target="../media/image9.png"/><Relationship Id="rId5" Type="http://schemas.openxmlformats.org/officeDocument/2006/relationships/image" Target="../media/image3.png"/><Relationship Id="rId4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8" Type="http://schemas.openxmlformats.org/officeDocument/2006/relationships/image" Target="../media/image2.png"/><Relationship Id="rId3" Type="http://schemas.openxmlformats.org/officeDocument/2006/relationships/audio" Target="../media/media9.m4a"/><Relationship Id="rId7" Type="http://schemas.openxmlformats.org/officeDocument/2006/relationships/image" Target="../media/image12.png"/><Relationship Id="rId2" Type="http://schemas.microsoft.com/office/2007/relationships/media" Target="../media/media9.m4a"/><Relationship Id="rId1" Type="http://schemas.openxmlformats.org/officeDocument/2006/relationships/tags" Target="../tags/tag9.xml"/><Relationship Id="rId6" Type="http://schemas.openxmlformats.org/officeDocument/2006/relationships/image" Target="../media/image11.png"/><Relationship Id="rId5" Type="http://schemas.openxmlformats.org/officeDocument/2006/relationships/image" Target="../media/image3.png"/><Relationship Id="rId4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8" Type="http://schemas.openxmlformats.org/officeDocument/2006/relationships/image" Target="../media/image2.png"/><Relationship Id="rId3" Type="http://schemas.openxmlformats.org/officeDocument/2006/relationships/audio" Target="../media/media10.m4a"/><Relationship Id="rId7" Type="http://schemas.openxmlformats.org/officeDocument/2006/relationships/image" Target="../media/image14.png"/><Relationship Id="rId2" Type="http://schemas.microsoft.com/office/2007/relationships/media" Target="../media/media10.m4a"/><Relationship Id="rId1" Type="http://schemas.openxmlformats.org/officeDocument/2006/relationships/tags" Target="../tags/tag10.xml"/><Relationship Id="rId6" Type="http://schemas.openxmlformats.org/officeDocument/2006/relationships/image" Target="../media/image13.png"/><Relationship Id="rId5" Type="http://schemas.openxmlformats.org/officeDocument/2006/relationships/image" Target="../media/image3.png"/><Relationship Id="rId4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8" Type="http://schemas.openxmlformats.org/officeDocument/2006/relationships/image" Target="../media/image2.png"/><Relationship Id="rId3" Type="http://schemas.openxmlformats.org/officeDocument/2006/relationships/audio" Target="../media/media11.m4a"/><Relationship Id="rId7" Type="http://schemas.openxmlformats.org/officeDocument/2006/relationships/image" Target="../media/image16.png"/><Relationship Id="rId2" Type="http://schemas.microsoft.com/office/2007/relationships/media" Target="../media/media11.m4a"/><Relationship Id="rId1" Type="http://schemas.openxmlformats.org/officeDocument/2006/relationships/tags" Target="../tags/tag11.xml"/><Relationship Id="rId6" Type="http://schemas.openxmlformats.org/officeDocument/2006/relationships/image" Target="../media/image15.png"/><Relationship Id="rId5" Type="http://schemas.openxmlformats.org/officeDocument/2006/relationships/image" Target="../media/image3.png"/><Relationship Id="rId4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8" Type="http://schemas.openxmlformats.org/officeDocument/2006/relationships/image" Target="../media/image2.png"/><Relationship Id="rId3" Type="http://schemas.openxmlformats.org/officeDocument/2006/relationships/audio" Target="../media/media12.m4a"/><Relationship Id="rId7" Type="http://schemas.openxmlformats.org/officeDocument/2006/relationships/image" Target="../media/image18.png"/><Relationship Id="rId2" Type="http://schemas.microsoft.com/office/2007/relationships/media" Target="../media/media12.m4a"/><Relationship Id="rId1" Type="http://schemas.openxmlformats.org/officeDocument/2006/relationships/tags" Target="../tags/tag12.xml"/><Relationship Id="rId6" Type="http://schemas.openxmlformats.org/officeDocument/2006/relationships/image" Target="../media/image17.png"/><Relationship Id="rId5" Type="http://schemas.openxmlformats.org/officeDocument/2006/relationships/image" Target="../media/image3.png"/><Relationship Id="rId4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8" Type="http://schemas.openxmlformats.org/officeDocument/2006/relationships/image" Target="../media/image2.png"/><Relationship Id="rId3" Type="http://schemas.openxmlformats.org/officeDocument/2006/relationships/audio" Target="../media/media13.m4a"/><Relationship Id="rId7" Type="http://schemas.openxmlformats.org/officeDocument/2006/relationships/image" Target="../media/image20.png"/><Relationship Id="rId2" Type="http://schemas.microsoft.com/office/2007/relationships/media" Target="../media/media13.m4a"/><Relationship Id="rId1" Type="http://schemas.openxmlformats.org/officeDocument/2006/relationships/tags" Target="../tags/tag13.xml"/><Relationship Id="rId6" Type="http://schemas.openxmlformats.org/officeDocument/2006/relationships/image" Target="../media/image19.png"/><Relationship Id="rId5" Type="http://schemas.openxmlformats.org/officeDocument/2006/relationships/image" Target="../media/image3.png"/><Relationship Id="rId4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audio" Target="../media/media14.m4a"/><Relationship Id="rId2" Type="http://schemas.microsoft.com/office/2007/relationships/media" Target="../media/media14.m4a"/><Relationship Id="rId1" Type="http://schemas.openxmlformats.org/officeDocument/2006/relationships/tags" Target="../tags/tag14.xml"/><Relationship Id="rId6" Type="http://schemas.openxmlformats.org/officeDocument/2006/relationships/image" Target="../media/image2.png"/><Relationship Id="rId5" Type="http://schemas.openxmlformats.org/officeDocument/2006/relationships/image" Target="../media/image3.png"/><Relationship Id="rId4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audio" Target="../media/media15.m4a"/><Relationship Id="rId2" Type="http://schemas.microsoft.com/office/2007/relationships/media" Target="../media/media15.m4a"/><Relationship Id="rId1" Type="http://schemas.openxmlformats.org/officeDocument/2006/relationships/tags" Target="../tags/tag15.xml"/><Relationship Id="rId6" Type="http://schemas.openxmlformats.org/officeDocument/2006/relationships/image" Target="../media/image2.png"/><Relationship Id="rId5" Type="http://schemas.openxmlformats.org/officeDocument/2006/relationships/image" Target="../media/image3.png"/><Relationship Id="rId4" Type="http://schemas.openxmlformats.org/officeDocument/2006/relationships/slideLayout" Target="../slideLayouts/slideLayout1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audio" Target="../media/media16.m4a"/><Relationship Id="rId2" Type="http://schemas.microsoft.com/office/2007/relationships/media" Target="../media/media16.m4a"/><Relationship Id="rId1" Type="http://schemas.openxmlformats.org/officeDocument/2006/relationships/tags" Target="../tags/tag16.xml"/><Relationship Id="rId6" Type="http://schemas.openxmlformats.org/officeDocument/2006/relationships/image" Target="../media/image2.png"/><Relationship Id="rId5" Type="http://schemas.openxmlformats.org/officeDocument/2006/relationships/image" Target="../media/image3.png"/><Relationship Id="rId4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50" name="Title 1">
            <a:extLst>
              <a:ext uri="{FF2B5EF4-FFF2-40B4-BE49-F238E27FC236}">
                <a16:creationId xmlns:a16="http://schemas.microsoft.com/office/drawing/2014/main" id="{8602D9F1-8CA9-4DBC-8935-B293DC97B30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altLang="en-US" sz="7200"/>
              <a:t>Phonics </a:t>
            </a:r>
            <a:endParaRPr lang="en-US" altLang="en-US" sz="720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35A93E1B-C6D2-4A8C-84F5-669EE39D0975}"/>
              </a:ext>
            </a:extLst>
          </p:cNvPr>
          <p:cNvSpPr>
            <a:spLocks noGrp="1"/>
          </p:cNvSpPr>
          <p:nvPr>
            <p:ph idx="1"/>
          </p:nvPr>
        </p:nvSpPr>
        <p:spPr>
          <a:solidFill>
            <a:schemeClr val="bg1"/>
          </a:solidFill>
        </p:spPr>
        <p:txBody>
          <a:bodyPr/>
          <a:lstStyle/>
          <a:p>
            <a:pPr marL="0" indent="0">
              <a:buFont typeface="Arial" panose="020B0604020202020204" pitchFamily="34" charset="0"/>
              <a:buNone/>
              <a:defRPr/>
            </a:pPr>
            <a:r>
              <a:rPr lang="en-GB" dirty="0">
                <a:latin typeface="CCW Cursive Writing 1" panose="03050602040000000000" pitchFamily="66" charset="0"/>
              </a:rPr>
              <a:t>This week, we are learning about the split digraph…………</a:t>
            </a:r>
          </a:p>
          <a:p>
            <a:pPr>
              <a:defRPr/>
            </a:pPr>
            <a:endParaRPr lang="en-GB" dirty="0">
              <a:latin typeface="CCW Cursive Writing 1" panose="03050602040000000000" pitchFamily="66" charset="0"/>
            </a:endParaRPr>
          </a:p>
          <a:p>
            <a:pPr marL="0" indent="0">
              <a:buFont typeface="Arial" panose="020B0604020202020204" pitchFamily="34" charset="0"/>
              <a:buNone/>
              <a:defRPr/>
            </a:pPr>
            <a:r>
              <a:rPr lang="en-GB" sz="7200" dirty="0">
                <a:latin typeface="CCW Cursive Writing 1" panose="03050602040000000000" pitchFamily="66" charset="0"/>
              </a:rPr>
              <a:t>    a   e</a:t>
            </a:r>
            <a:endParaRPr lang="en-US" sz="7200" dirty="0">
              <a:latin typeface="CCW Cursive Writing 1" panose="03050602040000000000" pitchFamily="66" charset="0"/>
            </a:endParaRPr>
          </a:p>
        </p:txBody>
      </p:sp>
      <p:grpSp>
        <p:nvGrpSpPr>
          <p:cNvPr id="2052" name="Group 13">
            <a:extLst>
              <a:ext uri="{FF2B5EF4-FFF2-40B4-BE49-F238E27FC236}">
                <a16:creationId xmlns:a16="http://schemas.microsoft.com/office/drawing/2014/main" id="{2096D34B-276B-425E-8A87-4E45830DACF5}"/>
              </a:ext>
            </a:extLst>
          </p:cNvPr>
          <p:cNvGrpSpPr>
            <a:grpSpLocks/>
          </p:cNvGrpSpPr>
          <p:nvPr/>
        </p:nvGrpSpPr>
        <p:grpSpPr bwMode="auto">
          <a:xfrm>
            <a:off x="3500438" y="4619625"/>
            <a:ext cx="2143125" cy="720725"/>
            <a:chOff x="4355976" y="3789040"/>
            <a:chExt cx="2143509" cy="720080"/>
          </a:xfrm>
        </p:grpSpPr>
        <p:sp>
          <p:nvSpPr>
            <p:cNvPr id="12" name="Block Arc 11">
              <a:extLst>
                <a:ext uri="{FF2B5EF4-FFF2-40B4-BE49-F238E27FC236}">
                  <a16:creationId xmlns:a16="http://schemas.microsoft.com/office/drawing/2014/main" id="{81FA860D-B12F-4476-A820-EECA061512C5}"/>
                </a:ext>
              </a:extLst>
            </p:cNvPr>
            <p:cNvSpPr/>
            <p:nvPr/>
          </p:nvSpPr>
          <p:spPr>
            <a:xfrm rot="10800000">
              <a:off x="4355976" y="3789040"/>
              <a:ext cx="1943448" cy="720080"/>
            </a:xfrm>
            <a:prstGeom prst="blockArc">
              <a:avLst/>
            </a:prstGeom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en-US">
                <a:solidFill>
                  <a:schemeClr val="tx1"/>
                </a:solidFill>
              </a:endParaRPr>
            </a:p>
          </p:txBody>
        </p:sp>
        <p:sp>
          <p:nvSpPr>
            <p:cNvPr id="13" name="Isosceles Triangle 12">
              <a:extLst>
                <a:ext uri="{FF2B5EF4-FFF2-40B4-BE49-F238E27FC236}">
                  <a16:creationId xmlns:a16="http://schemas.microsoft.com/office/drawing/2014/main" id="{9C339785-F821-4834-AC41-697B9767F831}"/>
                </a:ext>
              </a:extLst>
            </p:cNvPr>
            <p:cNvSpPr/>
            <p:nvPr/>
          </p:nvSpPr>
          <p:spPr>
            <a:xfrm rot="2902594">
              <a:off x="6083718" y="3937917"/>
              <a:ext cx="432999" cy="398534"/>
            </a:xfrm>
            <a:prstGeom prst="triangle">
              <a:avLst/>
            </a:prstGeom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en-US"/>
            </a:p>
          </p:txBody>
        </p:sp>
      </p:grpSp>
      <p:pic>
        <p:nvPicPr>
          <p:cNvPr id="2" name="Audio 1">
            <a:hlinkClick r:id="" action="ppaction://media"/>
            <a:extLst>
              <a:ext uri="{FF2B5EF4-FFF2-40B4-BE49-F238E27FC236}">
                <a16:creationId xmlns:a16="http://schemas.microsoft.com/office/drawing/2014/main" id="{C789ABB9-650F-43E0-BFA3-F82BF0EA3BD4}"/>
              </a:ext>
            </a:extLst>
          </p:cNvPr>
          <p:cNvPicPr>
            <a:picLocks noChangeAspect="1"/>
          </p:cNvPicPr>
          <p:nvPr>
            <a:audioFile r:link="rId3"/>
            <p:extLst>
              <p:ext uri="{DAA4B4D4-6D71-4841-9C94-3DE7FCFB9230}">
                <p14:media xmlns:p14="http://schemas.microsoft.com/office/powerpoint/2010/main" r:embed="rId2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8318500" y="6032500"/>
            <a:ext cx="609600" cy="609600"/>
          </a:xfrm>
          <a:prstGeom prst="rect">
            <a:avLst/>
          </a:prstGeom>
        </p:spPr>
      </p:pic>
    </p:spTree>
    <p:custDataLst>
      <p:tags r:id="rId1"/>
    </p:custData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7831"/>
    </mc:Choice>
    <mc:Fallback xmlns="">
      <p:transition spd="slow" advTm="17831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"/>
                </p:tgtEl>
              </p:cMediaNode>
            </p:audio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4" name="Title 1">
            <a:extLst>
              <a:ext uri="{FF2B5EF4-FFF2-40B4-BE49-F238E27FC236}">
                <a16:creationId xmlns:a16="http://schemas.microsoft.com/office/drawing/2014/main" id="{766CA840-CFEC-42BF-8425-B528F438ABB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altLang="en-US" sz="7200"/>
              <a:t>Phonics </a:t>
            </a:r>
            <a:endParaRPr lang="en-US" altLang="en-US" sz="7200"/>
          </a:p>
        </p:txBody>
      </p:sp>
      <p:sp>
        <p:nvSpPr>
          <p:cNvPr id="3075" name="Content Placeholder 2">
            <a:extLst>
              <a:ext uri="{FF2B5EF4-FFF2-40B4-BE49-F238E27FC236}">
                <a16:creationId xmlns:a16="http://schemas.microsoft.com/office/drawing/2014/main" id="{1E4837DC-710A-41D0-8D0B-B2F404485CDB}"/>
              </a:ext>
            </a:extLst>
          </p:cNvPr>
          <p:cNvSpPr>
            <a:spLocks noGrp="1"/>
          </p:cNvSpPr>
          <p:nvPr>
            <p:ph idx="1"/>
          </p:nvPr>
        </p:nvSpPr>
        <p:spPr>
          <a:solidFill>
            <a:schemeClr val="bg1"/>
          </a:solidFill>
        </p:spPr>
        <p:txBody>
          <a:bodyPr/>
          <a:lstStyle/>
          <a:p>
            <a:pPr marL="0" indent="0">
              <a:buFont typeface="Arial" panose="020B0604020202020204" pitchFamily="34" charset="0"/>
              <a:buNone/>
            </a:pPr>
            <a:r>
              <a:rPr lang="en-GB" altLang="en-US" sz="2400">
                <a:latin typeface="CCW Cursive Writing 1" panose="03050602040000000000" pitchFamily="66" charset="0"/>
              </a:rPr>
              <a:t>A split digraph is just like any other digraph you’ve learnt about like:</a:t>
            </a:r>
          </a:p>
          <a:p>
            <a:pPr marL="0" indent="0">
              <a:buFont typeface="Arial" panose="020B0604020202020204" pitchFamily="34" charset="0"/>
              <a:buNone/>
            </a:pPr>
            <a:r>
              <a:rPr lang="en-GB" altLang="en-US" sz="2400">
                <a:latin typeface="CCW Cursive Writing 1" panose="03050602040000000000" pitchFamily="66" charset="0"/>
              </a:rPr>
              <a:t>oa, ee, sh</a:t>
            </a:r>
          </a:p>
          <a:p>
            <a:pPr marL="0" indent="0">
              <a:buFont typeface="Arial" panose="020B0604020202020204" pitchFamily="34" charset="0"/>
              <a:buNone/>
            </a:pPr>
            <a:r>
              <a:rPr lang="en-GB" altLang="en-US" sz="2400">
                <a:latin typeface="CCW Cursive Writing 1" panose="03050602040000000000" pitchFamily="66" charset="0"/>
              </a:rPr>
              <a:t>The blue arrow shows us that a single letter belongs in the space between the ‘a’ and the ‘e’.</a:t>
            </a:r>
          </a:p>
          <a:p>
            <a:pPr marL="0" indent="0">
              <a:buFont typeface="Arial" panose="020B0604020202020204" pitchFamily="34" charset="0"/>
              <a:buNone/>
            </a:pPr>
            <a:r>
              <a:rPr lang="en-GB" altLang="en-US">
                <a:latin typeface="CCW Cursive Writing 1" panose="03050602040000000000" pitchFamily="66" charset="0"/>
              </a:rPr>
              <a:t>		  </a:t>
            </a:r>
            <a:r>
              <a:rPr lang="en-GB" altLang="en-US" sz="7200">
                <a:latin typeface="CCW Cursive Writing 1" panose="03050602040000000000" pitchFamily="66" charset="0"/>
              </a:rPr>
              <a:t>a   e</a:t>
            </a:r>
            <a:endParaRPr lang="en-US" altLang="en-US" sz="7200">
              <a:latin typeface="CCW Cursive Writing 1" panose="03050602040000000000" pitchFamily="66" charset="0"/>
            </a:endParaRPr>
          </a:p>
        </p:txBody>
      </p:sp>
      <p:grpSp>
        <p:nvGrpSpPr>
          <p:cNvPr id="3076" name="Group 13">
            <a:extLst>
              <a:ext uri="{FF2B5EF4-FFF2-40B4-BE49-F238E27FC236}">
                <a16:creationId xmlns:a16="http://schemas.microsoft.com/office/drawing/2014/main" id="{E175BD89-0EA7-49C5-8CB6-64BCA3AFEBAF}"/>
              </a:ext>
            </a:extLst>
          </p:cNvPr>
          <p:cNvGrpSpPr>
            <a:grpSpLocks/>
          </p:cNvGrpSpPr>
          <p:nvPr/>
        </p:nvGrpSpPr>
        <p:grpSpPr bwMode="auto">
          <a:xfrm>
            <a:off x="3500438" y="5257800"/>
            <a:ext cx="2143125" cy="720725"/>
            <a:chOff x="4355976" y="3789040"/>
            <a:chExt cx="2143509" cy="720080"/>
          </a:xfrm>
        </p:grpSpPr>
        <p:sp>
          <p:nvSpPr>
            <p:cNvPr id="12" name="Block Arc 11">
              <a:extLst>
                <a:ext uri="{FF2B5EF4-FFF2-40B4-BE49-F238E27FC236}">
                  <a16:creationId xmlns:a16="http://schemas.microsoft.com/office/drawing/2014/main" id="{81FA860D-B12F-4476-A820-EECA061512C5}"/>
                </a:ext>
              </a:extLst>
            </p:cNvPr>
            <p:cNvSpPr/>
            <p:nvPr/>
          </p:nvSpPr>
          <p:spPr>
            <a:xfrm rot="10800000">
              <a:off x="4355976" y="3789040"/>
              <a:ext cx="1943448" cy="720080"/>
            </a:xfrm>
            <a:prstGeom prst="blockArc">
              <a:avLst/>
            </a:prstGeom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en-US">
                <a:solidFill>
                  <a:schemeClr val="tx1"/>
                </a:solidFill>
              </a:endParaRPr>
            </a:p>
          </p:txBody>
        </p:sp>
        <p:sp>
          <p:nvSpPr>
            <p:cNvPr id="13" name="Isosceles Triangle 12">
              <a:extLst>
                <a:ext uri="{FF2B5EF4-FFF2-40B4-BE49-F238E27FC236}">
                  <a16:creationId xmlns:a16="http://schemas.microsoft.com/office/drawing/2014/main" id="{9C339785-F821-4834-AC41-697B9767F831}"/>
                </a:ext>
              </a:extLst>
            </p:cNvPr>
            <p:cNvSpPr/>
            <p:nvPr/>
          </p:nvSpPr>
          <p:spPr>
            <a:xfrm rot="2902594">
              <a:off x="6083718" y="3937917"/>
              <a:ext cx="432999" cy="398534"/>
            </a:xfrm>
            <a:prstGeom prst="triangle">
              <a:avLst/>
            </a:prstGeom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en-US"/>
            </a:p>
          </p:txBody>
        </p:sp>
      </p:grpSp>
      <p:pic>
        <p:nvPicPr>
          <p:cNvPr id="2" name="Audio 1">
            <a:hlinkClick r:id="" action="ppaction://media"/>
            <a:extLst>
              <a:ext uri="{FF2B5EF4-FFF2-40B4-BE49-F238E27FC236}">
                <a16:creationId xmlns:a16="http://schemas.microsoft.com/office/drawing/2014/main" id="{F1024D25-3277-4A71-AE95-8034FDEC104D}"/>
              </a:ext>
            </a:extLst>
          </p:cNvPr>
          <p:cNvPicPr>
            <a:picLocks noChangeAspect="1"/>
          </p:cNvPicPr>
          <p:nvPr>
            <a:audioFile r:link="rId3"/>
            <p:extLst>
              <p:ext uri="{DAA4B4D4-6D71-4841-9C94-3DE7FCFB9230}">
                <p14:media xmlns:p14="http://schemas.microsoft.com/office/powerpoint/2010/main" r:embed="rId2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8318500" y="6032500"/>
            <a:ext cx="609600" cy="609600"/>
          </a:xfrm>
          <a:prstGeom prst="rect">
            <a:avLst/>
          </a:prstGeom>
        </p:spPr>
      </p:pic>
    </p:spTree>
    <p:custDataLst>
      <p:tags r:id="rId1"/>
    </p:custData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28178"/>
    </mc:Choice>
    <mc:Fallback xmlns="">
      <p:transition spd="slow" advTm="28178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"/>
                </p:tgtEl>
              </p:cMediaNode>
            </p:audio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8" name="Title 1">
            <a:extLst>
              <a:ext uri="{FF2B5EF4-FFF2-40B4-BE49-F238E27FC236}">
                <a16:creationId xmlns:a16="http://schemas.microsoft.com/office/drawing/2014/main" id="{6EBBB9F8-FA5A-40A4-9A01-6D47034315A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altLang="en-US" sz="7200"/>
              <a:t>Phonics </a:t>
            </a:r>
            <a:endParaRPr lang="en-US" altLang="en-US" sz="7200"/>
          </a:p>
        </p:txBody>
      </p:sp>
      <p:sp>
        <p:nvSpPr>
          <p:cNvPr id="4099" name="Content Placeholder 2">
            <a:extLst>
              <a:ext uri="{FF2B5EF4-FFF2-40B4-BE49-F238E27FC236}">
                <a16:creationId xmlns:a16="http://schemas.microsoft.com/office/drawing/2014/main" id="{D24F9FE2-46DD-4A1B-86D1-41DC92174060}"/>
              </a:ext>
            </a:extLst>
          </p:cNvPr>
          <p:cNvSpPr>
            <a:spLocks noGrp="1"/>
          </p:cNvSpPr>
          <p:nvPr>
            <p:ph idx="1"/>
          </p:nvPr>
        </p:nvSpPr>
        <p:spPr>
          <a:solidFill>
            <a:schemeClr val="bg1"/>
          </a:solidFill>
        </p:spPr>
        <p:txBody>
          <a:bodyPr/>
          <a:lstStyle/>
          <a:p>
            <a:pPr marL="0" indent="0">
              <a:buFont typeface="Arial" panose="020B0604020202020204" pitchFamily="34" charset="0"/>
              <a:buNone/>
            </a:pPr>
            <a:r>
              <a:rPr lang="en-GB" altLang="en-US" sz="2000">
                <a:latin typeface="CCW Cursive Writing 1" panose="03050602040000000000" pitchFamily="66" charset="0"/>
              </a:rPr>
              <a:t>We call the ‘e’ at the end of this split digraph ‘Magic e’. It has an important job to do. </a:t>
            </a:r>
          </a:p>
          <a:p>
            <a:pPr marL="0" indent="0">
              <a:buFont typeface="Arial" panose="020B0604020202020204" pitchFamily="34" charset="0"/>
              <a:buNone/>
            </a:pPr>
            <a:r>
              <a:rPr lang="en-GB" altLang="en-US" sz="2000">
                <a:latin typeface="CCW Cursive Writing 1" panose="03050602040000000000" pitchFamily="66" charset="0"/>
              </a:rPr>
              <a:t>It turns the ‘a’ from a short sound into a long sound.</a:t>
            </a:r>
          </a:p>
          <a:p>
            <a:pPr marL="0" indent="0">
              <a:buFont typeface="Arial" panose="020B0604020202020204" pitchFamily="34" charset="0"/>
              <a:buNone/>
            </a:pPr>
            <a:r>
              <a:rPr lang="en-GB" altLang="en-US" sz="7200">
                <a:latin typeface="CCW Cursive Writing 1" panose="03050602040000000000" pitchFamily="66" charset="0"/>
              </a:rPr>
              <a:t>    a   e</a:t>
            </a:r>
          </a:p>
          <a:p>
            <a:pPr marL="0" indent="0">
              <a:buFont typeface="Arial" panose="020B0604020202020204" pitchFamily="34" charset="0"/>
              <a:buNone/>
            </a:pPr>
            <a:endParaRPr lang="en-GB" altLang="en-US" sz="2000">
              <a:latin typeface="CCW Cursive Writing 1" panose="03050602040000000000" pitchFamily="66" charset="0"/>
            </a:endParaRPr>
          </a:p>
          <a:p>
            <a:pPr marL="0" indent="0">
              <a:buFont typeface="Arial" panose="020B0604020202020204" pitchFamily="34" charset="0"/>
              <a:buNone/>
            </a:pPr>
            <a:r>
              <a:rPr lang="en-GB" altLang="en-US" sz="2000">
                <a:latin typeface="CCW Cursive Writing 1" panose="03050602040000000000" pitchFamily="66" charset="0"/>
              </a:rPr>
              <a:t>Watch this ‘Magic e’ video:</a:t>
            </a:r>
          </a:p>
          <a:p>
            <a:pPr marL="0" indent="0">
              <a:buFont typeface="Arial" panose="020B0604020202020204" pitchFamily="34" charset="0"/>
              <a:buNone/>
            </a:pPr>
            <a:r>
              <a:rPr lang="en-GB" altLang="en-US" sz="2000">
                <a:latin typeface="CCW Cursive Writing 1" panose="03050602040000000000" pitchFamily="66" charset="0"/>
                <a:hlinkClick r:id="rId5"/>
              </a:rPr>
              <a:t>Magic e Song</a:t>
            </a:r>
            <a:r>
              <a:rPr lang="en-GB" altLang="en-US" sz="2000">
                <a:latin typeface="CCW Cursive Writing 1" panose="03050602040000000000" pitchFamily="66" charset="0"/>
              </a:rPr>
              <a:t> </a:t>
            </a:r>
          </a:p>
          <a:p>
            <a:pPr marL="0" indent="0">
              <a:buFont typeface="Arial" panose="020B0604020202020204" pitchFamily="34" charset="0"/>
              <a:buNone/>
            </a:pPr>
            <a:endParaRPr lang="en-US" altLang="en-US" sz="7200">
              <a:latin typeface="CCW Cursive Writing 1" panose="03050602040000000000" pitchFamily="66" charset="0"/>
            </a:endParaRPr>
          </a:p>
        </p:txBody>
      </p:sp>
      <p:grpSp>
        <p:nvGrpSpPr>
          <p:cNvPr id="4100" name="Group 13">
            <a:extLst>
              <a:ext uri="{FF2B5EF4-FFF2-40B4-BE49-F238E27FC236}">
                <a16:creationId xmlns:a16="http://schemas.microsoft.com/office/drawing/2014/main" id="{EFC833B1-DFCB-461C-9F5C-FC4F02EBDD3C}"/>
              </a:ext>
            </a:extLst>
          </p:cNvPr>
          <p:cNvGrpSpPr>
            <a:grpSpLocks/>
          </p:cNvGrpSpPr>
          <p:nvPr/>
        </p:nvGrpSpPr>
        <p:grpSpPr bwMode="auto">
          <a:xfrm>
            <a:off x="3500438" y="4149725"/>
            <a:ext cx="2143125" cy="719138"/>
            <a:chOff x="4355976" y="3789040"/>
            <a:chExt cx="2143509" cy="720080"/>
          </a:xfrm>
        </p:grpSpPr>
        <p:sp>
          <p:nvSpPr>
            <p:cNvPr id="12" name="Block Arc 11">
              <a:extLst>
                <a:ext uri="{FF2B5EF4-FFF2-40B4-BE49-F238E27FC236}">
                  <a16:creationId xmlns:a16="http://schemas.microsoft.com/office/drawing/2014/main" id="{81FA860D-B12F-4476-A820-EECA061512C5}"/>
                </a:ext>
              </a:extLst>
            </p:cNvPr>
            <p:cNvSpPr/>
            <p:nvPr/>
          </p:nvSpPr>
          <p:spPr>
            <a:xfrm rot="10800000">
              <a:off x="4355976" y="3789040"/>
              <a:ext cx="1943448" cy="720080"/>
            </a:xfrm>
            <a:prstGeom prst="blockArc">
              <a:avLst/>
            </a:prstGeom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en-US">
                <a:solidFill>
                  <a:schemeClr val="tx1"/>
                </a:solidFill>
              </a:endParaRPr>
            </a:p>
          </p:txBody>
        </p:sp>
        <p:sp>
          <p:nvSpPr>
            <p:cNvPr id="13" name="Isosceles Triangle 12">
              <a:extLst>
                <a:ext uri="{FF2B5EF4-FFF2-40B4-BE49-F238E27FC236}">
                  <a16:creationId xmlns:a16="http://schemas.microsoft.com/office/drawing/2014/main" id="{9C339785-F821-4834-AC41-697B9767F831}"/>
                </a:ext>
              </a:extLst>
            </p:cNvPr>
            <p:cNvSpPr/>
            <p:nvPr/>
          </p:nvSpPr>
          <p:spPr>
            <a:xfrm rot="2902594">
              <a:off x="6084035" y="3937891"/>
              <a:ext cx="432366" cy="398534"/>
            </a:xfrm>
            <a:prstGeom prst="triangle">
              <a:avLst/>
            </a:prstGeom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en-US"/>
            </a:p>
          </p:txBody>
        </p:sp>
      </p:grpSp>
      <p:pic>
        <p:nvPicPr>
          <p:cNvPr id="2" name="Audio 1">
            <a:hlinkClick r:id="" action="ppaction://media"/>
            <a:extLst>
              <a:ext uri="{FF2B5EF4-FFF2-40B4-BE49-F238E27FC236}">
                <a16:creationId xmlns:a16="http://schemas.microsoft.com/office/drawing/2014/main" id="{5005C305-2E08-4587-BCB2-05876C32F5FF}"/>
              </a:ext>
            </a:extLst>
          </p:cNvPr>
          <p:cNvPicPr>
            <a:picLocks noChangeAspect="1"/>
          </p:cNvPicPr>
          <p:nvPr>
            <a:audioFile r:link="rId3"/>
            <p:extLst>
              <p:ext uri="{DAA4B4D4-6D71-4841-9C94-3DE7FCFB9230}">
                <p14:media xmlns:p14="http://schemas.microsoft.com/office/powerpoint/2010/main" r:embed="rId2"/>
              </p:ext>
            </p:extLst>
          </p:nvPr>
        </p:nvPicPr>
        <p:blipFill>
          <a:blip r:embed="rId6"/>
          <a:stretch>
            <a:fillRect/>
          </a:stretch>
        </p:blipFill>
        <p:spPr>
          <a:xfrm>
            <a:off x="8318500" y="6032500"/>
            <a:ext cx="609600" cy="609600"/>
          </a:xfrm>
          <a:prstGeom prst="rect">
            <a:avLst/>
          </a:prstGeom>
        </p:spPr>
      </p:pic>
    </p:spTree>
    <p:custDataLst>
      <p:tags r:id="rId1"/>
    </p:custData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58006"/>
    </mc:Choice>
    <mc:Fallback xmlns="">
      <p:transition spd="slow" advTm="58006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"/>
                </p:tgtEl>
              </p:cMediaNode>
            </p:audio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2" name="Title 1">
            <a:extLst>
              <a:ext uri="{FF2B5EF4-FFF2-40B4-BE49-F238E27FC236}">
                <a16:creationId xmlns:a16="http://schemas.microsoft.com/office/drawing/2014/main" id="{C2BD32CF-4B69-4A6F-ADBD-324ADE39A5F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altLang="en-US" sz="7200"/>
              <a:t>Phonics </a:t>
            </a:r>
            <a:endParaRPr lang="en-US" altLang="en-US" sz="7200"/>
          </a:p>
        </p:txBody>
      </p:sp>
      <p:sp>
        <p:nvSpPr>
          <p:cNvPr id="5123" name="Content Placeholder 2">
            <a:extLst>
              <a:ext uri="{FF2B5EF4-FFF2-40B4-BE49-F238E27FC236}">
                <a16:creationId xmlns:a16="http://schemas.microsoft.com/office/drawing/2014/main" id="{3510A67F-B6AF-4054-881B-C52AD2E74894}"/>
              </a:ext>
            </a:extLst>
          </p:cNvPr>
          <p:cNvSpPr>
            <a:spLocks noGrp="1"/>
          </p:cNvSpPr>
          <p:nvPr>
            <p:ph idx="1"/>
          </p:nvPr>
        </p:nvSpPr>
        <p:spPr>
          <a:solidFill>
            <a:schemeClr val="bg1"/>
          </a:solidFill>
        </p:spPr>
        <p:txBody>
          <a:bodyPr/>
          <a:lstStyle/>
          <a:p>
            <a:pPr marL="0" indent="0">
              <a:buFont typeface="Arial" panose="020B0604020202020204" pitchFamily="34" charset="0"/>
              <a:buNone/>
            </a:pPr>
            <a:r>
              <a:rPr lang="en-GB" altLang="en-US" sz="2000">
                <a:latin typeface="CCW Cursive Writing 1" panose="03050602040000000000" pitchFamily="66" charset="0"/>
              </a:rPr>
              <a:t>On the next few pages are words that contain the split a digraph. </a:t>
            </a:r>
          </a:p>
          <a:p>
            <a:pPr marL="0" indent="0">
              <a:buFont typeface="Arial" panose="020B0604020202020204" pitchFamily="34" charset="0"/>
              <a:buNone/>
            </a:pPr>
            <a:r>
              <a:rPr lang="en-GB" altLang="en-US" sz="2000">
                <a:latin typeface="CCW Cursive Writing 1" panose="03050602040000000000" pitchFamily="66" charset="0"/>
              </a:rPr>
              <a:t>Sound them out with me and don’t forget to use your fingers. </a:t>
            </a:r>
          </a:p>
          <a:p>
            <a:pPr marL="0" indent="0">
              <a:buFont typeface="Arial" panose="020B0604020202020204" pitchFamily="34" charset="0"/>
              <a:buNone/>
            </a:pPr>
            <a:r>
              <a:rPr lang="en-GB" altLang="en-US" sz="7200">
                <a:latin typeface="CCW Cursive Writing 1" panose="03050602040000000000" pitchFamily="66" charset="0"/>
              </a:rPr>
              <a:t>    a   e</a:t>
            </a:r>
          </a:p>
          <a:p>
            <a:pPr marL="0" indent="0">
              <a:buFont typeface="Arial" panose="020B0604020202020204" pitchFamily="34" charset="0"/>
              <a:buNone/>
            </a:pPr>
            <a:endParaRPr lang="en-GB" altLang="en-US" sz="2000">
              <a:latin typeface="CCW Cursive Writing 1" panose="03050602040000000000" pitchFamily="66" charset="0"/>
            </a:endParaRPr>
          </a:p>
          <a:p>
            <a:pPr marL="0" indent="0">
              <a:buFont typeface="Arial" panose="020B0604020202020204" pitchFamily="34" charset="0"/>
              <a:buNone/>
            </a:pPr>
            <a:endParaRPr lang="en-US" altLang="en-US" sz="7200">
              <a:latin typeface="CCW Cursive Writing 1" panose="03050602040000000000" pitchFamily="66" charset="0"/>
            </a:endParaRPr>
          </a:p>
        </p:txBody>
      </p:sp>
      <p:grpSp>
        <p:nvGrpSpPr>
          <p:cNvPr id="5124" name="Group 13">
            <a:extLst>
              <a:ext uri="{FF2B5EF4-FFF2-40B4-BE49-F238E27FC236}">
                <a16:creationId xmlns:a16="http://schemas.microsoft.com/office/drawing/2014/main" id="{FDD70130-38A4-4FDC-A5C2-9C4D58FC8609}"/>
              </a:ext>
            </a:extLst>
          </p:cNvPr>
          <p:cNvGrpSpPr>
            <a:grpSpLocks/>
          </p:cNvGrpSpPr>
          <p:nvPr/>
        </p:nvGrpSpPr>
        <p:grpSpPr bwMode="auto">
          <a:xfrm>
            <a:off x="3500438" y="3841750"/>
            <a:ext cx="2143125" cy="719138"/>
            <a:chOff x="4355976" y="3789040"/>
            <a:chExt cx="2143509" cy="720080"/>
          </a:xfrm>
        </p:grpSpPr>
        <p:sp>
          <p:nvSpPr>
            <p:cNvPr id="12" name="Block Arc 11">
              <a:extLst>
                <a:ext uri="{FF2B5EF4-FFF2-40B4-BE49-F238E27FC236}">
                  <a16:creationId xmlns:a16="http://schemas.microsoft.com/office/drawing/2014/main" id="{81FA860D-B12F-4476-A820-EECA061512C5}"/>
                </a:ext>
              </a:extLst>
            </p:cNvPr>
            <p:cNvSpPr/>
            <p:nvPr/>
          </p:nvSpPr>
          <p:spPr>
            <a:xfrm rot="10800000">
              <a:off x="4355976" y="3789040"/>
              <a:ext cx="1943448" cy="720080"/>
            </a:xfrm>
            <a:prstGeom prst="blockArc">
              <a:avLst/>
            </a:prstGeom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en-US">
                <a:solidFill>
                  <a:schemeClr val="tx1"/>
                </a:solidFill>
              </a:endParaRPr>
            </a:p>
          </p:txBody>
        </p:sp>
        <p:sp>
          <p:nvSpPr>
            <p:cNvPr id="13" name="Isosceles Triangle 12">
              <a:extLst>
                <a:ext uri="{FF2B5EF4-FFF2-40B4-BE49-F238E27FC236}">
                  <a16:creationId xmlns:a16="http://schemas.microsoft.com/office/drawing/2014/main" id="{9C339785-F821-4834-AC41-697B9767F831}"/>
                </a:ext>
              </a:extLst>
            </p:cNvPr>
            <p:cNvSpPr/>
            <p:nvPr/>
          </p:nvSpPr>
          <p:spPr>
            <a:xfrm rot="2902594">
              <a:off x="6084035" y="3937891"/>
              <a:ext cx="432366" cy="398534"/>
            </a:xfrm>
            <a:prstGeom prst="triangle">
              <a:avLst/>
            </a:prstGeom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en-US"/>
            </a:p>
          </p:txBody>
        </p:sp>
      </p:grpSp>
      <p:pic>
        <p:nvPicPr>
          <p:cNvPr id="2" name="Audio 1">
            <a:hlinkClick r:id="" action="ppaction://media"/>
            <a:extLst>
              <a:ext uri="{FF2B5EF4-FFF2-40B4-BE49-F238E27FC236}">
                <a16:creationId xmlns:a16="http://schemas.microsoft.com/office/drawing/2014/main" id="{0020F879-2071-464E-8F19-29C30C7DDAD1}"/>
              </a:ext>
            </a:extLst>
          </p:cNvPr>
          <p:cNvPicPr>
            <a:picLocks noChangeAspect="1"/>
          </p:cNvPicPr>
          <p:nvPr>
            <a:audioFile r:link="rId3"/>
            <p:extLst>
              <p:ext uri="{DAA4B4D4-6D71-4841-9C94-3DE7FCFB9230}">
                <p14:media xmlns:p14="http://schemas.microsoft.com/office/powerpoint/2010/main" r:embed="rId2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8318500" y="6032500"/>
            <a:ext cx="609600" cy="609600"/>
          </a:xfrm>
          <a:prstGeom prst="rect">
            <a:avLst/>
          </a:prstGeom>
        </p:spPr>
      </p:pic>
    </p:spTree>
    <p:custDataLst>
      <p:tags r:id="rId1"/>
    </p:custData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16327"/>
    </mc:Choice>
    <mc:Fallback>
      <p:transition spd="slow" advTm="16327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"/>
                </p:tgtEl>
              </p:cMediaNode>
            </p:audio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146" name="Picture 10" descr="Portrait with Footer.png">
            <a:extLst>
              <a:ext uri="{FF2B5EF4-FFF2-40B4-BE49-F238E27FC236}">
                <a16:creationId xmlns:a16="http://schemas.microsoft.com/office/drawing/2014/main" id="{1C136DF0-BF2D-4225-A108-E4CD1329535C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6988" y="6534150"/>
            <a:ext cx="1008062" cy="3270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7" name="Rounded Rectangle 6">
            <a:extLst>
              <a:ext uri="{FF2B5EF4-FFF2-40B4-BE49-F238E27FC236}">
                <a16:creationId xmlns:a16="http://schemas.microsoft.com/office/drawing/2014/main" id="{A1105979-F76E-43CD-A6AC-2ABD7CD366AB}"/>
              </a:ext>
            </a:extLst>
          </p:cNvPr>
          <p:cNvSpPr/>
          <p:nvPr/>
        </p:nvSpPr>
        <p:spPr>
          <a:xfrm>
            <a:off x="1044575" y="836613"/>
            <a:ext cx="7127875" cy="5214937"/>
          </a:xfrm>
          <a:prstGeom prst="round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GB"/>
          </a:p>
        </p:txBody>
      </p:sp>
      <p:pic>
        <p:nvPicPr>
          <p:cNvPr id="6148" name="Picture 1">
            <a:extLst>
              <a:ext uri="{FF2B5EF4-FFF2-40B4-BE49-F238E27FC236}">
                <a16:creationId xmlns:a16="http://schemas.microsoft.com/office/drawing/2014/main" id="{53838E67-4954-4370-A44E-210D3F4AEDB4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389063" y="1412875"/>
            <a:ext cx="6534150" cy="40100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6149" name="Picture 7">
            <a:extLst>
              <a:ext uri="{FF2B5EF4-FFF2-40B4-BE49-F238E27FC236}">
                <a16:creationId xmlns:a16="http://schemas.microsoft.com/office/drawing/2014/main" id="{56718532-A8FE-445D-BEDD-2FF0016B6BF5}"/>
              </a:ext>
            </a:extLst>
          </p:cNvPr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284663" y="3860800"/>
            <a:ext cx="2079625" cy="863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" name="Audio 1">
            <a:hlinkClick r:id="" action="ppaction://media"/>
            <a:extLst>
              <a:ext uri="{FF2B5EF4-FFF2-40B4-BE49-F238E27FC236}">
                <a16:creationId xmlns:a16="http://schemas.microsoft.com/office/drawing/2014/main" id="{9F8C0EC8-005D-49B1-ACCD-0EEA31961A5D}"/>
              </a:ext>
            </a:extLst>
          </p:cNvPr>
          <p:cNvPicPr>
            <a:picLocks noChangeAspect="1"/>
          </p:cNvPicPr>
          <p:nvPr>
            <a:audioFile r:link="rId3"/>
            <p:extLst>
              <p:ext uri="{DAA4B4D4-6D71-4841-9C94-3DE7FCFB9230}">
                <p14:media xmlns:p14="http://schemas.microsoft.com/office/powerpoint/2010/main" r:embed="rId2"/>
              </p:ext>
            </p:extLst>
          </p:nvPr>
        </p:nvPicPr>
        <p:blipFill>
          <a:blip r:embed="rId8"/>
          <a:stretch>
            <a:fillRect/>
          </a:stretch>
        </p:blipFill>
        <p:spPr>
          <a:xfrm>
            <a:off x="8318500" y="6032500"/>
            <a:ext cx="609600" cy="609600"/>
          </a:xfrm>
          <a:prstGeom prst="rect">
            <a:avLst/>
          </a:prstGeom>
        </p:spPr>
      </p:pic>
    </p:spTree>
    <p:custDataLst>
      <p:tags r:id="rId1"/>
    </p:custDataLst>
  </p:cSld>
  <p:clrMapOvr>
    <a:masterClrMapping/>
  </p:clrMapOvr>
  <p:transition advTm="7008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"/>
                </p:tgtEl>
              </p:cMediaNode>
            </p:audio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170" name="Picture 10" descr="Portrait with Footer.png">
            <a:extLst>
              <a:ext uri="{FF2B5EF4-FFF2-40B4-BE49-F238E27FC236}">
                <a16:creationId xmlns:a16="http://schemas.microsoft.com/office/drawing/2014/main" id="{B2D9D577-5276-4AC8-88D0-4208E83AE8AD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6988" y="6534150"/>
            <a:ext cx="1008062" cy="3270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7" name="Rounded Rectangle 6">
            <a:extLst>
              <a:ext uri="{FF2B5EF4-FFF2-40B4-BE49-F238E27FC236}">
                <a16:creationId xmlns:a16="http://schemas.microsoft.com/office/drawing/2014/main" id="{75FA967C-8A8D-462A-8E97-E5AFB8944E44}"/>
              </a:ext>
            </a:extLst>
          </p:cNvPr>
          <p:cNvSpPr/>
          <p:nvPr/>
        </p:nvSpPr>
        <p:spPr>
          <a:xfrm>
            <a:off x="1044575" y="836613"/>
            <a:ext cx="7127875" cy="5214937"/>
          </a:xfrm>
          <a:prstGeom prst="round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GB"/>
          </a:p>
        </p:txBody>
      </p:sp>
      <p:pic>
        <p:nvPicPr>
          <p:cNvPr id="7172" name="Picture 1">
            <a:extLst>
              <a:ext uri="{FF2B5EF4-FFF2-40B4-BE49-F238E27FC236}">
                <a16:creationId xmlns:a16="http://schemas.microsoft.com/office/drawing/2014/main" id="{D70958EC-A5C2-4745-B38A-E04CA08A4A5F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89038" y="1423988"/>
            <a:ext cx="6765925" cy="40100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7173" name="Picture 1">
            <a:extLst>
              <a:ext uri="{FF2B5EF4-FFF2-40B4-BE49-F238E27FC236}">
                <a16:creationId xmlns:a16="http://schemas.microsoft.com/office/drawing/2014/main" id="{D48DFBD1-B867-4FB8-AD65-92FDD2A2611E}"/>
              </a:ext>
            </a:extLst>
          </p:cNvPr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356100" y="3789363"/>
            <a:ext cx="2078038" cy="8651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" name="Audio 1">
            <a:hlinkClick r:id="" action="ppaction://media"/>
            <a:extLst>
              <a:ext uri="{FF2B5EF4-FFF2-40B4-BE49-F238E27FC236}">
                <a16:creationId xmlns:a16="http://schemas.microsoft.com/office/drawing/2014/main" id="{3D929E1F-EBA9-4D91-8D43-92F7EBDC0E3B}"/>
              </a:ext>
            </a:extLst>
          </p:cNvPr>
          <p:cNvPicPr>
            <a:picLocks noChangeAspect="1"/>
          </p:cNvPicPr>
          <p:nvPr>
            <a:audioFile r:link="rId3"/>
            <p:extLst>
              <p:ext uri="{DAA4B4D4-6D71-4841-9C94-3DE7FCFB9230}">
                <p14:media xmlns:p14="http://schemas.microsoft.com/office/powerpoint/2010/main" r:embed="rId2"/>
              </p:ext>
            </p:extLst>
          </p:nvPr>
        </p:nvPicPr>
        <p:blipFill>
          <a:blip r:embed="rId8"/>
          <a:stretch>
            <a:fillRect/>
          </a:stretch>
        </p:blipFill>
        <p:spPr>
          <a:xfrm>
            <a:off x="8318500" y="6032500"/>
            <a:ext cx="609600" cy="609600"/>
          </a:xfrm>
          <a:prstGeom prst="rect">
            <a:avLst/>
          </a:prstGeom>
        </p:spPr>
      </p:pic>
    </p:spTree>
    <p:custDataLst>
      <p:tags r:id="rId1"/>
    </p:custDataLst>
  </p:cSld>
  <p:clrMapOvr>
    <a:masterClrMapping/>
  </p:clrMapOvr>
  <p:transition advTm="7159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"/>
                </p:tgtEl>
              </p:cMediaNode>
            </p:audio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194" name="Picture 10" descr="Portrait with Footer.png">
            <a:extLst>
              <a:ext uri="{FF2B5EF4-FFF2-40B4-BE49-F238E27FC236}">
                <a16:creationId xmlns:a16="http://schemas.microsoft.com/office/drawing/2014/main" id="{DD05D653-AF1B-48C9-8A67-58C00BDA5EB1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6988" y="6534150"/>
            <a:ext cx="1008062" cy="3270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7" name="Rounded Rectangle 6">
            <a:extLst>
              <a:ext uri="{FF2B5EF4-FFF2-40B4-BE49-F238E27FC236}">
                <a16:creationId xmlns:a16="http://schemas.microsoft.com/office/drawing/2014/main" id="{A1653AFD-6B2D-4CAC-9820-8A68C3BE1D7C}"/>
              </a:ext>
            </a:extLst>
          </p:cNvPr>
          <p:cNvSpPr/>
          <p:nvPr/>
        </p:nvSpPr>
        <p:spPr>
          <a:xfrm>
            <a:off x="1044575" y="836613"/>
            <a:ext cx="7127875" cy="5214937"/>
          </a:xfrm>
          <a:prstGeom prst="round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GB"/>
          </a:p>
        </p:txBody>
      </p:sp>
      <p:pic>
        <p:nvPicPr>
          <p:cNvPr id="8196" name="Picture 1">
            <a:extLst>
              <a:ext uri="{FF2B5EF4-FFF2-40B4-BE49-F238E27FC236}">
                <a16:creationId xmlns:a16="http://schemas.microsoft.com/office/drawing/2014/main" id="{F7A897BF-D438-40BE-9B84-0B141FE41014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47813" y="1755775"/>
            <a:ext cx="6048375" cy="33464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8197" name="Picture 5">
            <a:extLst>
              <a:ext uri="{FF2B5EF4-FFF2-40B4-BE49-F238E27FC236}">
                <a16:creationId xmlns:a16="http://schemas.microsoft.com/office/drawing/2014/main" id="{7330C2E4-0A15-43E1-8B1B-30A727ACD95B}"/>
              </a:ext>
            </a:extLst>
          </p:cNvPr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284663" y="3789363"/>
            <a:ext cx="2079625" cy="863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" name="Audio 1">
            <a:hlinkClick r:id="" action="ppaction://media"/>
            <a:extLst>
              <a:ext uri="{FF2B5EF4-FFF2-40B4-BE49-F238E27FC236}">
                <a16:creationId xmlns:a16="http://schemas.microsoft.com/office/drawing/2014/main" id="{D7DBAA85-2F07-465E-B144-756340BDD43C}"/>
              </a:ext>
            </a:extLst>
          </p:cNvPr>
          <p:cNvPicPr>
            <a:picLocks noChangeAspect="1"/>
          </p:cNvPicPr>
          <p:nvPr>
            <a:audioFile r:link="rId3"/>
            <p:extLst>
              <p:ext uri="{DAA4B4D4-6D71-4841-9C94-3DE7FCFB9230}">
                <p14:media xmlns:p14="http://schemas.microsoft.com/office/powerpoint/2010/main" r:embed="rId2"/>
              </p:ext>
            </p:extLst>
          </p:nvPr>
        </p:nvPicPr>
        <p:blipFill>
          <a:blip r:embed="rId8"/>
          <a:stretch>
            <a:fillRect/>
          </a:stretch>
        </p:blipFill>
        <p:spPr>
          <a:xfrm>
            <a:off x="8318500" y="6032500"/>
            <a:ext cx="609600" cy="609600"/>
          </a:xfrm>
          <a:prstGeom prst="rect">
            <a:avLst/>
          </a:prstGeom>
        </p:spPr>
      </p:pic>
    </p:spTree>
    <p:custDataLst>
      <p:tags r:id="rId1"/>
    </p:custDataLst>
  </p:cSld>
  <p:clrMapOvr>
    <a:masterClrMapping/>
  </p:clrMapOvr>
  <p:transition advTm="7382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"/>
                </p:tgtEl>
              </p:cMediaNode>
            </p:audio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218" name="Picture 10" descr="Portrait with Footer.png">
            <a:extLst>
              <a:ext uri="{FF2B5EF4-FFF2-40B4-BE49-F238E27FC236}">
                <a16:creationId xmlns:a16="http://schemas.microsoft.com/office/drawing/2014/main" id="{27BD39D2-580B-432A-89B9-241766E2752F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6988" y="6534150"/>
            <a:ext cx="1008062" cy="3270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7" name="Rounded Rectangle 6">
            <a:extLst>
              <a:ext uri="{FF2B5EF4-FFF2-40B4-BE49-F238E27FC236}">
                <a16:creationId xmlns:a16="http://schemas.microsoft.com/office/drawing/2014/main" id="{2C6435CC-6354-4258-BA65-B02CACF57187}"/>
              </a:ext>
            </a:extLst>
          </p:cNvPr>
          <p:cNvSpPr/>
          <p:nvPr/>
        </p:nvSpPr>
        <p:spPr>
          <a:xfrm>
            <a:off x="1044575" y="836613"/>
            <a:ext cx="7127875" cy="5214937"/>
          </a:xfrm>
          <a:prstGeom prst="round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GB"/>
          </a:p>
        </p:txBody>
      </p:sp>
      <p:pic>
        <p:nvPicPr>
          <p:cNvPr id="9220" name="Picture 1">
            <a:extLst>
              <a:ext uri="{FF2B5EF4-FFF2-40B4-BE49-F238E27FC236}">
                <a16:creationId xmlns:a16="http://schemas.microsoft.com/office/drawing/2014/main" id="{28FB694A-31F5-4FFB-A0F1-B17F628E821F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47813" y="1755775"/>
            <a:ext cx="6048375" cy="33464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9221" name="Picture 4">
            <a:extLst>
              <a:ext uri="{FF2B5EF4-FFF2-40B4-BE49-F238E27FC236}">
                <a16:creationId xmlns:a16="http://schemas.microsoft.com/office/drawing/2014/main" id="{A40E353B-70FE-412A-8D15-4088D3EBD036}"/>
              </a:ext>
            </a:extLst>
          </p:cNvPr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140200" y="3789363"/>
            <a:ext cx="1584325" cy="6572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" name="Audio 1">
            <a:hlinkClick r:id="" action="ppaction://media"/>
            <a:extLst>
              <a:ext uri="{FF2B5EF4-FFF2-40B4-BE49-F238E27FC236}">
                <a16:creationId xmlns:a16="http://schemas.microsoft.com/office/drawing/2014/main" id="{7D2B1152-A3F2-4A5D-A1FC-E939A02E48A4}"/>
              </a:ext>
            </a:extLst>
          </p:cNvPr>
          <p:cNvPicPr>
            <a:picLocks noChangeAspect="1"/>
          </p:cNvPicPr>
          <p:nvPr>
            <a:audioFile r:link="rId3"/>
            <p:extLst>
              <p:ext uri="{DAA4B4D4-6D71-4841-9C94-3DE7FCFB9230}">
                <p14:media xmlns:p14="http://schemas.microsoft.com/office/powerpoint/2010/main" r:embed="rId2"/>
              </p:ext>
            </p:extLst>
          </p:nvPr>
        </p:nvPicPr>
        <p:blipFill>
          <a:blip r:embed="rId8"/>
          <a:stretch>
            <a:fillRect/>
          </a:stretch>
        </p:blipFill>
        <p:spPr>
          <a:xfrm>
            <a:off x="8318500" y="6032500"/>
            <a:ext cx="609600" cy="609600"/>
          </a:xfrm>
          <a:prstGeom prst="rect">
            <a:avLst/>
          </a:prstGeom>
        </p:spPr>
      </p:pic>
    </p:spTree>
    <p:custDataLst>
      <p:tags r:id="rId1"/>
    </p:custDataLst>
  </p:cSld>
  <p:clrMapOvr>
    <a:masterClrMapping/>
  </p:clrMapOvr>
  <p:transition advTm="7486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"/>
                </p:tgtEl>
              </p:cMediaNode>
            </p:audio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42" name="Picture 10" descr="Portrait with Footer.png">
            <a:extLst>
              <a:ext uri="{FF2B5EF4-FFF2-40B4-BE49-F238E27FC236}">
                <a16:creationId xmlns:a16="http://schemas.microsoft.com/office/drawing/2014/main" id="{8E589B4D-7C0F-4B46-B503-E1DD540EBCBE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6988" y="6534150"/>
            <a:ext cx="1008062" cy="3270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7" name="Rounded Rectangle 6">
            <a:extLst>
              <a:ext uri="{FF2B5EF4-FFF2-40B4-BE49-F238E27FC236}">
                <a16:creationId xmlns:a16="http://schemas.microsoft.com/office/drawing/2014/main" id="{008E2990-C303-4F64-B915-103165EB552F}"/>
              </a:ext>
            </a:extLst>
          </p:cNvPr>
          <p:cNvSpPr/>
          <p:nvPr/>
        </p:nvSpPr>
        <p:spPr>
          <a:xfrm>
            <a:off x="1044575" y="836613"/>
            <a:ext cx="7127875" cy="5214937"/>
          </a:xfrm>
          <a:prstGeom prst="round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GB"/>
          </a:p>
        </p:txBody>
      </p:sp>
      <p:pic>
        <p:nvPicPr>
          <p:cNvPr id="10244" name="Picture 1">
            <a:extLst>
              <a:ext uri="{FF2B5EF4-FFF2-40B4-BE49-F238E27FC236}">
                <a16:creationId xmlns:a16="http://schemas.microsoft.com/office/drawing/2014/main" id="{64035779-87F8-4C40-8074-D5D81DDA8C6A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200150" y="1423988"/>
            <a:ext cx="6743700" cy="40100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0245" name="Picture 4">
            <a:extLst>
              <a:ext uri="{FF2B5EF4-FFF2-40B4-BE49-F238E27FC236}">
                <a16:creationId xmlns:a16="http://schemas.microsoft.com/office/drawing/2014/main" id="{35B5C6B0-5EE0-4D86-8F0C-CFB42290D3A2}"/>
              </a:ext>
            </a:extLst>
          </p:cNvPr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211638" y="3860800"/>
            <a:ext cx="2254250" cy="9366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" name="Audio 1">
            <a:hlinkClick r:id="" action="ppaction://media"/>
            <a:extLst>
              <a:ext uri="{FF2B5EF4-FFF2-40B4-BE49-F238E27FC236}">
                <a16:creationId xmlns:a16="http://schemas.microsoft.com/office/drawing/2014/main" id="{37AE825F-E3B2-4F2C-9683-BEC115E55FA6}"/>
              </a:ext>
            </a:extLst>
          </p:cNvPr>
          <p:cNvPicPr>
            <a:picLocks noChangeAspect="1"/>
          </p:cNvPicPr>
          <p:nvPr>
            <a:audioFile r:link="rId3"/>
            <p:extLst>
              <p:ext uri="{DAA4B4D4-6D71-4841-9C94-3DE7FCFB9230}">
                <p14:media xmlns:p14="http://schemas.microsoft.com/office/powerpoint/2010/main" r:embed="rId2"/>
              </p:ext>
            </p:extLst>
          </p:nvPr>
        </p:nvPicPr>
        <p:blipFill>
          <a:blip r:embed="rId8"/>
          <a:stretch>
            <a:fillRect/>
          </a:stretch>
        </p:blipFill>
        <p:spPr>
          <a:xfrm>
            <a:off x="8318500" y="6032500"/>
            <a:ext cx="609600" cy="609600"/>
          </a:xfrm>
          <a:prstGeom prst="rect">
            <a:avLst/>
          </a:prstGeom>
        </p:spPr>
      </p:pic>
    </p:spTree>
    <p:custDataLst>
      <p:tags r:id="rId1"/>
    </p:custDataLst>
  </p:cSld>
  <p:clrMapOvr>
    <a:masterClrMapping/>
  </p:clrMapOvr>
  <p:transition advTm="7747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"/>
                </p:tgtEl>
              </p:cMediaNode>
            </p:audio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266" name="Picture 10" descr="Portrait with Footer.png">
            <a:extLst>
              <a:ext uri="{FF2B5EF4-FFF2-40B4-BE49-F238E27FC236}">
                <a16:creationId xmlns:a16="http://schemas.microsoft.com/office/drawing/2014/main" id="{6491DD24-BC6E-4E76-8B5E-F1ED8E06D9E5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6988" y="6534150"/>
            <a:ext cx="1008062" cy="3270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7" name="Rounded Rectangle 6">
            <a:extLst>
              <a:ext uri="{FF2B5EF4-FFF2-40B4-BE49-F238E27FC236}">
                <a16:creationId xmlns:a16="http://schemas.microsoft.com/office/drawing/2014/main" id="{84A1A739-0562-4894-8DFD-34397FC1E3E1}"/>
              </a:ext>
            </a:extLst>
          </p:cNvPr>
          <p:cNvSpPr/>
          <p:nvPr/>
        </p:nvSpPr>
        <p:spPr>
          <a:xfrm>
            <a:off x="1044575" y="836613"/>
            <a:ext cx="7127875" cy="5214937"/>
          </a:xfrm>
          <a:prstGeom prst="round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GB"/>
          </a:p>
        </p:txBody>
      </p:sp>
      <p:pic>
        <p:nvPicPr>
          <p:cNvPr id="11268" name="Picture 1">
            <a:extLst>
              <a:ext uri="{FF2B5EF4-FFF2-40B4-BE49-F238E27FC236}">
                <a16:creationId xmlns:a16="http://schemas.microsoft.com/office/drawing/2014/main" id="{C4E4C07D-D5E3-4976-BB55-62033EA50AD4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47813" y="1755775"/>
            <a:ext cx="6048375" cy="33464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1269" name="Picture 1">
            <a:extLst>
              <a:ext uri="{FF2B5EF4-FFF2-40B4-BE49-F238E27FC236}">
                <a16:creationId xmlns:a16="http://schemas.microsoft.com/office/drawing/2014/main" id="{0AAF154A-B000-413E-A5B6-D6BE5758BBB6}"/>
              </a:ext>
            </a:extLst>
          </p:cNvPr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067175" y="3789363"/>
            <a:ext cx="1944688" cy="8001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" name="Audio 1">
            <a:hlinkClick r:id="" action="ppaction://media"/>
            <a:extLst>
              <a:ext uri="{FF2B5EF4-FFF2-40B4-BE49-F238E27FC236}">
                <a16:creationId xmlns:a16="http://schemas.microsoft.com/office/drawing/2014/main" id="{5E451542-2A0C-4240-AD40-B364571A82BB}"/>
              </a:ext>
            </a:extLst>
          </p:cNvPr>
          <p:cNvPicPr>
            <a:picLocks noChangeAspect="1"/>
          </p:cNvPicPr>
          <p:nvPr>
            <a:audioFile r:link="rId3"/>
            <p:extLst>
              <p:ext uri="{DAA4B4D4-6D71-4841-9C94-3DE7FCFB9230}">
                <p14:media xmlns:p14="http://schemas.microsoft.com/office/powerpoint/2010/main" r:embed="rId2"/>
              </p:ext>
            </p:extLst>
          </p:nvPr>
        </p:nvPicPr>
        <p:blipFill>
          <a:blip r:embed="rId8"/>
          <a:stretch>
            <a:fillRect/>
          </a:stretch>
        </p:blipFill>
        <p:spPr>
          <a:xfrm>
            <a:off x="8318500" y="6032500"/>
            <a:ext cx="609600" cy="609600"/>
          </a:xfrm>
          <a:prstGeom prst="rect">
            <a:avLst/>
          </a:prstGeom>
        </p:spPr>
      </p:pic>
    </p:spTree>
    <p:custDataLst>
      <p:tags r:id="rId1"/>
    </p:custDataLst>
  </p:cSld>
  <p:clrMapOvr>
    <a:masterClrMapping/>
  </p:clrMapOvr>
  <p:transition advTm="6919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"/>
                </p:tgtEl>
              </p:cMediaNode>
            </p:audio>
          </p:childTnLst>
        </p:cTn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290" name="Picture 10" descr="Portrait with Footer.png">
            <a:extLst>
              <a:ext uri="{FF2B5EF4-FFF2-40B4-BE49-F238E27FC236}">
                <a16:creationId xmlns:a16="http://schemas.microsoft.com/office/drawing/2014/main" id="{044E3A85-D036-4B4B-9A79-4A9CC8D5C9E3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6988" y="6534150"/>
            <a:ext cx="1008062" cy="3270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7" name="Rounded Rectangle 6">
            <a:extLst>
              <a:ext uri="{FF2B5EF4-FFF2-40B4-BE49-F238E27FC236}">
                <a16:creationId xmlns:a16="http://schemas.microsoft.com/office/drawing/2014/main" id="{E6CEE8B3-2BFD-4FA1-96B5-B738AE2B5121}"/>
              </a:ext>
            </a:extLst>
          </p:cNvPr>
          <p:cNvSpPr/>
          <p:nvPr/>
        </p:nvSpPr>
        <p:spPr>
          <a:xfrm>
            <a:off x="1044575" y="836613"/>
            <a:ext cx="7127875" cy="5214937"/>
          </a:xfrm>
          <a:prstGeom prst="round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GB"/>
          </a:p>
        </p:txBody>
      </p:sp>
      <p:pic>
        <p:nvPicPr>
          <p:cNvPr id="12292" name="Picture 1">
            <a:extLst>
              <a:ext uri="{FF2B5EF4-FFF2-40B4-BE49-F238E27FC236}">
                <a16:creationId xmlns:a16="http://schemas.microsoft.com/office/drawing/2014/main" id="{05C17E2A-FC0C-440B-9D6B-7A04A7163DDA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09663" y="1420813"/>
            <a:ext cx="6924675" cy="40163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2293" name="Picture 4">
            <a:extLst>
              <a:ext uri="{FF2B5EF4-FFF2-40B4-BE49-F238E27FC236}">
                <a16:creationId xmlns:a16="http://schemas.microsoft.com/office/drawing/2014/main" id="{CB52E90B-D607-446B-9CAB-87726856FA62}"/>
              </a:ext>
            </a:extLst>
          </p:cNvPr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08513" y="3933825"/>
            <a:ext cx="1979612" cy="8207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" name="Audio 1">
            <a:hlinkClick r:id="" action="ppaction://media"/>
            <a:extLst>
              <a:ext uri="{FF2B5EF4-FFF2-40B4-BE49-F238E27FC236}">
                <a16:creationId xmlns:a16="http://schemas.microsoft.com/office/drawing/2014/main" id="{B7C048B2-BF4C-4E5B-B15D-B7EC8B3319D6}"/>
              </a:ext>
            </a:extLst>
          </p:cNvPr>
          <p:cNvPicPr>
            <a:picLocks noChangeAspect="1"/>
          </p:cNvPicPr>
          <p:nvPr>
            <a:audioFile r:link="rId3"/>
            <p:extLst>
              <p:ext uri="{DAA4B4D4-6D71-4841-9C94-3DE7FCFB9230}">
                <p14:media xmlns:p14="http://schemas.microsoft.com/office/powerpoint/2010/main" r:embed="rId2"/>
              </p:ext>
            </p:extLst>
          </p:nvPr>
        </p:nvPicPr>
        <p:blipFill>
          <a:blip r:embed="rId8"/>
          <a:stretch>
            <a:fillRect/>
          </a:stretch>
        </p:blipFill>
        <p:spPr>
          <a:xfrm>
            <a:off x="8318500" y="6032500"/>
            <a:ext cx="609600" cy="609600"/>
          </a:xfrm>
          <a:prstGeom prst="rect">
            <a:avLst/>
          </a:prstGeom>
        </p:spPr>
      </p:pic>
    </p:spTree>
    <p:custDataLst>
      <p:tags r:id="rId1"/>
    </p:custDataLst>
  </p:cSld>
  <p:clrMapOvr>
    <a:masterClrMapping/>
  </p:clrMapOvr>
  <p:transition advTm="8497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"/>
                </p:tgtEl>
              </p:cMediaNode>
            </p:audio>
          </p:childTnLst>
        </p:cTn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314" name="Picture 10" descr="Portrait with Footer.png">
            <a:extLst>
              <a:ext uri="{FF2B5EF4-FFF2-40B4-BE49-F238E27FC236}">
                <a16:creationId xmlns:a16="http://schemas.microsoft.com/office/drawing/2014/main" id="{FB95B6D1-9364-4733-B997-4FD106E947B1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6988" y="6534150"/>
            <a:ext cx="1008062" cy="3270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7" name="Rounded Rectangle 6">
            <a:extLst>
              <a:ext uri="{FF2B5EF4-FFF2-40B4-BE49-F238E27FC236}">
                <a16:creationId xmlns:a16="http://schemas.microsoft.com/office/drawing/2014/main" id="{AAECB8DA-E84B-4DB1-956B-4DCA15CE6CC1}"/>
              </a:ext>
            </a:extLst>
          </p:cNvPr>
          <p:cNvSpPr/>
          <p:nvPr/>
        </p:nvSpPr>
        <p:spPr>
          <a:xfrm>
            <a:off x="1044575" y="836613"/>
            <a:ext cx="7127875" cy="5214937"/>
          </a:xfrm>
          <a:prstGeom prst="round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GB"/>
          </a:p>
        </p:txBody>
      </p:sp>
      <p:pic>
        <p:nvPicPr>
          <p:cNvPr id="13316" name="Picture 1">
            <a:extLst>
              <a:ext uri="{FF2B5EF4-FFF2-40B4-BE49-F238E27FC236}">
                <a16:creationId xmlns:a16="http://schemas.microsoft.com/office/drawing/2014/main" id="{DC887EFE-DC69-4DDD-8F0A-43CA9082DC5E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04863" y="1420813"/>
            <a:ext cx="7534275" cy="40163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3317" name="Picture 4">
            <a:extLst>
              <a:ext uri="{FF2B5EF4-FFF2-40B4-BE49-F238E27FC236}">
                <a16:creationId xmlns:a16="http://schemas.microsoft.com/office/drawing/2014/main" id="{F85E49A4-D373-4BE3-A200-9BAE76AC89E2}"/>
              </a:ext>
            </a:extLst>
          </p:cNvPr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076825" y="3860800"/>
            <a:ext cx="1876425" cy="7794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" name="Audio 1">
            <a:hlinkClick r:id="" action="ppaction://media"/>
            <a:extLst>
              <a:ext uri="{FF2B5EF4-FFF2-40B4-BE49-F238E27FC236}">
                <a16:creationId xmlns:a16="http://schemas.microsoft.com/office/drawing/2014/main" id="{73D8B9FB-155B-4174-9C03-17BEBF937637}"/>
              </a:ext>
            </a:extLst>
          </p:cNvPr>
          <p:cNvPicPr>
            <a:picLocks noChangeAspect="1"/>
          </p:cNvPicPr>
          <p:nvPr>
            <a:audioFile r:link="rId3"/>
            <p:extLst>
              <p:ext uri="{DAA4B4D4-6D71-4841-9C94-3DE7FCFB9230}">
                <p14:media xmlns:p14="http://schemas.microsoft.com/office/powerpoint/2010/main" r:embed="rId2"/>
              </p:ext>
            </p:extLst>
          </p:nvPr>
        </p:nvPicPr>
        <p:blipFill>
          <a:blip r:embed="rId8"/>
          <a:stretch>
            <a:fillRect/>
          </a:stretch>
        </p:blipFill>
        <p:spPr>
          <a:xfrm>
            <a:off x="8318500" y="6032500"/>
            <a:ext cx="609600" cy="609600"/>
          </a:xfrm>
          <a:prstGeom prst="rect">
            <a:avLst/>
          </a:prstGeom>
        </p:spPr>
      </p:pic>
    </p:spTree>
    <p:custDataLst>
      <p:tags r:id="rId1"/>
    </p:custDataLst>
  </p:cSld>
  <p:clrMapOvr>
    <a:masterClrMapping/>
  </p:clrMapOvr>
  <p:transition advTm="8298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"/>
                </p:tgtEl>
              </p:cMediaNode>
            </p:audio>
          </p:childTnLst>
        </p:cTn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338" name="Picture 10" descr="Portrait with Footer.png">
            <a:extLst>
              <a:ext uri="{FF2B5EF4-FFF2-40B4-BE49-F238E27FC236}">
                <a16:creationId xmlns:a16="http://schemas.microsoft.com/office/drawing/2014/main" id="{82597D71-F8F2-45FA-9408-003C3C5C0275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6988" y="6534150"/>
            <a:ext cx="1008062" cy="3270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7" name="Rounded Rectangle 6">
            <a:extLst>
              <a:ext uri="{FF2B5EF4-FFF2-40B4-BE49-F238E27FC236}">
                <a16:creationId xmlns:a16="http://schemas.microsoft.com/office/drawing/2014/main" id="{CF609B70-3207-4C13-B285-15AADE47252E}"/>
              </a:ext>
            </a:extLst>
          </p:cNvPr>
          <p:cNvSpPr/>
          <p:nvPr/>
        </p:nvSpPr>
        <p:spPr>
          <a:xfrm>
            <a:off x="1044575" y="836613"/>
            <a:ext cx="7127875" cy="5214937"/>
          </a:xfrm>
          <a:prstGeom prst="round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GB"/>
          </a:p>
        </p:txBody>
      </p:sp>
      <p:pic>
        <p:nvPicPr>
          <p:cNvPr id="14340" name="Picture 1">
            <a:extLst>
              <a:ext uri="{FF2B5EF4-FFF2-40B4-BE49-F238E27FC236}">
                <a16:creationId xmlns:a16="http://schemas.microsoft.com/office/drawing/2014/main" id="{D1C608F4-3527-43CA-8FA5-3CCD669ED1C9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25488" y="1423988"/>
            <a:ext cx="7693025" cy="40100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4341" name="Picture 4">
            <a:extLst>
              <a:ext uri="{FF2B5EF4-FFF2-40B4-BE49-F238E27FC236}">
                <a16:creationId xmlns:a16="http://schemas.microsoft.com/office/drawing/2014/main" id="{55EAE25C-78C8-4356-8EA8-B020DB1D6F4C}"/>
              </a:ext>
            </a:extLst>
          </p:cNvPr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787900" y="3860800"/>
            <a:ext cx="2016125" cy="8778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" name="Audio 1">
            <a:hlinkClick r:id="" action="ppaction://media"/>
            <a:extLst>
              <a:ext uri="{FF2B5EF4-FFF2-40B4-BE49-F238E27FC236}">
                <a16:creationId xmlns:a16="http://schemas.microsoft.com/office/drawing/2014/main" id="{F76DC8D6-EC6C-4ABB-8223-6C401800E842}"/>
              </a:ext>
            </a:extLst>
          </p:cNvPr>
          <p:cNvPicPr>
            <a:picLocks noChangeAspect="1"/>
          </p:cNvPicPr>
          <p:nvPr>
            <a:audioFile r:link="rId3"/>
            <p:extLst>
              <p:ext uri="{DAA4B4D4-6D71-4841-9C94-3DE7FCFB9230}">
                <p14:media xmlns:p14="http://schemas.microsoft.com/office/powerpoint/2010/main" r:embed="rId2"/>
              </p:ext>
            </p:extLst>
          </p:nvPr>
        </p:nvPicPr>
        <p:blipFill>
          <a:blip r:embed="rId8"/>
          <a:stretch>
            <a:fillRect/>
          </a:stretch>
        </p:blipFill>
        <p:spPr>
          <a:xfrm>
            <a:off x="8318500" y="6032500"/>
            <a:ext cx="609600" cy="609600"/>
          </a:xfrm>
          <a:prstGeom prst="rect">
            <a:avLst/>
          </a:prstGeom>
        </p:spPr>
      </p:pic>
    </p:spTree>
    <p:custDataLst>
      <p:tags r:id="rId1"/>
    </p:custDataLst>
  </p:cSld>
  <p:clrMapOvr>
    <a:masterClrMapping/>
  </p:clrMapOvr>
  <p:transition advTm="9034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"/>
                </p:tgtEl>
              </p:cMediaNode>
            </p:audio>
          </p:childTnLst>
        </p:cTn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ounded Rectangle 6">
            <a:extLst>
              <a:ext uri="{FF2B5EF4-FFF2-40B4-BE49-F238E27FC236}">
                <a16:creationId xmlns:a16="http://schemas.microsoft.com/office/drawing/2014/main" id="{565C186A-9D64-442F-8FFB-F24280931AE9}"/>
              </a:ext>
            </a:extLst>
          </p:cNvPr>
          <p:cNvSpPr/>
          <p:nvPr/>
        </p:nvSpPr>
        <p:spPr>
          <a:xfrm>
            <a:off x="684213" y="585788"/>
            <a:ext cx="7775575" cy="5686425"/>
          </a:xfrm>
          <a:prstGeom prst="round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GB"/>
          </a:p>
        </p:txBody>
      </p:sp>
      <p:pic>
        <p:nvPicPr>
          <p:cNvPr id="15363" name="Picture 10" descr="Portrait with Footer.png">
            <a:extLst>
              <a:ext uri="{FF2B5EF4-FFF2-40B4-BE49-F238E27FC236}">
                <a16:creationId xmlns:a16="http://schemas.microsoft.com/office/drawing/2014/main" id="{0A639AE8-3083-4E57-A18D-90C0A968A21A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7950" y="6453188"/>
            <a:ext cx="1008063" cy="3270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5364" name="Rectangle 1">
            <a:extLst>
              <a:ext uri="{FF2B5EF4-FFF2-40B4-BE49-F238E27FC236}">
                <a16:creationId xmlns:a16="http://schemas.microsoft.com/office/drawing/2014/main" id="{74A61723-B5DA-45A1-A753-D5D23CA56397}"/>
              </a:ext>
            </a:extLst>
          </p:cNvPr>
          <p:cNvSpPr>
            <a:spLocks noChangeArrowheads="1"/>
          </p:cNvSpPr>
          <p:nvPr/>
        </p:nvSpPr>
        <p:spPr bwMode="auto">
          <a:xfrm>
            <a:off x="1098550" y="908050"/>
            <a:ext cx="7218363" cy="258532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endParaRPr lang="en-GB" altLang="en-US" dirty="0">
              <a:latin typeface="CCW Cursive Writing 1" panose="03050602040000000000" pitchFamily="66" charset="0"/>
            </a:endParaRPr>
          </a:p>
          <a:p>
            <a:r>
              <a:rPr lang="en-GB" altLang="en-US" dirty="0">
                <a:latin typeface="CCW Cursive Writing 1" panose="03050602040000000000" pitchFamily="66" charset="0"/>
              </a:rPr>
              <a:t>DICTATION ACTIVITY:</a:t>
            </a:r>
          </a:p>
          <a:p>
            <a:endParaRPr lang="en-GB" altLang="en-US" dirty="0">
              <a:latin typeface="CCW Cursive Writing 1" panose="03050602040000000000" pitchFamily="66" charset="0"/>
            </a:endParaRPr>
          </a:p>
          <a:p>
            <a:r>
              <a:rPr lang="en-GB" altLang="en-US" dirty="0">
                <a:latin typeface="CCW Cursive Writing 1" panose="03050602040000000000" pitchFamily="66" charset="0"/>
              </a:rPr>
              <a:t>Listen to the sentences that I read aloud. Write them down and don’t forget to draw the curved arrow under the split digraph.</a:t>
            </a:r>
          </a:p>
          <a:p>
            <a:endParaRPr lang="en-GB" altLang="en-US" dirty="0">
              <a:latin typeface="CCW Cursive Writing 1" panose="03050602040000000000" pitchFamily="66" charset="0"/>
            </a:endParaRPr>
          </a:p>
          <a:p>
            <a:r>
              <a:rPr lang="en-GB" altLang="en-US" dirty="0">
                <a:latin typeface="CCW Cursive Writing 1" panose="03050602040000000000" pitchFamily="66" charset="0"/>
              </a:rPr>
              <a:t>              </a:t>
            </a:r>
          </a:p>
        </p:txBody>
      </p:sp>
      <p:pic>
        <p:nvPicPr>
          <p:cNvPr id="2" name="Audio 1">
            <a:hlinkClick r:id="" action="ppaction://media"/>
            <a:extLst>
              <a:ext uri="{FF2B5EF4-FFF2-40B4-BE49-F238E27FC236}">
                <a16:creationId xmlns:a16="http://schemas.microsoft.com/office/drawing/2014/main" id="{76A3938A-F1F1-4D25-A823-9B3F675E2609}"/>
              </a:ext>
            </a:extLst>
          </p:cNvPr>
          <p:cNvPicPr>
            <a:picLocks noChangeAspect="1"/>
          </p:cNvPicPr>
          <p:nvPr>
            <a:audioFile r:link="rId3"/>
            <p:extLst>
              <p:ext uri="{DAA4B4D4-6D71-4841-9C94-3DE7FCFB9230}">
                <p14:media xmlns:p14="http://schemas.microsoft.com/office/powerpoint/2010/main" r:embed="rId2"/>
              </p:ext>
            </p:extLst>
          </p:nvPr>
        </p:nvPicPr>
        <p:blipFill>
          <a:blip r:embed="rId6"/>
          <a:stretch>
            <a:fillRect/>
          </a:stretch>
        </p:blipFill>
        <p:spPr>
          <a:xfrm>
            <a:off x="8318500" y="6032500"/>
            <a:ext cx="609600" cy="609600"/>
          </a:xfrm>
          <a:prstGeom prst="rect">
            <a:avLst/>
          </a:prstGeom>
        </p:spPr>
      </p:pic>
    </p:spTree>
    <p:custDataLst>
      <p:tags r:id="rId1"/>
    </p:custDataLst>
  </p:cSld>
  <p:clrMapOvr>
    <a:masterClrMapping/>
  </p:clrMapOvr>
  <p:transition advTm="33258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"/>
                </p:tgtEl>
              </p:cMediaNode>
            </p:audio>
          </p:childTnLst>
        </p:cTn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ounded Rectangle 6">
            <a:extLst>
              <a:ext uri="{FF2B5EF4-FFF2-40B4-BE49-F238E27FC236}">
                <a16:creationId xmlns:a16="http://schemas.microsoft.com/office/drawing/2014/main" id="{565C186A-9D64-442F-8FFB-F24280931AE9}"/>
              </a:ext>
            </a:extLst>
          </p:cNvPr>
          <p:cNvSpPr/>
          <p:nvPr/>
        </p:nvSpPr>
        <p:spPr>
          <a:xfrm>
            <a:off x="684213" y="585788"/>
            <a:ext cx="7775575" cy="5686425"/>
          </a:xfrm>
          <a:prstGeom prst="round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GB" dirty="0"/>
          </a:p>
        </p:txBody>
      </p:sp>
      <p:pic>
        <p:nvPicPr>
          <p:cNvPr id="15363" name="Picture 10" descr="Portrait with Footer.png">
            <a:extLst>
              <a:ext uri="{FF2B5EF4-FFF2-40B4-BE49-F238E27FC236}">
                <a16:creationId xmlns:a16="http://schemas.microsoft.com/office/drawing/2014/main" id="{0A639AE8-3083-4E57-A18D-90C0A968A21A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7950" y="6453188"/>
            <a:ext cx="1008063" cy="3270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" name="TextBox 1">
            <a:extLst>
              <a:ext uri="{FF2B5EF4-FFF2-40B4-BE49-F238E27FC236}">
                <a16:creationId xmlns:a16="http://schemas.microsoft.com/office/drawing/2014/main" id="{D6DD76F2-464D-4760-B529-5A292F891694}"/>
              </a:ext>
            </a:extLst>
          </p:cNvPr>
          <p:cNvSpPr txBox="1"/>
          <p:nvPr/>
        </p:nvSpPr>
        <p:spPr>
          <a:xfrm>
            <a:off x="1331640" y="1124744"/>
            <a:ext cx="1152128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600" dirty="0">
                <a:latin typeface="CCW Cursive Writing 1" panose="03050602040000000000" pitchFamily="66" charset="0"/>
              </a:rPr>
              <a:t>My</a:t>
            </a:r>
            <a:r>
              <a:rPr lang="en-GB" dirty="0">
                <a:latin typeface="CCW Cursive Writing 1" panose="03050602040000000000" pitchFamily="66" charset="0"/>
              </a:rPr>
              <a:t> </a:t>
            </a:r>
            <a:endParaRPr lang="en-US" dirty="0">
              <a:latin typeface="CCW Cursive Writing 1" panose="03050602040000000000" pitchFamily="66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FEE4C7E4-0DD5-496D-A3CD-98981F8397B8}"/>
              </a:ext>
            </a:extLst>
          </p:cNvPr>
          <p:cNvSpPr txBox="1"/>
          <p:nvPr/>
        </p:nvSpPr>
        <p:spPr>
          <a:xfrm>
            <a:off x="2483768" y="1170910"/>
            <a:ext cx="2458384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600" dirty="0">
                <a:latin typeface="CCW Cursive Writing 1" panose="03050602040000000000" pitchFamily="66" charset="0"/>
              </a:rPr>
              <a:t>friend</a:t>
            </a:r>
            <a:r>
              <a:rPr lang="en-GB" dirty="0">
                <a:latin typeface="CCW Cursive Writing 1" panose="03050602040000000000" pitchFamily="66" charset="0"/>
              </a:rPr>
              <a:t> </a:t>
            </a:r>
            <a:endParaRPr lang="en-US" dirty="0">
              <a:latin typeface="CCW Cursive Writing 1" panose="03050602040000000000" pitchFamily="66" charset="0"/>
            </a:endParaRPr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D6C29473-4318-41CB-A354-ED2A288B4224}"/>
              </a:ext>
            </a:extLst>
          </p:cNvPr>
          <p:cNvSpPr txBox="1"/>
          <p:nvPr/>
        </p:nvSpPr>
        <p:spPr>
          <a:xfrm>
            <a:off x="4942152" y="1126880"/>
            <a:ext cx="2007196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600" dirty="0">
                <a:latin typeface="CCW Cursive Writing 1" panose="03050602040000000000" pitchFamily="66" charset="0"/>
              </a:rPr>
              <a:t>came</a:t>
            </a:r>
            <a:r>
              <a:rPr lang="en-GB" dirty="0">
                <a:latin typeface="CCW Cursive Writing 1" panose="03050602040000000000" pitchFamily="66" charset="0"/>
              </a:rPr>
              <a:t> </a:t>
            </a:r>
            <a:endParaRPr lang="en-US" dirty="0">
              <a:latin typeface="CCW Cursive Writing 1" panose="03050602040000000000" pitchFamily="66" charset="0"/>
            </a:endParaRPr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84CEB9B9-C1FD-4BBA-B8BA-A6612EA49FB3}"/>
              </a:ext>
            </a:extLst>
          </p:cNvPr>
          <p:cNvSpPr txBox="1"/>
          <p:nvPr/>
        </p:nvSpPr>
        <p:spPr>
          <a:xfrm>
            <a:off x="1331640" y="1987769"/>
            <a:ext cx="1152128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600" dirty="0">
                <a:latin typeface="CCW Cursive Writing 1" panose="03050602040000000000" pitchFamily="66" charset="0"/>
              </a:rPr>
              <a:t>to</a:t>
            </a:r>
            <a:r>
              <a:rPr lang="en-GB" dirty="0">
                <a:latin typeface="CCW Cursive Writing 1" panose="03050602040000000000" pitchFamily="66" charset="0"/>
              </a:rPr>
              <a:t> </a:t>
            </a:r>
            <a:endParaRPr lang="en-US" dirty="0">
              <a:latin typeface="CCW Cursive Writing 1" panose="03050602040000000000" pitchFamily="66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70A541EC-CDD6-4880-AF95-9F5C2A3FF2B4}"/>
              </a:ext>
            </a:extLst>
          </p:cNvPr>
          <p:cNvSpPr txBox="1"/>
          <p:nvPr/>
        </p:nvSpPr>
        <p:spPr>
          <a:xfrm>
            <a:off x="2424162" y="1987769"/>
            <a:ext cx="1414066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600" dirty="0">
                <a:latin typeface="CCW Cursive Writing 1" panose="03050602040000000000" pitchFamily="66" charset="0"/>
              </a:rPr>
              <a:t>my</a:t>
            </a:r>
            <a:r>
              <a:rPr lang="en-GB" dirty="0">
                <a:latin typeface="CCW Cursive Writing 1" panose="03050602040000000000" pitchFamily="66" charset="0"/>
              </a:rPr>
              <a:t> </a:t>
            </a:r>
            <a:endParaRPr lang="en-US" dirty="0">
              <a:latin typeface="CCW Cursive Writing 1" panose="03050602040000000000" pitchFamily="66" charset="0"/>
            </a:endParaRPr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FDFF7A6D-AC66-4E7E-B56F-ED15A34F2316}"/>
              </a:ext>
            </a:extLst>
          </p:cNvPr>
          <p:cNvSpPr txBox="1"/>
          <p:nvPr/>
        </p:nvSpPr>
        <p:spPr>
          <a:xfrm>
            <a:off x="3712960" y="2033935"/>
            <a:ext cx="2659240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600" dirty="0">
                <a:latin typeface="CCW Cursive Writing 1" panose="03050602040000000000" pitchFamily="66" charset="0"/>
              </a:rPr>
              <a:t>house.</a:t>
            </a:r>
            <a:endParaRPr lang="en-US" dirty="0">
              <a:latin typeface="CCW Cursive Writing 1" panose="03050602040000000000" pitchFamily="66" charset="0"/>
            </a:endParaRPr>
          </a:p>
        </p:txBody>
      </p:sp>
      <p:pic>
        <p:nvPicPr>
          <p:cNvPr id="3" name="Audio 2">
            <a:hlinkClick r:id="" action="ppaction://media"/>
            <a:extLst>
              <a:ext uri="{FF2B5EF4-FFF2-40B4-BE49-F238E27FC236}">
                <a16:creationId xmlns:a16="http://schemas.microsoft.com/office/drawing/2014/main" id="{E54C034C-62FB-47A1-A7A6-CDDF2CD8D8E5}"/>
              </a:ext>
            </a:extLst>
          </p:cNvPr>
          <p:cNvPicPr>
            <a:picLocks noChangeAspect="1"/>
          </p:cNvPicPr>
          <p:nvPr>
            <a:audioFile r:link="rId3"/>
            <p:extLst>
              <p:ext uri="{DAA4B4D4-6D71-4841-9C94-3DE7FCFB9230}">
                <p14:media xmlns:p14="http://schemas.microsoft.com/office/powerpoint/2010/main" r:embed="rId2"/>
              </p:ext>
            </p:extLst>
          </p:nvPr>
        </p:nvPicPr>
        <p:blipFill>
          <a:blip r:embed="rId6"/>
          <a:stretch>
            <a:fillRect/>
          </a:stretch>
        </p:blipFill>
        <p:spPr>
          <a:xfrm>
            <a:off x="8318500" y="6032500"/>
            <a:ext cx="609600" cy="609600"/>
          </a:xfrm>
          <a:prstGeom prst="rect">
            <a:avLst/>
          </a:prstGeom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2650118685"/>
      </p:ext>
    </p:extLst>
  </p:cSld>
  <p:clrMapOvr>
    <a:masterClrMapping/>
  </p:clrMapOvr>
  <p:transition advTm="14987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35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"/>
                </p:tgtEl>
              </p:cMediaNode>
            </p:audio>
          </p:childTnLst>
        </p:cTn>
      </p:par>
    </p:tnLst>
    <p:bldLst>
      <p:bldP spid="7" grpId="0" animBg="1"/>
      <p:bldP spid="2" grpId="0"/>
      <p:bldP spid="6" grpId="0"/>
      <p:bldP spid="8" grpId="0"/>
      <p:bldP spid="9" grpId="0"/>
      <p:bldP spid="10" grpId="0"/>
      <p:bldP spid="11" grpId="0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ounded Rectangle 6">
            <a:extLst>
              <a:ext uri="{FF2B5EF4-FFF2-40B4-BE49-F238E27FC236}">
                <a16:creationId xmlns:a16="http://schemas.microsoft.com/office/drawing/2014/main" id="{565C186A-9D64-442F-8FFB-F24280931AE9}"/>
              </a:ext>
            </a:extLst>
          </p:cNvPr>
          <p:cNvSpPr/>
          <p:nvPr/>
        </p:nvSpPr>
        <p:spPr>
          <a:xfrm>
            <a:off x="684213" y="585788"/>
            <a:ext cx="7775575" cy="5686425"/>
          </a:xfrm>
          <a:prstGeom prst="round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GB" dirty="0"/>
          </a:p>
        </p:txBody>
      </p:sp>
      <p:pic>
        <p:nvPicPr>
          <p:cNvPr id="15363" name="Picture 10" descr="Portrait with Footer.png">
            <a:extLst>
              <a:ext uri="{FF2B5EF4-FFF2-40B4-BE49-F238E27FC236}">
                <a16:creationId xmlns:a16="http://schemas.microsoft.com/office/drawing/2014/main" id="{0A639AE8-3083-4E57-A18D-90C0A968A21A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7950" y="6453188"/>
            <a:ext cx="1008063" cy="3270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" name="TextBox 1">
            <a:extLst>
              <a:ext uri="{FF2B5EF4-FFF2-40B4-BE49-F238E27FC236}">
                <a16:creationId xmlns:a16="http://schemas.microsoft.com/office/drawing/2014/main" id="{D6DD76F2-464D-4760-B529-5A292F891694}"/>
              </a:ext>
            </a:extLst>
          </p:cNvPr>
          <p:cNvSpPr txBox="1"/>
          <p:nvPr/>
        </p:nvSpPr>
        <p:spPr>
          <a:xfrm>
            <a:off x="1331640" y="1124744"/>
            <a:ext cx="1152128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600" dirty="0">
                <a:latin typeface="CCW Cursive Writing 1" panose="03050602040000000000" pitchFamily="66" charset="0"/>
              </a:rPr>
              <a:t>I</a:t>
            </a:r>
            <a:r>
              <a:rPr lang="en-GB" dirty="0">
                <a:latin typeface="CCW Cursive Writing 1" panose="03050602040000000000" pitchFamily="66" charset="0"/>
              </a:rPr>
              <a:t> </a:t>
            </a:r>
            <a:endParaRPr lang="en-US" dirty="0">
              <a:latin typeface="CCW Cursive Writing 1" panose="03050602040000000000" pitchFamily="66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FEE4C7E4-0DD5-496D-A3CD-98981F8397B8}"/>
              </a:ext>
            </a:extLst>
          </p:cNvPr>
          <p:cNvSpPr txBox="1"/>
          <p:nvPr/>
        </p:nvSpPr>
        <p:spPr>
          <a:xfrm>
            <a:off x="2483768" y="1170910"/>
            <a:ext cx="2458384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600" dirty="0">
                <a:latin typeface="CCW Cursive Writing 1" panose="03050602040000000000" pitchFamily="66" charset="0"/>
              </a:rPr>
              <a:t>like</a:t>
            </a:r>
            <a:endParaRPr lang="en-US" dirty="0">
              <a:latin typeface="CCW Cursive Writing 1" panose="03050602040000000000" pitchFamily="66" charset="0"/>
            </a:endParaRPr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D6C29473-4318-41CB-A354-ED2A288B4224}"/>
              </a:ext>
            </a:extLst>
          </p:cNvPr>
          <p:cNvSpPr txBox="1"/>
          <p:nvPr/>
        </p:nvSpPr>
        <p:spPr>
          <a:xfrm>
            <a:off x="4942152" y="1126880"/>
            <a:ext cx="2007196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600" dirty="0">
                <a:latin typeface="CCW Cursive Writing 1" panose="03050602040000000000" pitchFamily="66" charset="0"/>
              </a:rPr>
              <a:t>to</a:t>
            </a:r>
            <a:r>
              <a:rPr lang="en-GB" dirty="0">
                <a:latin typeface="CCW Cursive Writing 1" panose="03050602040000000000" pitchFamily="66" charset="0"/>
              </a:rPr>
              <a:t> </a:t>
            </a:r>
            <a:endParaRPr lang="en-US" dirty="0">
              <a:latin typeface="CCW Cursive Writing 1" panose="03050602040000000000" pitchFamily="66" charset="0"/>
            </a:endParaRPr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84CEB9B9-C1FD-4BBA-B8BA-A6612EA49FB3}"/>
              </a:ext>
            </a:extLst>
          </p:cNvPr>
          <p:cNvSpPr txBox="1"/>
          <p:nvPr/>
        </p:nvSpPr>
        <p:spPr>
          <a:xfrm>
            <a:off x="1331640" y="1987769"/>
            <a:ext cx="1853230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600" dirty="0">
                <a:latin typeface="CCW Cursive Writing 1" panose="03050602040000000000" pitchFamily="66" charset="0"/>
              </a:rPr>
              <a:t>play</a:t>
            </a:r>
            <a:r>
              <a:rPr lang="en-GB" dirty="0">
                <a:latin typeface="CCW Cursive Writing 1" panose="03050602040000000000" pitchFamily="66" charset="0"/>
              </a:rPr>
              <a:t> </a:t>
            </a:r>
            <a:endParaRPr lang="en-US" dirty="0">
              <a:latin typeface="CCW Cursive Writing 1" panose="03050602040000000000" pitchFamily="66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70A541EC-CDD6-4880-AF95-9F5C2A3FF2B4}"/>
              </a:ext>
            </a:extLst>
          </p:cNvPr>
          <p:cNvSpPr txBox="1"/>
          <p:nvPr/>
        </p:nvSpPr>
        <p:spPr>
          <a:xfrm>
            <a:off x="3549322" y="1987769"/>
            <a:ext cx="1859806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600" dirty="0">
                <a:latin typeface="CCW Cursive Writing 1" panose="03050602040000000000" pitchFamily="66" charset="0"/>
              </a:rPr>
              <a:t>that</a:t>
            </a:r>
            <a:r>
              <a:rPr lang="en-GB" dirty="0">
                <a:latin typeface="CCW Cursive Writing 1" panose="03050602040000000000" pitchFamily="66" charset="0"/>
              </a:rPr>
              <a:t> </a:t>
            </a:r>
            <a:endParaRPr lang="en-US" dirty="0">
              <a:latin typeface="CCW Cursive Writing 1" panose="03050602040000000000" pitchFamily="66" charset="0"/>
            </a:endParaRPr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FDFF7A6D-AC66-4E7E-B56F-ED15A34F2316}"/>
              </a:ext>
            </a:extLst>
          </p:cNvPr>
          <p:cNvSpPr txBox="1"/>
          <p:nvPr/>
        </p:nvSpPr>
        <p:spPr>
          <a:xfrm>
            <a:off x="5436096" y="1992192"/>
            <a:ext cx="2659240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600" dirty="0">
                <a:latin typeface="CCW Cursive Writing 1" panose="03050602040000000000" pitchFamily="66" charset="0"/>
              </a:rPr>
              <a:t>game.</a:t>
            </a:r>
            <a:endParaRPr lang="en-US" dirty="0">
              <a:latin typeface="CCW Cursive Writing 1" panose="03050602040000000000" pitchFamily="66" charset="0"/>
            </a:endParaRPr>
          </a:p>
        </p:txBody>
      </p:sp>
      <p:pic>
        <p:nvPicPr>
          <p:cNvPr id="3" name="Audio 2">
            <a:hlinkClick r:id="" action="ppaction://media"/>
            <a:extLst>
              <a:ext uri="{FF2B5EF4-FFF2-40B4-BE49-F238E27FC236}">
                <a16:creationId xmlns:a16="http://schemas.microsoft.com/office/drawing/2014/main" id="{745ED786-0369-4454-9C59-E954D0506905}"/>
              </a:ext>
            </a:extLst>
          </p:cNvPr>
          <p:cNvPicPr>
            <a:picLocks noChangeAspect="1"/>
          </p:cNvPicPr>
          <p:nvPr>
            <a:audioFile r:link="rId3"/>
            <p:extLst>
              <p:ext uri="{DAA4B4D4-6D71-4841-9C94-3DE7FCFB9230}">
                <p14:media xmlns:p14="http://schemas.microsoft.com/office/powerpoint/2010/main" r:embed="rId2"/>
              </p:ext>
            </p:extLst>
          </p:nvPr>
        </p:nvPicPr>
        <p:blipFill>
          <a:blip r:embed="rId6"/>
          <a:stretch>
            <a:fillRect/>
          </a:stretch>
        </p:blipFill>
        <p:spPr>
          <a:xfrm>
            <a:off x="8318500" y="6032500"/>
            <a:ext cx="609600" cy="609600"/>
          </a:xfrm>
          <a:prstGeom prst="rect">
            <a:avLst/>
          </a:prstGeom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498361694"/>
      </p:ext>
    </p:extLst>
  </p:cSld>
  <p:clrMapOvr>
    <a:masterClrMapping/>
  </p:clrMapOvr>
  <p:transition advTm="14441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35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"/>
                </p:tgtEl>
              </p:cMediaNode>
            </p:audio>
          </p:childTnLst>
        </p:cTn>
      </p:par>
    </p:tnLst>
    <p:bldLst>
      <p:bldP spid="7" grpId="0" animBg="1"/>
      <p:bldP spid="2" grpId="0"/>
      <p:bldP spid="6" grpId="0"/>
      <p:bldP spid="8" grpId="0"/>
      <p:bldP spid="9" grpId="0"/>
      <p:bldP spid="10" grpId="0"/>
      <p:bldP spid="11" grpId="0"/>
    </p:bldLst>
  </p:timing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OINTS" val="1"/>
  <p:tag name="TIME" val="15"/>
</p:tagLst>
</file>

<file path=ppt/tags/tag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OINTS" val="1"/>
  <p:tag name="TIME" val="15"/>
</p:tagLst>
</file>

<file path=ppt/tags/tag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OINTS" val="1"/>
  <p:tag name="TIME" val="15"/>
</p:tagLst>
</file>

<file path=ppt/tags/tag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OINTS" val="1"/>
  <p:tag name="TIME" val="15"/>
</p:tagLst>
</file>

<file path=ppt/tags/tag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OINTS" val="1"/>
  <p:tag name="TIME" val="15"/>
</p:tagLst>
</file>

<file path=ppt/tags/tag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OINTS" val="1"/>
  <p:tag name="TIME" val="15"/>
</p:tagLst>
</file>

<file path=ppt/tags/tag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OINTS" val="1"/>
  <p:tag name="TIME" val="15"/>
</p:tagLst>
</file>

<file path=ppt/tags/tag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OINTS" val="1"/>
  <p:tag name="TIME" val="15"/>
</p:tagLst>
</file>

<file path=ppt/tags/tag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OINTS" val="1"/>
  <p:tag name="TIME" val="15"/>
</p:tagLst>
</file>

<file path=ppt/tags/tag1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OINTS" val="1"/>
  <p:tag name="TIME" val="15"/>
</p:tagLst>
</file>

<file path=ppt/tags/tag1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OINTS" val="1"/>
  <p:tag name="TIME" val="15"/>
</p:tagLst>
</file>

<file path=ppt/tags/tag1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OINTS" val="1"/>
  <p:tag name="TIME" val="15"/>
</p:tagLst>
</file>

<file path=ppt/tags/tag1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OINTS" val="1"/>
  <p:tag name="TIME" val="15"/>
</p:tagLst>
</file>

<file path=ppt/tags/tag1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OINTS" val="1"/>
  <p:tag name="TIME" val="15"/>
</p:tagLst>
</file>

<file path=ppt/tags/tag1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OINTS" val="1"/>
  <p:tag name="TIME" val="15"/>
</p:tagLst>
</file>

<file path=ppt/tags/tag1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OINTS" val="1"/>
  <p:tag name="TIME" val="15"/>
</p:tagLst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817</TotalTime>
  <Words>192</Words>
  <Application>Microsoft Office PowerPoint</Application>
  <PresentationFormat>On-screen Show (4:3)</PresentationFormat>
  <Paragraphs>38</Paragraphs>
  <Slides>16</Slides>
  <Notes>0</Notes>
  <HiddenSlides>0</HiddenSlides>
  <MMClips>16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16</vt:i4>
      </vt:variant>
    </vt:vector>
  </HeadingPairs>
  <TitlesOfParts>
    <vt:vector size="20" baseType="lpstr">
      <vt:lpstr>Arial</vt:lpstr>
      <vt:lpstr>Calibri</vt:lpstr>
      <vt:lpstr>CCW Cursive Writing 1</vt:lpstr>
      <vt:lpstr>Office Theme</vt:lpstr>
      <vt:lpstr>Phonics </vt:lpstr>
      <vt:lpstr>Phonics </vt:lpstr>
      <vt:lpstr>Phonics </vt:lpstr>
      <vt:lpstr>Phonics 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User</dc:creator>
  <cp:lastModifiedBy>Christina Weerasekera</cp:lastModifiedBy>
  <cp:revision>215</cp:revision>
  <dcterms:created xsi:type="dcterms:W3CDTF">2012-11-21T10:26:22Z</dcterms:created>
  <dcterms:modified xsi:type="dcterms:W3CDTF">2021-01-09T14:30:51Z</dcterms:modified>
</cp:coreProperties>
</file>