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</p:sldIdLst>
  <p:sldSz cx="13004800" cy="9753600"/>
  <p:notesSz cx="13004800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1434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360" y="3023616"/>
            <a:ext cx="11054080" cy="20482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0720" y="5462016"/>
            <a:ext cx="9103360" cy="2438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50240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697472" y="2243328"/>
            <a:ext cx="5657088" cy="64373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13004800" y="0"/>
                </a:moveTo>
                <a:lnTo>
                  <a:pt x="0" y="0"/>
                </a:lnTo>
                <a:lnTo>
                  <a:pt x="0" y="266700"/>
                </a:lnTo>
                <a:lnTo>
                  <a:pt x="13004800" y="2667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200" b="0" i="0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8220347" y="5695781"/>
            <a:ext cx="3497918" cy="40578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9552349" y="3397652"/>
            <a:ext cx="2593780" cy="17802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276957" y="4482504"/>
            <a:ext cx="2929890" cy="991235"/>
          </a:xfrm>
          <a:custGeom>
            <a:avLst/>
            <a:gdLst/>
            <a:ahLst/>
            <a:cxnLst/>
            <a:rect l="l" t="t" r="r" b="b"/>
            <a:pathLst>
              <a:path w="2929890" h="991235">
                <a:moveTo>
                  <a:pt x="1529333" y="0"/>
                </a:moveTo>
                <a:lnTo>
                  <a:pt x="55905" y="24180"/>
                </a:lnTo>
                <a:lnTo>
                  <a:pt x="11807" y="37166"/>
                </a:lnTo>
                <a:lnTo>
                  <a:pt x="0" y="56553"/>
                </a:lnTo>
                <a:lnTo>
                  <a:pt x="0" y="131686"/>
                </a:lnTo>
                <a:lnTo>
                  <a:pt x="200558" y="489140"/>
                </a:lnTo>
                <a:lnTo>
                  <a:pt x="890028" y="946924"/>
                </a:lnTo>
                <a:lnTo>
                  <a:pt x="2644978" y="990815"/>
                </a:lnTo>
                <a:lnTo>
                  <a:pt x="2867987" y="990720"/>
                </a:lnTo>
                <a:lnTo>
                  <a:pt x="2890213" y="980633"/>
                </a:lnTo>
                <a:lnTo>
                  <a:pt x="2913609" y="945853"/>
                </a:lnTo>
                <a:lnTo>
                  <a:pt x="2927007" y="871677"/>
                </a:lnTo>
                <a:lnTo>
                  <a:pt x="2929648" y="762228"/>
                </a:lnTo>
                <a:lnTo>
                  <a:pt x="2929355" y="649835"/>
                </a:lnTo>
                <a:lnTo>
                  <a:pt x="2927887" y="562133"/>
                </a:lnTo>
                <a:lnTo>
                  <a:pt x="2927007" y="526757"/>
                </a:lnTo>
                <a:lnTo>
                  <a:pt x="2569768" y="263410"/>
                </a:lnTo>
                <a:lnTo>
                  <a:pt x="1529333" y="0"/>
                </a:lnTo>
                <a:close/>
              </a:path>
            </a:pathLst>
          </a:custGeom>
          <a:solidFill>
            <a:srgbClr val="15151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302030" y="4507653"/>
            <a:ext cx="2879725" cy="941069"/>
          </a:xfrm>
          <a:custGeom>
            <a:avLst/>
            <a:gdLst/>
            <a:ahLst/>
            <a:cxnLst/>
            <a:rect l="l" t="t" r="r" b="b"/>
            <a:pathLst>
              <a:path w="2879725" h="941070">
                <a:moveTo>
                  <a:pt x="1501330" y="0"/>
                </a:moveTo>
                <a:lnTo>
                  <a:pt x="29578" y="24155"/>
                </a:lnTo>
                <a:lnTo>
                  <a:pt x="0" y="49580"/>
                </a:lnTo>
                <a:lnTo>
                  <a:pt x="0" y="99987"/>
                </a:lnTo>
                <a:lnTo>
                  <a:pt x="194411" y="446443"/>
                </a:lnTo>
                <a:lnTo>
                  <a:pt x="872769" y="896886"/>
                </a:lnTo>
                <a:lnTo>
                  <a:pt x="2619895" y="940574"/>
                </a:lnTo>
                <a:lnTo>
                  <a:pt x="2833014" y="940574"/>
                </a:lnTo>
                <a:lnTo>
                  <a:pt x="2833281" y="939838"/>
                </a:lnTo>
                <a:lnTo>
                  <a:pt x="2836824" y="940917"/>
                </a:lnTo>
                <a:lnTo>
                  <a:pt x="2837332" y="940917"/>
                </a:lnTo>
                <a:lnTo>
                  <a:pt x="2848486" y="936593"/>
                </a:lnTo>
                <a:lnTo>
                  <a:pt x="2871036" y="892102"/>
                </a:lnTo>
                <a:lnTo>
                  <a:pt x="2876918" y="845337"/>
                </a:lnTo>
                <a:lnTo>
                  <a:pt x="2878665" y="794435"/>
                </a:lnTo>
                <a:lnTo>
                  <a:pt x="2879502" y="739308"/>
                </a:lnTo>
                <a:lnTo>
                  <a:pt x="2879635" y="683220"/>
                </a:lnTo>
                <a:lnTo>
                  <a:pt x="2879267" y="629435"/>
                </a:lnTo>
                <a:lnTo>
                  <a:pt x="2877844" y="541831"/>
                </a:lnTo>
                <a:lnTo>
                  <a:pt x="2877197" y="514540"/>
                </a:lnTo>
                <a:lnTo>
                  <a:pt x="2533751" y="261340"/>
                </a:lnTo>
                <a:lnTo>
                  <a:pt x="1501330" y="0"/>
                </a:lnTo>
                <a:close/>
              </a:path>
            </a:pathLst>
          </a:custGeom>
          <a:solidFill>
            <a:srgbClr val="1B77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0771796" y="4507650"/>
            <a:ext cx="1410335" cy="941069"/>
          </a:xfrm>
          <a:custGeom>
            <a:avLst/>
            <a:gdLst/>
            <a:ahLst/>
            <a:cxnLst/>
            <a:rect l="l" t="t" r="r" b="b"/>
            <a:pathLst>
              <a:path w="1410334" h="941070">
                <a:moveTo>
                  <a:pt x="31569" y="0"/>
                </a:moveTo>
                <a:lnTo>
                  <a:pt x="31569" y="54825"/>
                </a:lnTo>
                <a:lnTo>
                  <a:pt x="31236" y="58133"/>
                </a:lnTo>
                <a:lnTo>
                  <a:pt x="29097" y="65997"/>
                </a:lnTo>
                <a:lnTo>
                  <a:pt x="23441" y="75330"/>
                </a:lnTo>
                <a:lnTo>
                  <a:pt x="12557" y="83045"/>
                </a:lnTo>
                <a:lnTo>
                  <a:pt x="2898" y="95900"/>
                </a:lnTo>
                <a:lnTo>
                  <a:pt x="0" y="116554"/>
                </a:lnTo>
                <a:lnTo>
                  <a:pt x="630" y="135741"/>
                </a:lnTo>
                <a:lnTo>
                  <a:pt x="1558" y="144195"/>
                </a:lnTo>
                <a:lnTo>
                  <a:pt x="286180" y="409719"/>
                </a:lnTo>
                <a:lnTo>
                  <a:pt x="560051" y="664776"/>
                </a:lnTo>
                <a:lnTo>
                  <a:pt x="848826" y="933056"/>
                </a:lnTo>
                <a:lnTo>
                  <a:pt x="1150134" y="940574"/>
                </a:lnTo>
                <a:lnTo>
                  <a:pt x="1363252" y="940574"/>
                </a:lnTo>
                <a:lnTo>
                  <a:pt x="1363506" y="939838"/>
                </a:lnTo>
                <a:lnTo>
                  <a:pt x="1367050" y="940917"/>
                </a:lnTo>
                <a:lnTo>
                  <a:pt x="1367558" y="940917"/>
                </a:lnTo>
                <a:lnTo>
                  <a:pt x="1378713" y="936593"/>
                </a:lnTo>
                <a:lnTo>
                  <a:pt x="1401267" y="892102"/>
                </a:lnTo>
                <a:lnTo>
                  <a:pt x="1407144" y="845337"/>
                </a:lnTo>
                <a:lnTo>
                  <a:pt x="1408895" y="794436"/>
                </a:lnTo>
                <a:lnTo>
                  <a:pt x="1409736" y="739310"/>
                </a:lnTo>
                <a:lnTo>
                  <a:pt x="1409871" y="683224"/>
                </a:lnTo>
                <a:lnTo>
                  <a:pt x="1409504" y="629440"/>
                </a:lnTo>
                <a:lnTo>
                  <a:pt x="1408082" y="541835"/>
                </a:lnTo>
                <a:lnTo>
                  <a:pt x="1407436" y="514540"/>
                </a:lnTo>
                <a:lnTo>
                  <a:pt x="1063990" y="261340"/>
                </a:lnTo>
                <a:lnTo>
                  <a:pt x="31569" y="0"/>
                </a:lnTo>
                <a:close/>
              </a:path>
            </a:pathLst>
          </a:custGeom>
          <a:solidFill>
            <a:srgbClr val="0E5D7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0771798" y="4507647"/>
            <a:ext cx="1064260" cy="486409"/>
          </a:xfrm>
          <a:custGeom>
            <a:avLst/>
            <a:gdLst/>
            <a:ahLst/>
            <a:cxnLst/>
            <a:rect l="l" t="t" r="r" b="b"/>
            <a:pathLst>
              <a:path w="1064259" h="486410">
                <a:moveTo>
                  <a:pt x="31570" y="0"/>
                </a:moveTo>
                <a:lnTo>
                  <a:pt x="31570" y="54838"/>
                </a:lnTo>
                <a:lnTo>
                  <a:pt x="31237" y="58145"/>
                </a:lnTo>
                <a:lnTo>
                  <a:pt x="29097" y="66008"/>
                </a:lnTo>
                <a:lnTo>
                  <a:pt x="23437" y="75337"/>
                </a:lnTo>
                <a:lnTo>
                  <a:pt x="12546" y="83045"/>
                </a:lnTo>
                <a:lnTo>
                  <a:pt x="2894" y="95900"/>
                </a:lnTo>
                <a:lnTo>
                  <a:pt x="0" y="116554"/>
                </a:lnTo>
                <a:lnTo>
                  <a:pt x="632" y="135741"/>
                </a:lnTo>
                <a:lnTo>
                  <a:pt x="1560" y="144195"/>
                </a:lnTo>
                <a:lnTo>
                  <a:pt x="165034" y="296722"/>
                </a:lnTo>
                <a:lnTo>
                  <a:pt x="194308" y="310362"/>
                </a:lnTo>
                <a:lnTo>
                  <a:pt x="235097" y="330249"/>
                </a:lnTo>
                <a:lnTo>
                  <a:pt x="284404" y="355430"/>
                </a:lnTo>
                <a:lnTo>
                  <a:pt x="445250" y="439215"/>
                </a:lnTo>
                <a:lnTo>
                  <a:pt x="490443" y="462045"/>
                </a:lnTo>
                <a:lnTo>
                  <a:pt x="525061" y="478405"/>
                </a:lnTo>
                <a:lnTo>
                  <a:pt x="545285" y="485940"/>
                </a:lnTo>
                <a:lnTo>
                  <a:pt x="639567" y="466543"/>
                </a:lnTo>
                <a:lnTo>
                  <a:pt x="816402" y="417742"/>
                </a:lnTo>
                <a:lnTo>
                  <a:pt x="987355" y="367762"/>
                </a:lnTo>
                <a:lnTo>
                  <a:pt x="1063991" y="344830"/>
                </a:lnTo>
                <a:lnTo>
                  <a:pt x="1063991" y="261340"/>
                </a:lnTo>
                <a:lnTo>
                  <a:pt x="31570" y="0"/>
                </a:lnTo>
                <a:close/>
              </a:path>
            </a:pathLst>
          </a:custGeom>
          <a:solidFill>
            <a:srgbClr val="116A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9302030" y="4587036"/>
            <a:ext cx="2879725" cy="861694"/>
          </a:xfrm>
          <a:custGeom>
            <a:avLst/>
            <a:gdLst/>
            <a:ahLst/>
            <a:cxnLst/>
            <a:rect l="l" t="t" r="r" b="b"/>
            <a:pathLst>
              <a:path w="2879725" h="861695">
                <a:moveTo>
                  <a:pt x="1489633" y="0"/>
                </a:moveTo>
                <a:lnTo>
                  <a:pt x="0" y="20612"/>
                </a:lnTo>
                <a:lnTo>
                  <a:pt x="194411" y="367055"/>
                </a:lnTo>
                <a:lnTo>
                  <a:pt x="872769" y="817499"/>
                </a:lnTo>
                <a:lnTo>
                  <a:pt x="2619895" y="861187"/>
                </a:lnTo>
                <a:lnTo>
                  <a:pt x="2833014" y="861187"/>
                </a:lnTo>
                <a:lnTo>
                  <a:pt x="2833281" y="860450"/>
                </a:lnTo>
                <a:lnTo>
                  <a:pt x="2836824" y="861529"/>
                </a:lnTo>
                <a:lnTo>
                  <a:pt x="2837332" y="861529"/>
                </a:lnTo>
                <a:lnTo>
                  <a:pt x="2848486" y="857205"/>
                </a:lnTo>
                <a:lnTo>
                  <a:pt x="2871036" y="812720"/>
                </a:lnTo>
                <a:lnTo>
                  <a:pt x="2876918" y="765962"/>
                </a:lnTo>
                <a:lnTo>
                  <a:pt x="2878567" y="718776"/>
                </a:lnTo>
                <a:lnTo>
                  <a:pt x="2879418" y="667743"/>
                </a:lnTo>
                <a:lnTo>
                  <a:pt x="2879636" y="615490"/>
                </a:lnTo>
                <a:lnTo>
                  <a:pt x="2879387" y="564643"/>
                </a:lnTo>
                <a:lnTo>
                  <a:pt x="2878835" y="517829"/>
                </a:lnTo>
                <a:lnTo>
                  <a:pt x="2525903" y="255016"/>
                </a:lnTo>
                <a:lnTo>
                  <a:pt x="1489633" y="0"/>
                </a:lnTo>
                <a:close/>
              </a:path>
            </a:pathLst>
          </a:custGeom>
          <a:solidFill>
            <a:srgbClr val="0A46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9550135" y="4734687"/>
            <a:ext cx="3454665" cy="35352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9331782" y="3985005"/>
            <a:ext cx="1459230" cy="563880"/>
          </a:xfrm>
          <a:custGeom>
            <a:avLst/>
            <a:gdLst/>
            <a:ahLst/>
            <a:cxnLst/>
            <a:rect l="l" t="t" r="r" b="b"/>
            <a:pathLst>
              <a:path w="1459229" h="563879">
                <a:moveTo>
                  <a:pt x="1067041" y="4787"/>
                </a:moveTo>
                <a:lnTo>
                  <a:pt x="1050937" y="2260"/>
                </a:lnTo>
                <a:lnTo>
                  <a:pt x="1007097" y="622"/>
                </a:lnTo>
                <a:lnTo>
                  <a:pt x="942073" y="0"/>
                </a:lnTo>
                <a:lnTo>
                  <a:pt x="862457" y="558"/>
                </a:lnTo>
                <a:lnTo>
                  <a:pt x="782904" y="2197"/>
                </a:lnTo>
                <a:lnTo>
                  <a:pt x="717943" y="4597"/>
                </a:lnTo>
                <a:lnTo>
                  <a:pt x="674154" y="7442"/>
                </a:lnTo>
                <a:lnTo>
                  <a:pt x="658114" y="10401"/>
                </a:lnTo>
                <a:lnTo>
                  <a:pt x="674230" y="12928"/>
                </a:lnTo>
                <a:lnTo>
                  <a:pt x="718070" y="14566"/>
                </a:lnTo>
                <a:lnTo>
                  <a:pt x="783082" y="15201"/>
                </a:lnTo>
                <a:lnTo>
                  <a:pt x="862672" y="14655"/>
                </a:lnTo>
                <a:lnTo>
                  <a:pt x="942251" y="13004"/>
                </a:lnTo>
                <a:lnTo>
                  <a:pt x="1007224" y="10604"/>
                </a:lnTo>
                <a:lnTo>
                  <a:pt x="1051013" y="7759"/>
                </a:lnTo>
                <a:lnTo>
                  <a:pt x="1067041" y="4787"/>
                </a:lnTo>
                <a:close/>
              </a:path>
              <a:path w="1459229" h="563879">
                <a:moveTo>
                  <a:pt x="1458772" y="541045"/>
                </a:moveTo>
                <a:lnTo>
                  <a:pt x="1416215" y="539242"/>
                </a:lnTo>
                <a:lnTo>
                  <a:pt x="1298460" y="538822"/>
                </a:lnTo>
                <a:lnTo>
                  <a:pt x="1120305" y="539724"/>
                </a:lnTo>
                <a:lnTo>
                  <a:pt x="896518" y="541883"/>
                </a:lnTo>
                <a:lnTo>
                  <a:pt x="644207" y="545211"/>
                </a:lnTo>
                <a:lnTo>
                  <a:pt x="408520" y="549097"/>
                </a:lnTo>
                <a:lnTo>
                  <a:pt x="213563" y="553123"/>
                </a:lnTo>
                <a:lnTo>
                  <a:pt x="113499" y="555713"/>
                </a:lnTo>
                <a:lnTo>
                  <a:pt x="42481" y="558088"/>
                </a:lnTo>
                <a:lnTo>
                  <a:pt x="0" y="561060"/>
                </a:lnTo>
                <a:lnTo>
                  <a:pt x="4914" y="561822"/>
                </a:lnTo>
                <a:lnTo>
                  <a:pt x="19291" y="562419"/>
                </a:lnTo>
                <a:lnTo>
                  <a:pt x="42557" y="562851"/>
                </a:lnTo>
                <a:lnTo>
                  <a:pt x="113614" y="563283"/>
                </a:lnTo>
                <a:lnTo>
                  <a:pt x="273265" y="562800"/>
                </a:lnTo>
                <a:lnTo>
                  <a:pt x="483476" y="561060"/>
                </a:lnTo>
                <a:lnTo>
                  <a:pt x="729475" y="558088"/>
                </a:lnTo>
                <a:lnTo>
                  <a:pt x="975461" y="554304"/>
                </a:lnTo>
                <a:lnTo>
                  <a:pt x="1185646" y="550291"/>
                </a:lnTo>
                <a:lnTo>
                  <a:pt x="1345260" y="546379"/>
                </a:lnTo>
                <a:lnTo>
                  <a:pt x="1416278" y="544004"/>
                </a:lnTo>
                <a:lnTo>
                  <a:pt x="1458772" y="541045"/>
                </a:lnTo>
                <a:close/>
              </a:path>
            </a:pathLst>
          </a:custGeom>
          <a:solidFill>
            <a:srgbClr val="87AFD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0" y="0"/>
            <a:ext cx="13004800" cy="266700"/>
          </a:xfrm>
          <a:custGeom>
            <a:avLst/>
            <a:gdLst/>
            <a:ahLst/>
            <a:cxnLst/>
            <a:rect l="l" t="t" r="r" b="b"/>
            <a:pathLst>
              <a:path w="13004800" h="266700">
                <a:moveTo>
                  <a:pt x="13004800" y="0"/>
                </a:moveTo>
                <a:lnTo>
                  <a:pt x="0" y="0"/>
                </a:lnTo>
                <a:lnTo>
                  <a:pt x="0" y="266700"/>
                </a:lnTo>
                <a:lnTo>
                  <a:pt x="13004800" y="266700"/>
                </a:lnTo>
                <a:lnTo>
                  <a:pt x="1300480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0" y="2413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0" y="9474200"/>
            <a:ext cx="13004800" cy="279400"/>
          </a:xfrm>
          <a:custGeom>
            <a:avLst/>
            <a:gdLst/>
            <a:ahLst/>
            <a:cxnLst/>
            <a:rect l="l" t="t" r="r" b="b"/>
            <a:pathLst>
              <a:path w="13004800" h="279400">
                <a:moveTo>
                  <a:pt x="0" y="279400"/>
                </a:moveTo>
                <a:lnTo>
                  <a:pt x="0" y="0"/>
                </a:lnTo>
                <a:lnTo>
                  <a:pt x="13004800" y="0"/>
                </a:lnTo>
                <a:lnTo>
                  <a:pt x="13004800" y="279400"/>
                </a:lnTo>
                <a:lnTo>
                  <a:pt x="0" y="27940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0" y="9448800"/>
            <a:ext cx="13004800" cy="50800"/>
          </a:xfrm>
          <a:custGeom>
            <a:avLst/>
            <a:gdLst/>
            <a:ahLst/>
            <a:cxnLst/>
            <a:rect l="l" t="t" r="r" b="b"/>
            <a:pathLst>
              <a:path w="13004800" h="50800">
                <a:moveTo>
                  <a:pt x="0" y="0"/>
                </a:moveTo>
                <a:lnTo>
                  <a:pt x="13004800" y="0"/>
                </a:lnTo>
                <a:lnTo>
                  <a:pt x="13004800" y="50800"/>
                </a:lnTo>
                <a:lnTo>
                  <a:pt x="0" y="50800"/>
                </a:lnTo>
                <a:lnTo>
                  <a:pt x="0" y="0"/>
                </a:lnTo>
                <a:close/>
              </a:path>
            </a:pathLst>
          </a:custGeom>
          <a:solidFill>
            <a:srgbClr val="FF40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111506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1460500" y="0"/>
                </a:moveTo>
                <a:lnTo>
                  <a:pt x="190500" y="0"/>
                </a:lnTo>
                <a:lnTo>
                  <a:pt x="146821" y="5031"/>
                </a:lnTo>
                <a:lnTo>
                  <a:pt x="106724" y="19363"/>
                </a:lnTo>
                <a:lnTo>
                  <a:pt x="71353" y="41851"/>
                </a:lnTo>
                <a:lnTo>
                  <a:pt x="41851" y="71353"/>
                </a:lnTo>
                <a:lnTo>
                  <a:pt x="19363" y="106724"/>
                </a:lnTo>
                <a:lnTo>
                  <a:pt x="5031" y="146821"/>
                </a:lnTo>
                <a:lnTo>
                  <a:pt x="0" y="190500"/>
                </a:lnTo>
                <a:lnTo>
                  <a:pt x="0" y="698500"/>
                </a:lnTo>
                <a:lnTo>
                  <a:pt x="5031" y="742178"/>
                </a:lnTo>
                <a:lnTo>
                  <a:pt x="19363" y="782275"/>
                </a:lnTo>
                <a:lnTo>
                  <a:pt x="41851" y="817646"/>
                </a:lnTo>
                <a:lnTo>
                  <a:pt x="71353" y="847148"/>
                </a:lnTo>
                <a:lnTo>
                  <a:pt x="106724" y="869636"/>
                </a:lnTo>
                <a:lnTo>
                  <a:pt x="146821" y="883968"/>
                </a:lnTo>
                <a:lnTo>
                  <a:pt x="190500" y="889000"/>
                </a:lnTo>
                <a:lnTo>
                  <a:pt x="1460500" y="889000"/>
                </a:lnTo>
                <a:lnTo>
                  <a:pt x="1504178" y="883968"/>
                </a:lnTo>
                <a:lnTo>
                  <a:pt x="1544275" y="869636"/>
                </a:lnTo>
                <a:lnTo>
                  <a:pt x="1579646" y="847148"/>
                </a:lnTo>
                <a:lnTo>
                  <a:pt x="1609148" y="817646"/>
                </a:lnTo>
                <a:lnTo>
                  <a:pt x="1631636" y="782275"/>
                </a:lnTo>
                <a:lnTo>
                  <a:pt x="1645968" y="742178"/>
                </a:lnTo>
                <a:lnTo>
                  <a:pt x="1651000" y="698500"/>
                </a:lnTo>
                <a:lnTo>
                  <a:pt x="1651000" y="190500"/>
                </a:lnTo>
                <a:lnTo>
                  <a:pt x="1645968" y="146821"/>
                </a:lnTo>
                <a:lnTo>
                  <a:pt x="1631636" y="106724"/>
                </a:lnTo>
                <a:lnTo>
                  <a:pt x="1609148" y="71353"/>
                </a:lnTo>
                <a:lnTo>
                  <a:pt x="1579646" y="41851"/>
                </a:lnTo>
                <a:lnTo>
                  <a:pt x="1544275" y="19363"/>
                </a:lnTo>
                <a:lnTo>
                  <a:pt x="1504178" y="5031"/>
                </a:lnTo>
                <a:lnTo>
                  <a:pt x="1460500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190500" y="8788400"/>
            <a:ext cx="1651000" cy="889000"/>
          </a:xfrm>
          <a:custGeom>
            <a:avLst/>
            <a:gdLst/>
            <a:ahLst/>
            <a:cxnLst/>
            <a:rect l="l" t="t" r="r" b="b"/>
            <a:pathLst>
              <a:path w="1651000" h="889000">
                <a:moveTo>
                  <a:pt x="0" y="698500"/>
                </a:moveTo>
                <a:lnTo>
                  <a:pt x="0" y="190500"/>
                </a:lnTo>
                <a:lnTo>
                  <a:pt x="5031" y="146821"/>
                </a:lnTo>
                <a:lnTo>
                  <a:pt x="19363" y="106724"/>
                </a:lnTo>
                <a:lnTo>
                  <a:pt x="41851" y="71353"/>
                </a:lnTo>
                <a:lnTo>
                  <a:pt x="71353" y="41851"/>
                </a:lnTo>
                <a:lnTo>
                  <a:pt x="106724" y="19363"/>
                </a:lnTo>
                <a:lnTo>
                  <a:pt x="146821" y="5031"/>
                </a:lnTo>
                <a:lnTo>
                  <a:pt x="190500" y="0"/>
                </a:lnTo>
                <a:lnTo>
                  <a:pt x="1460500" y="0"/>
                </a:lnTo>
                <a:lnTo>
                  <a:pt x="1504178" y="5031"/>
                </a:lnTo>
                <a:lnTo>
                  <a:pt x="1544275" y="19363"/>
                </a:lnTo>
                <a:lnTo>
                  <a:pt x="1579646" y="41851"/>
                </a:lnTo>
                <a:lnTo>
                  <a:pt x="1609148" y="71353"/>
                </a:lnTo>
                <a:lnTo>
                  <a:pt x="1631636" y="106724"/>
                </a:lnTo>
                <a:lnTo>
                  <a:pt x="1645968" y="146821"/>
                </a:lnTo>
                <a:lnTo>
                  <a:pt x="1651000" y="190500"/>
                </a:lnTo>
                <a:lnTo>
                  <a:pt x="1651000" y="698500"/>
                </a:lnTo>
                <a:lnTo>
                  <a:pt x="1645968" y="742178"/>
                </a:lnTo>
                <a:lnTo>
                  <a:pt x="1631636" y="782275"/>
                </a:lnTo>
                <a:lnTo>
                  <a:pt x="1609148" y="817646"/>
                </a:lnTo>
                <a:lnTo>
                  <a:pt x="1579646" y="847148"/>
                </a:lnTo>
                <a:lnTo>
                  <a:pt x="1544275" y="869636"/>
                </a:lnTo>
                <a:lnTo>
                  <a:pt x="1504178" y="883968"/>
                </a:lnTo>
                <a:lnTo>
                  <a:pt x="1460500" y="889000"/>
                </a:lnTo>
                <a:lnTo>
                  <a:pt x="190500" y="889000"/>
                </a:lnTo>
                <a:lnTo>
                  <a:pt x="146821" y="883968"/>
                </a:lnTo>
                <a:lnTo>
                  <a:pt x="106724" y="869636"/>
                </a:lnTo>
                <a:lnTo>
                  <a:pt x="71353" y="847148"/>
                </a:lnTo>
                <a:lnTo>
                  <a:pt x="41851" y="817646"/>
                </a:lnTo>
                <a:lnTo>
                  <a:pt x="19363" y="782275"/>
                </a:lnTo>
                <a:lnTo>
                  <a:pt x="5031" y="742178"/>
                </a:lnTo>
                <a:lnTo>
                  <a:pt x="0" y="69850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736545" y="4813300"/>
            <a:ext cx="7101840" cy="3924935"/>
          </a:xfrm>
          <a:custGeom>
            <a:avLst/>
            <a:gdLst/>
            <a:ahLst/>
            <a:cxnLst/>
            <a:rect l="l" t="t" r="r" b="b"/>
            <a:pathLst>
              <a:path w="7101840" h="3924934">
                <a:moveTo>
                  <a:pt x="2965504" y="0"/>
                </a:moveTo>
                <a:lnTo>
                  <a:pt x="2913761" y="296"/>
                </a:lnTo>
                <a:lnTo>
                  <a:pt x="2862030" y="1187"/>
                </a:lnTo>
                <a:lnTo>
                  <a:pt x="2810323" y="2671"/>
                </a:lnTo>
                <a:lnTo>
                  <a:pt x="2758655" y="4748"/>
                </a:lnTo>
                <a:lnTo>
                  <a:pt x="2707036" y="7420"/>
                </a:lnTo>
                <a:lnTo>
                  <a:pt x="2655480" y="10685"/>
                </a:lnTo>
                <a:lnTo>
                  <a:pt x="2604000" y="14543"/>
                </a:lnTo>
                <a:lnTo>
                  <a:pt x="2552609" y="18996"/>
                </a:lnTo>
                <a:lnTo>
                  <a:pt x="2501318" y="24042"/>
                </a:lnTo>
                <a:lnTo>
                  <a:pt x="2450141" y="29681"/>
                </a:lnTo>
                <a:lnTo>
                  <a:pt x="2399090" y="35914"/>
                </a:lnTo>
                <a:lnTo>
                  <a:pt x="2348178" y="42741"/>
                </a:lnTo>
                <a:lnTo>
                  <a:pt x="2297418" y="50162"/>
                </a:lnTo>
                <a:lnTo>
                  <a:pt x="2246823" y="58176"/>
                </a:lnTo>
                <a:lnTo>
                  <a:pt x="2196405" y="66784"/>
                </a:lnTo>
                <a:lnTo>
                  <a:pt x="2146176" y="75985"/>
                </a:lnTo>
                <a:lnTo>
                  <a:pt x="2096151" y="85781"/>
                </a:lnTo>
                <a:lnTo>
                  <a:pt x="2046340" y="96169"/>
                </a:lnTo>
                <a:lnTo>
                  <a:pt x="1996757" y="107152"/>
                </a:lnTo>
                <a:lnTo>
                  <a:pt x="1947415" y="118728"/>
                </a:lnTo>
                <a:lnTo>
                  <a:pt x="1898327" y="130898"/>
                </a:lnTo>
                <a:lnTo>
                  <a:pt x="1849504" y="143662"/>
                </a:lnTo>
                <a:lnTo>
                  <a:pt x="1800960" y="157019"/>
                </a:lnTo>
                <a:lnTo>
                  <a:pt x="1752708" y="170970"/>
                </a:lnTo>
                <a:lnTo>
                  <a:pt x="1704760" y="185515"/>
                </a:lnTo>
                <a:lnTo>
                  <a:pt x="1657128" y="200654"/>
                </a:lnTo>
                <a:lnTo>
                  <a:pt x="1609826" y="216386"/>
                </a:lnTo>
                <a:lnTo>
                  <a:pt x="1562867" y="232712"/>
                </a:lnTo>
                <a:lnTo>
                  <a:pt x="1516262" y="249631"/>
                </a:lnTo>
                <a:lnTo>
                  <a:pt x="1470025" y="267145"/>
                </a:lnTo>
                <a:lnTo>
                  <a:pt x="1424168" y="285252"/>
                </a:lnTo>
                <a:lnTo>
                  <a:pt x="1378705" y="303953"/>
                </a:lnTo>
                <a:lnTo>
                  <a:pt x="1333646" y="323247"/>
                </a:lnTo>
                <a:lnTo>
                  <a:pt x="1289007" y="343135"/>
                </a:lnTo>
                <a:lnTo>
                  <a:pt x="1244798" y="363617"/>
                </a:lnTo>
                <a:lnTo>
                  <a:pt x="1201034" y="384693"/>
                </a:lnTo>
                <a:lnTo>
                  <a:pt x="1157725" y="406363"/>
                </a:lnTo>
                <a:lnTo>
                  <a:pt x="1114886" y="428626"/>
                </a:lnTo>
                <a:lnTo>
                  <a:pt x="1072529" y="451483"/>
                </a:lnTo>
                <a:lnTo>
                  <a:pt x="1030667" y="474934"/>
                </a:lnTo>
                <a:lnTo>
                  <a:pt x="989311" y="498978"/>
                </a:lnTo>
                <a:lnTo>
                  <a:pt x="948476" y="523617"/>
                </a:lnTo>
                <a:lnTo>
                  <a:pt x="908174" y="548849"/>
                </a:lnTo>
                <a:lnTo>
                  <a:pt x="868417" y="574675"/>
                </a:lnTo>
                <a:lnTo>
                  <a:pt x="824996" y="604000"/>
                </a:lnTo>
                <a:lnTo>
                  <a:pt x="782688" y="633772"/>
                </a:lnTo>
                <a:lnTo>
                  <a:pt x="741494" y="663979"/>
                </a:lnTo>
                <a:lnTo>
                  <a:pt x="701413" y="694608"/>
                </a:lnTo>
                <a:lnTo>
                  <a:pt x="662446" y="725649"/>
                </a:lnTo>
                <a:lnTo>
                  <a:pt x="624592" y="757090"/>
                </a:lnTo>
                <a:lnTo>
                  <a:pt x="587851" y="788918"/>
                </a:lnTo>
                <a:lnTo>
                  <a:pt x="552224" y="821124"/>
                </a:lnTo>
                <a:lnTo>
                  <a:pt x="517710" y="853695"/>
                </a:lnTo>
                <a:lnTo>
                  <a:pt x="484309" y="886619"/>
                </a:lnTo>
                <a:lnTo>
                  <a:pt x="452022" y="919885"/>
                </a:lnTo>
                <a:lnTo>
                  <a:pt x="420848" y="953481"/>
                </a:lnTo>
                <a:lnTo>
                  <a:pt x="390787" y="987396"/>
                </a:lnTo>
                <a:lnTo>
                  <a:pt x="361840" y="1021618"/>
                </a:lnTo>
                <a:lnTo>
                  <a:pt x="334006" y="1056135"/>
                </a:lnTo>
                <a:lnTo>
                  <a:pt x="307286" y="1090937"/>
                </a:lnTo>
                <a:lnTo>
                  <a:pt x="281678" y="1126011"/>
                </a:lnTo>
                <a:lnTo>
                  <a:pt x="257185" y="1161345"/>
                </a:lnTo>
                <a:lnTo>
                  <a:pt x="233804" y="1196929"/>
                </a:lnTo>
                <a:lnTo>
                  <a:pt x="211537" y="1232750"/>
                </a:lnTo>
                <a:lnTo>
                  <a:pt x="190383" y="1268797"/>
                </a:lnTo>
                <a:lnTo>
                  <a:pt x="170343" y="1305059"/>
                </a:lnTo>
                <a:lnTo>
                  <a:pt x="151416" y="1341523"/>
                </a:lnTo>
                <a:lnTo>
                  <a:pt x="133602" y="1378179"/>
                </a:lnTo>
                <a:lnTo>
                  <a:pt x="116902" y="1415014"/>
                </a:lnTo>
                <a:lnTo>
                  <a:pt x="101315" y="1452018"/>
                </a:lnTo>
                <a:lnTo>
                  <a:pt x="86841" y="1489178"/>
                </a:lnTo>
                <a:lnTo>
                  <a:pt x="73481" y="1526482"/>
                </a:lnTo>
                <a:lnTo>
                  <a:pt x="61234" y="1563920"/>
                </a:lnTo>
                <a:lnTo>
                  <a:pt x="50100" y="1601480"/>
                </a:lnTo>
                <a:lnTo>
                  <a:pt x="40080" y="1639150"/>
                </a:lnTo>
                <a:lnTo>
                  <a:pt x="31173" y="1676918"/>
                </a:lnTo>
                <a:lnTo>
                  <a:pt x="23380" y="1714773"/>
                </a:lnTo>
                <a:lnTo>
                  <a:pt x="16700" y="1752703"/>
                </a:lnTo>
                <a:lnTo>
                  <a:pt x="11133" y="1790698"/>
                </a:lnTo>
                <a:lnTo>
                  <a:pt x="6680" y="1828744"/>
                </a:lnTo>
                <a:lnTo>
                  <a:pt x="3340" y="1866831"/>
                </a:lnTo>
                <a:lnTo>
                  <a:pt x="1113" y="1904947"/>
                </a:lnTo>
                <a:lnTo>
                  <a:pt x="0" y="1943080"/>
                </a:lnTo>
                <a:lnTo>
                  <a:pt x="0" y="1981219"/>
                </a:lnTo>
                <a:lnTo>
                  <a:pt x="1113" y="2019352"/>
                </a:lnTo>
                <a:lnTo>
                  <a:pt x="3340" y="2057468"/>
                </a:lnTo>
                <a:lnTo>
                  <a:pt x="6680" y="2095555"/>
                </a:lnTo>
                <a:lnTo>
                  <a:pt x="11133" y="2133601"/>
                </a:lnTo>
                <a:lnTo>
                  <a:pt x="16700" y="2171596"/>
                </a:lnTo>
                <a:lnTo>
                  <a:pt x="23380" y="2209526"/>
                </a:lnTo>
                <a:lnTo>
                  <a:pt x="31173" y="2247381"/>
                </a:lnTo>
                <a:lnTo>
                  <a:pt x="40080" y="2285149"/>
                </a:lnTo>
                <a:lnTo>
                  <a:pt x="50100" y="2322819"/>
                </a:lnTo>
                <a:lnTo>
                  <a:pt x="61234" y="2360379"/>
                </a:lnTo>
                <a:lnTo>
                  <a:pt x="73481" y="2397817"/>
                </a:lnTo>
                <a:lnTo>
                  <a:pt x="86841" y="2435121"/>
                </a:lnTo>
                <a:lnTo>
                  <a:pt x="101315" y="2472281"/>
                </a:lnTo>
                <a:lnTo>
                  <a:pt x="116902" y="2509285"/>
                </a:lnTo>
                <a:lnTo>
                  <a:pt x="133602" y="2546120"/>
                </a:lnTo>
                <a:lnTo>
                  <a:pt x="151416" y="2582776"/>
                </a:lnTo>
                <a:lnTo>
                  <a:pt x="170343" y="2619240"/>
                </a:lnTo>
                <a:lnTo>
                  <a:pt x="190383" y="2655502"/>
                </a:lnTo>
                <a:lnTo>
                  <a:pt x="211537" y="2691549"/>
                </a:lnTo>
                <a:lnTo>
                  <a:pt x="233804" y="2727370"/>
                </a:lnTo>
                <a:lnTo>
                  <a:pt x="257185" y="2762954"/>
                </a:lnTo>
                <a:lnTo>
                  <a:pt x="281678" y="2798288"/>
                </a:lnTo>
                <a:lnTo>
                  <a:pt x="307286" y="2833362"/>
                </a:lnTo>
                <a:lnTo>
                  <a:pt x="334006" y="2868164"/>
                </a:lnTo>
                <a:lnTo>
                  <a:pt x="361840" y="2902681"/>
                </a:lnTo>
                <a:lnTo>
                  <a:pt x="390787" y="2936903"/>
                </a:lnTo>
                <a:lnTo>
                  <a:pt x="420848" y="2970818"/>
                </a:lnTo>
                <a:lnTo>
                  <a:pt x="452022" y="3004414"/>
                </a:lnTo>
                <a:lnTo>
                  <a:pt x="484309" y="3037680"/>
                </a:lnTo>
                <a:lnTo>
                  <a:pt x="517710" y="3070604"/>
                </a:lnTo>
                <a:lnTo>
                  <a:pt x="552224" y="3103175"/>
                </a:lnTo>
                <a:lnTo>
                  <a:pt x="587851" y="3135381"/>
                </a:lnTo>
                <a:lnTo>
                  <a:pt x="624592" y="3167209"/>
                </a:lnTo>
                <a:lnTo>
                  <a:pt x="662446" y="3198650"/>
                </a:lnTo>
                <a:lnTo>
                  <a:pt x="701413" y="3229691"/>
                </a:lnTo>
                <a:lnTo>
                  <a:pt x="741494" y="3260320"/>
                </a:lnTo>
                <a:lnTo>
                  <a:pt x="782688" y="3290527"/>
                </a:lnTo>
                <a:lnTo>
                  <a:pt x="824996" y="3320299"/>
                </a:lnTo>
                <a:lnTo>
                  <a:pt x="868417" y="3349625"/>
                </a:lnTo>
                <a:lnTo>
                  <a:pt x="906433" y="3374340"/>
                </a:lnTo>
                <a:lnTo>
                  <a:pt x="944949" y="3398512"/>
                </a:lnTo>
                <a:lnTo>
                  <a:pt x="983953" y="3422141"/>
                </a:lnTo>
                <a:lnTo>
                  <a:pt x="1023434" y="3445227"/>
                </a:lnTo>
                <a:lnTo>
                  <a:pt x="1063381" y="3467769"/>
                </a:lnTo>
                <a:lnTo>
                  <a:pt x="1103783" y="3489769"/>
                </a:lnTo>
                <a:lnTo>
                  <a:pt x="1144629" y="3511225"/>
                </a:lnTo>
                <a:lnTo>
                  <a:pt x="1185908" y="3532138"/>
                </a:lnTo>
                <a:lnTo>
                  <a:pt x="1227608" y="3552508"/>
                </a:lnTo>
                <a:lnTo>
                  <a:pt x="1269719" y="3572334"/>
                </a:lnTo>
                <a:lnTo>
                  <a:pt x="1312229" y="3591618"/>
                </a:lnTo>
                <a:lnTo>
                  <a:pt x="1355127" y="3610358"/>
                </a:lnTo>
                <a:lnTo>
                  <a:pt x="1398403" y="3628555"/>
                </a:lnTo>
                <a:lnTo>
                  <a:pt x="1442044" y="3646209"/>
                </a:lnTo>
                <a:lnTo>
                  <a:pt x="1486041" y="3663320"/>
                </a:lnTo>
                <a:lnTo>
                  <a:pt x="1530382" y="3679887"/>
                </a:lnTo>
                <a:lnTo>
                  <a:pt x="1575055" y="3695911"/>
                </a:lnTo>
                <a:lnTo>
                  <a:pt x="1620051" y="3711392"/>
                </a:lnTo>
                <a:lnTo>
                  <a:pt x="1665356" y="3726330"/>
                </a:lnTo>
                <a:lnTo>
                  <a:pt x="1710962" y="3740725"/>
                </a:lnTo>
                <a:lnTo>
                  <a:pt x="1756856" y="3754576"/>
                </a:lnTo>
                <a:lnTo>
                  <a:pt x="1803027" y="3767885"/>
                </a:lnTo>
                <a:lnTo>
                  <a:pt x="1849465" y="3780650"/>
                </a:lnTo>
                <a:lnTo>
                  <a:pt x="1896158" y="3792872"/>
                </a:lnTo>
                <a:lnTo>
                  <a:pt x="1943095" y="3804550"/>
                </a:lnTo>
                <a:lnTo>
                  <a:pt x="1990264" y="3815686"/>
                </a:lnTo>
                <a:lnTo>
                  <a:pt x="2037656" y="3826278"/>
                </a:lnTo>
                <a:lnTo>
                  <a:pt x="2085259" y="3836327"/>
                </a:lnTo>
                <a:lnTo>
                  <a:pt x="2133061" y="3845833"/>
                </a:lnTo>
                <a:lnTo>
                  <a:pt x="2181052" y="3854796"/>
                </a:lnTo>
                <a:lnTo>
                  <a:pt x="2229220" y="3863215"/>
                </a:lnTo>
                <a:lnTo>
                  <a:pt x="2277555" y="3871092"/>
                </a:lnTo>
                <a:lnTo>
                  <a:pt x="2326045" y="3878425"/>
                </a:lnTo>
                <a:lnTo>
                  <a:pt x="2374680" y="3885215"/>
                </a:lnTo>
                <a:lnTo>
                  <a:pt x="2423447" y="3891462"/>
                </a:lnTo>
                <a:lnTo>
                  <a:pt x="2472337" y="3897165"/>
                </a:lnTo>
                <a:lnTo>
                  <a:pt x="2521337" y="3902325"/>
                </a:lnTo>
                <a:lnTo>
                  <a:pt x="2570438" y="3906943"/>
                </a:lnTo>
                <a:lnTo>
                  <a:pt x="2619627" y="3911017"/>
                </a:lnTo>
                <a:lnTo>
                  <a:pt x="2668894" y="3914547"/>
                </a:lnTo>
                <a:lnTo>
                  <a:pt x="2718227" y="3917535"/>
                </a:lnTo>
                <a:lnTo>
                  <a:pt x="2767616" y="3919979"/>
                </a:lnTo>
                <a:lnTo>
                  <a:pt x="2817049" y="3921881"/>
                </a:lnTo>
                <a:lnTo>
                  <a:pt x="2866516" y="3923239"/>
                </a:lnTo>
                <a:lnTo>
                  <a:pt x="2916004" y="3924053"/>
                </a:lnTo>
                <a:lnTo>
                  <a:pt x="2965504" y="3924325"/>
                </a:lnTo>
                <a:lnTo>
                  <a:pt x="3015004" y="3924053"/>
                </a:lnTo>
                <a:lnTo>
                  <a:pt x="3064492" y="3923239"/>
                </a:lnTo>
                <a:lnTo>
                  <a:pt x="3113959" y="3921881"/>
                </a:lnTo>
                <a:lnTo>
                  <a:pt x="3163392" y="3919979"/>
                </a:lnTo>
                <a:lnTo>
                  <a:pt x="3212781" y="3917535"/>
                </a:lnTo>
                <a:lnTo>
                  <a:pt x="3262114" y="3914547"/>
                </a:lnTo>
                <a:lnTo>
                  <a:pt x="3311381" y="3911017"/>
                </a:lnTo>
                <a:lnTo>
                  <a:pt x="3360570" y="3906943"/>
                </a:lnTo>
                <a:lnTo>
                  <a:pt x="3409671" y="3902325"/>
                </a:lnTo>
                <a:lnTo>
                  <a:pt x="3458671" y="3897165"/>
                </a:lnTo>
                <a:lnTo>
                  <a:pt x="3507561" y="3891462"/>
                </a:lnTo>
                <a:lnTo>
                  <a:pt x="3556328" y="3885215"/>
                </a:lnTo>
                <a:lnTo>
                  <a:pt x="3604963" y="3878425"/>
                </a:lnTo>
                <a:lnTo>
                  <a:pt x="3653453" y="3871092"/>
                </a:lnTo>
                <a:lnTo>
                  <a:pt x="3701788" y="3863215"/>
                </a:lnTo>
                <a:lnTo>
                  <a:pt x="3749956" y="3854796"/>
                </a:lnTo>
                <a:lnTo>
                  <a:pt x="3797947" y="3845833"/>
                </a:lnTo>
                <a:lnTo>
                  <a:pt x="3845749" y="3836327"/>
                </a:lnTo>
                <a:lnTo>
                  <a:pt x="3893352" y="3826278"/>
                </a:lnTo>
                <a:lnTo>
                  <a:pt x="3940744" y="3815686"/>
                </a:lnTo>
                <a:lnTo>
                  <a:pt x="3987913" y="3804550"/>
                </a:lnTo>
                <a:lnTo>
                  <a:pt x="4034850" y="3792872"/>
                </a:lnTo>
                <a:lnTo>
                  <a:pt x="4081543" y="3780650"/>
                </a:lnTo>
                <a:lnTo>
                  <a:pt x="4127981" y="3767885"/>
                </a:lnTo>
                <a:lnTo>
                  <a:pt x="4174152" y="3754576"/>
                </a:lnTo>
                <a:lnTo>
                  <a:pt x="4220046" y="3740725"/>
                </a:lnTo>
                <a:lnTo>
                  <a:pt x="4265652" y="3726330"/>
                </a:lnTo>
                <a:lnTo>
                  <a:pt x="4310957" y="3711392"/>
                </a:lnTo>
                <a:lnTo>
                  <a:pt x="4355953" y="3695911"/>
                </a:lnTo>
                <a:lnTo>
                  <a:pt x="4400626" y="3679887"/>
                </a:lnTo>
                <a:lnTo>
                  <a:pt x="4444967" y="3663320"/>
                </a:lnTo>
                <a:lnTo>
                  <a:pt x="4488964" y="3646209"/>
                </a:lnTo>
                <a:lnTo>
                  <a:pt x="4532605" y="3628555"/>
                </a:lnTo>
                <a:lnTo>
                  <a:pt x="4575881" y="3610358"/>
                </a:lnTo>
                <a:lnTo>
                  <a:pt x="4618779" y="3591618"/>
                </a:lnTo>
                <a:lnTo>
                  <a:pt x="4661289" y="3572334"/>
                </a:lnTo>
                <a:lnTo>
                  <a:pt x="4703400" y="3552508"/>
                </a:lnTo>
                <a:lnTo>
                  <a:pt x="4745100" y="3532138"/>
                </a:lnTo>
                <a:lnTo>
                  <a:pt x="4786379" y="3511225"/>
                </a:lnTo>
                <a:lnTo>
                  <a:pt x="4827225" y="3489769"/>
                </a:lnTo>
                <a:lnTo>
                  <a:pt x="4867627" y="3467769"/>
                </a:lnTo>
                <a:lnTo>
                  <a:pt x="4907574" y="3445227"/>
                </a:lnTo>
                <a:lnTo>
                  <a:pt x="4947055" y="3422141"/>
                </a:lnTo>
                <a:lnTo>
                  <a:pt x="4986059" y="3398512"/>
                </a:lnTo>
                <a:lnTo>
                  <a:pt x="5024575" y="3374340"/>
                </a:lnTo>
                <a:lnTo>
                  <a:pt x="5062592" y="3349625"/>
                </a:lnTo>
                <a:lnTo>
                  <a:pt x="5111857" y="3316256"/>
                </a:lnTo>
                <a:lnTo>
                  <a:pt x="5159679" y="3282313"/>
                </a:lnTo>
                <a:lnTo>
                  <a:pt x="5206059" y="3247813"/>
                </a:lnTo>
                <a:lnTo>
                  <a:pt x="5250995" y="3212772"/>
                </a:lnTo>
                <a:lnTo>
                  <a:pt x="5294490" y="3177208"/>
                </a:lnTo>
                <a:lnTo>
                  <a:pt x="5336542" y="3141137"/>
                </a:lnTo>
                <a:lnTo>
                  <a:pt x="5377153" y="3104577"/>
                </a:lnTo>
                <a:lnTo>
                  <a:pt x="5416322" y="3067544"/>
                </a:lnTo>
                <a:lnTo>
                  <a:pt x="5454050" y="3030056"/>
                </a:lnTo>
                <a:lnTo>
                  <a:pt x="5490337" y="2992130"/>
                </a:lnTo>
                <a:lnTo>
                  <a:pt x="5525184" y="2953783"/>
                </a:lnTo>
                <a:lnTo>
                  <a:pt x="5558591" y="2915031"/>
                </a:lnTo>
                <a:lnTo>
                  <a:pt x="5590557" y="2875892"/>
                </a:lnTo>
                <a:lnTo>
                  <a:pt x="5621084" y="2836382"/>
                </a:lnTo>
                <a:lnTo>
                  <a:pt x="5650172" y="2796520"/>
                </a:lnTo>
                <a:lnTo>
                  <a:pt x="5677821" y="2756322"/>
                </a:lnTo>
                <a:lnTo>
                  <a:pt x="5704030" y="2715804"/>
                </a:lnTo>
                <a:lnTo>
                  <a:pt x="5728802" y="2674984"/>
                </a:lnTo>
                <a:lnTo>
                  <a:pt x="5752135" y="2633880"/>
                </a:lnTo>
                <a:lnTo>
                  <a:pt x="5774031" y="2592507"/>
                </a:lnTo>
                <a:lnTo>
                  <a:pt x="5794488" y="2550883"/>
                </a:lnTo>
                <a:lnTo>
                  <a:pt x="5813509" y="2509026"/>
                </a:lnTo>
                <a:lnTo>
                  <a:pt x="5831093" y="2466951"/>
                </a:lnTo>
                <a:lnTo>
                  <a:pt x="5847240" y="2424677"/>
                </a:lnTo>
                <a:lnTo>
                  <a:pt x="5861950" y="2382220"/>
                </a:lnTo>
                <a:lnTo>
                  <a:pt x="5875225" y="2339597"/>
                </a:lnTo>
                <a:lnTo>
                  <a:pt x="5887064" y="2296825"/>
                </a:lnTo>
                <a:lnTo>
                  <a:pt x="5897467" y="2253921"/>
                </a:lnTo>
                <a:lnTo>
                  <a:pt x="5906436" y="2210903"/>
                </a:lnTo>
                <a:lnTo>
                  <a:pt x="5913969" y="2167787"/>
                </a:lnTo>
                <a:lnTo>
                  <a:pt x="5920068" y="2124590"/>
                </a:lnTo>
                <a:lnTo>
                  <a:pt x="5924733" y="2081330"/>
                </a:lnTo>
                <a:lnTo>
                  <a:pt x="5927963" y="2038023"/>
                </a:lnTo>
                <a:lnTo>
                  <a:pt x="5929760" y="1994687"/>
                </a:lnTo>
                <a:lnTo>
                  <a:pt x="7101729" y="1829993"/>
                </a:lnTo>
                <a:lnTo>
                  <a:pt x="5911104" y="1739506"/>
                </a:lnTo>
                <a:lnTo>
                  <a:pt x="5903104" y="1696991"/>
                </a:lnTo>
                <a:lnTo>
                  <a:pt x="5893710" y="1654578"/>
                </a:lnTo>
                <a:lnTo>
                  <a:pt x="5882920" y="1612282"/>
                </a:lnTo>
                <a:lnTo>
                  <a:pt x="5870735" y="1570121"/>
                </a:lnTo>
                <a:lnTo>
                  <a:pt x="5857153" y="1528111"/>
                </a:lnTo>
                <a:lnTo>
                  <a:pt x="5842176" y="1486268"/>
                </a:lnTo>
                <a:lnTo>
                  <a:pt x="5825801" y="1444608"/>
                </a:lnTo>
                <a:lnTo>
                  <a:pt x="5808029" y="1403148"/>
                </a:lnTo>
                <a:lnTo>
                  <a:pt x="5788858" y="1361904"/>
                </a:lnTo>
                <a:lnTo>
                  <a:pt x="5768290" y="1320893"/>
                </a:lnTo>
                <a:lnTo>
                  <a:pt x="5746323" y="1280130"/>
                </a:lnTo>
                <a:lnTo>
                  <a:pt x="5722957" y="1239633"/>
                </a:lnTo>
                <a:lnTo>
                  <a:pt x="5698191" y="1199417"/>
                </a:lnTo>
                <a:lnTo>
                  <a:pt x="5672024" y="1159499"/>
                </a:lnTo>
                <a:lnTo>
                  <a:pt x="5644458" y="1119895"/>
                </a:lnTo>
                <a:lnTo>
                  <a:pt x="5615490" y="1080622"/>
                </a:lnTo>
                <a:lnTo>
                  <a:pt x="5585121" y="1041696"/>
                </a:lnTo>
                <a:lnTo>
                  <a:pt x="5553350" y="1003133"/>
                </a:lnTo>
                <a:lnTo>
                  <a:pt x="5520177" y="964950"/>
                </a:lnTo>
                <a:lnTo>
                  <a:pt x="5485601" y="927163"/>
                </a:lnTo>
                <a:lnTo>
                  <a:pt x="5449622" y="889788"/>
                </a:lnTo>
                <a:lnTo>
                  <a:pt x="5412239" y="852843"/>
                </a:lnTo>
                <a:lnTo>
                  <a:pt x="5373452" y="816342"/>
                </a:lnTo>
                <a:lnTo>
                  <a:pt x="5333261" y="780303"/>
                </a:lnTo>
                <a:lnTo>
                  <a:pt x="5291664" y="744741"/>
                </a:lnTo>
                <a:lnTo>
                  <a:pt x="5248662" y="709674"/>
                </a:lnTo>
                <a:lnTo>
                  <a:pt x="5204255" y="675117"/>
                </a:lnTo>
                <a:lnTo>
                  <a:pt x="5158441" y="641088"/>
                </a:lnTo>
                <a:lnTo>
                  <a:pt x="5111220" y="607601"/>
                </a:lnTo>
                <a:lnTo>
                  <a:pt x="5062592" y="574675"/>
                </a:lnTo>
                <a:lnTo>
                  <a:pt x="5022834" y="548849"/>
                </a:lnTo>
                <a:lnTo>
                  <a:pt x="4982532" y="523617"/>
                </a:lnTo>
                <a:lnTo>
                  <a:pt x="4941697" y="498978"/>
                </a:lnTo>
                <a:lnTo>
                  <a:pt x="4900341" y="474934"/>
                </a:lnTo>
                <a:lnTo>
                  <a:pt x="4858479" y="451483"/>
                </a:lnTo>
                <a:lnTo>
                  <a:pt x="4816122" y="428626"/>
                </a:lnTo>
                <a:lnTo>
                  <a:pt x="4773283" y="406363"/>
                </a:lnTo>
                <a:lnTo>
                  <a:pt x="4729974" y="384693"/>
                </a:lnTo>
                <a:lnTo>
                  <a:pt x="4686210" y="363617"/>
                </a:lnTo>
                <a:lnTo>
                  <a:pt x="4642001" y="343135"/>
                </a:lnTo>
                <a:lnTo>
                  <a:pt x="4597362" y="323247"/>
                </a:lnTo>
                <a:lnTo>
                  <a:pt x="4552303" y="303953"/>
                </a:lnTo>
                <a:lnTo>
                  <a:pt x="4506840" y="285252"/>
                </a:lnTo>
                <a:lnTo>
                  <a:pt x="4460983" y="267145"/>
                </a:lnTo>
                <a:lnTo>
                  <a:pt x="4414746" y="249631"/>
                </a:lnTo>
                <a:lnTo>
                  <a:pt x="4368141" y="232712"/>
                </a:lnTo>
                <a:lnTo>
                  <a:pt x="4321182" y="216386"/>
                </a:lnTo>
                <a:lnTo>
                  <a:pt x="4273880" y="200654"/>
                </a:lnTo>
                <a:lnTo>
                  <a:pt x="4226248" y="185515"/>
                </a:lnTo>
                <a:lnTo>
                  <a:pt x="4178300" y="170970"/>
                </a:lnTo>
                <a:lnTo>
                  <a:pt x="4130048" y="157019"/>
                </a:lnTo>
                <a:lnTo>
                  <a:pt x="4081504" y="143662"/>
                </a:lnTo>
                <a:lnTo>
                  <a:pt x="4032681" y="130898"/>
                </a:lnTo>
                <a:lnTo>
                  <a:pt x="3983593" y="118728"/>
                </a:lnTo>
                <a:lnTo>
                  <a:pt x="3934251" y="107152"/>
                </a:lnTo>
                <a:lnTo>
                  <a:pt x="3884668" y="96169"/>
                </a:lnTo>
                <a:lnTo>
                  <a:pt x="3834857" y="85781"/>
                </a:lnTo>
                <a:lnTo>
                  <a:pt x="3784832" y="75985"/>
                </a:lnTo>
                <a:lnTo>
                  <a:pt x="3734603" y="66784"/>
                </a:lnTo>
                <a:lnTo>
                  <a:pt x="3684185" y="58176"/>
                </a:lnTo>
                <a:lnTo>
                  <a:pt x="3633590" y="50162"/>
                </a:lnTo>
                <a:lnTo>
                  <a:pt x="3582830" y="42741"/>
                </a:lnTo>
                <a:lnTo>
                  <a:pt x="3531918" y="35914"/>
                </a:lnTo>
                <a:lnTo>
                  <a:pt x="3480867" y="29681"/>
                </a:lnTo>
                <a:lnTo>
                  <a:pt x="3429690" y="24042"/>
                </a:lnTo>
                <a:lnTo>
                  <a:pt x="3378399" y="18996"/>
                </a:lnTo>
                <a:lnTo>
                  <a:pt x="3327008" y="14543"/>
                </a:lnTo>
                <a:lnTo>
                  <a:pt x="3275528" y="10685"/>
                </a:lnTo>
                <a:lnTo>
                  <a:pt x="3223972" y="7420"/>
                </a:lnTo>
                <a:lnTo>
                  <a:pt x="3172353" y="4748"/>
                </a:lnTo>
                <a:lnTo>
                  <a:pt x="3120685" y="2671"/>
                </a:lnTo>
                <a:lnTo>
                  <a:pt x="3068978" y="1187"/>
                </a:lnTo>
                <a:lnTo>
                  <a:pt x="3017247" y="296"/>
                </a:lnTo>
                <a:lnTo>
                  <a:pt x="2965504" y="0"/>
                </a:lnTo>
                <a:close/>
              </a:path>
            </a:pathLst>
          </a:custGeom>
          <a:solidFill>
            <a:srgbClr val="CAF0F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736545" y="4813300"/>
            <a:ext cx="7101840" cy="3924935"/>
          </a:xfrm>
          <a:custGeom>
            <a:avLst/>
            <a:gdLst/>
            <a:ahLst/>
            <a:cxnLst/>
            <a:rect l="l" t="t" r="r" b="b"/>
            <a:pathLst>
              <a:path w="7101840" h="3924934">
                <a:moveTo>
                  <a:pt x="2965504" y="0"/>
                </a:moveTo>
                <a:lnTo>
                  <a:pt x="2913761" y="296"/>
                </a:lnTo>
                <a:lnTo>
                  <a:pt x="2862030" y="1187"/>
                </a:lnTo>
                <a:lnTo>
                  <a:pt x="2810323" y="2671"/>
                </a:lnTo>
                <a:lnTo>
                  <a:pt x="2758655" y="4748"/>
                </a:lnTo>
                <a:lnTo>
                  <a:pt x="2707036" y="7420"/>
                </a:lnTo>
                <a:lnTo>
                  <a:pt x="2655480" y="10685"/>
                </a:lnTo>
                <a:lnTo>
                  <a:pt x="2604000" y="14543"/>
                </a:lnTo>
                <a:lnTo>
                  <a:pt x="2552609" y="18996"/>
                </a:lnTo>
                <a:lnTo>
                  <a:pt x="2501318" y="24042"/>
                </a:lnTo>
                <a:lnTo>
                  <a:pt x="2450141" y="29681"/>
                </a:lnTo>
                <a:lnTo>
                  <a:pt x="2399090" y="35914"/>
                </a:lnTo>
                <a:lnTo>
                  <a:pt x="2348178" y="42741"/>
                </a:lnTo>
                <a:lnTo>
                  <a:pt x="2297418" y="50162"/>
                </a:lnTo>
                <a:lnTo>
                  <a:pt x="2246823" y="58176"/>
                </a:lnTo>
                <a:lnTo>
                  <a:pt x="2196405" y="66784"/>
                </a:lnTo>
                <a:lnTo>
                  <a:pt x="2146176" y="75985"/>
                </a:lnTo>
                <a:lnTo>
                  <a:pt x="2096151" y="85781"/>
                </a:lnTo>
                <a:lnTo>
                  <a:pt x="2046340" y="96169"/>
                </a:lnTo>
                <a:lnTo>
                  <a:pt x="1996757" y="107152"/>
                </a:lnTo>
                <a:lnTo>
                  <a:pt x="1947415" y="118728"/>
                </a:lnTo>
                <a:lnTo>
                  <a:pt x="1898327" y="130898"/>
                </a:lnTo>
                <a:lnTo>
                  <a:pt x="1849504" y="143662"/>
                </a:lnTo>
                <a:lnTo>
                  <a:pt x="1800960" y="157019"/>
                </a:lnTo>
                <a:lnTo>
                  <a:pt x="1752708" y="170970"/>
                </a:lnTo>
                <a:lnTo>
                  <a:pt x="1704760" y="185515"/>
                </a:lnTo>
                <a:lnTo>
                  <a:pt x="1657128" y="200654"/>
                </a:lnTo>
                <a:lnTo>
                  <a:pt x="1609826" y="216386"/>
                </a:lnTo>
                <a:lnTo>
                  <a:pt x="1562867" y="232712"/>
                </a:lnTo>
                <a:lnTo>
                  <a:pt x="1516262" y="249631"/>
                </a:lnTo>
                <a:lnTo>
                  <a:pt x="1470025" y="267145"/>
                </a:lnTo>
                <a:lnTo>
                  <a:pt x="1424168" y="285252"/>
                </a:lnTo>
                <a:lnTo>
                  <a:pt x="1378705" y="303953"/>
                </a:lnTo>
                <a:lnTo>
                  <a:pt x="1333646" y="323247"/>
                </a:lnTo>
                <a:lnTo>
                  <a:pt x="1289007" y="343135"/>
                </a:lnTo>
                <a:lnTo>
                  <a:pt x="1244798" y="363617"/>
                </a:lnTo>
                <a:lnTo>
                  <a:pt x="1201034" y="384693"/>
                </a:lnTo>
                <a:lnTo>
                  <a:pt x="1157725" y="406363"/>
                </a:lnTo>
                <a:lnTo>
                  <a:pt x="1114886" y="428626"/>
                </a:lnTo>
                <a:lnTo>
                  <a:pt x="1072529" y="451483"/>
                </a:lnTo>
                <a:lnTo>
                  <a:pt x="1030667" y="474934"/>
                </a:lnTo>
                <a:lnTo>
                  <a:pt x="989311" y="498978"/>
                </a:lnTo>
                <a:lnTo>
                  <a:pt x="948476" y="523617"/>
                </a:lnTo>
                <a:lnTo>
                  <a:pt x="908174" y="548849"/>
                </a:lnTo>
                <a:lnTo>
                  <a:pt x="868417" y="574675"/>
                </a:lnTo>
                <a:lnTo>
                  <a:pt x="824996" y="604000"/>
                </a:lnTo>
                <a:lnTo>
                  <a:pt x="782688" y="633772"/>
                </a:lnTo>
                <a:lnTo>
                  <a:pt x="741494" y="663979"/>
                </a:lnTo>
                <a:lnTo>
                  <a:pt x="701413" y="694608"/>
                </a:lnTo>
                <a:lnTo>
                  <a:pt x="662446" y="725649"/>
                </a:lnTo>
                <a:lnTo>
                  <a:pt x="624592" y="757090"/>
                </a:lnTo>
                <a:lnTo>
                  <a:pt x="587851" y="788918"/>
                </a:lnTo>
                <a:lnTo>
                  <a:pt x="552224" y="821124"/>
                </a:lnTo>
                <a:lnTo>
                  <a:pt x="517710" y="853695"/>
                </a:lnTo>
                <a:lnTo>
                  <a:pt x="484309" y="886619"/>
                </a:lnTo>
                <a:lnTo>
                  <a:pt x="452022" y="919885"/>
                </a:lnTo>
                <a:lnTo>
                  <a:pt x="420848" y="953481"/>
                </a:lnTo>
                <a:lnTo>
                  <a:pt x="390787" y="987396"/>
                </a:lnTo>
                <a:lnTo>
                  <a:pt x="361840" y="1021618"/>
                </a:lnTo>
                <a:lnTo>
                  <a:pt x="334006" y="1056135"/>
                </a:lnTo>
                <a:lnTo>
                  <a:pt x="307286" y="1090937"/>
                </a:lnTo>
                <a:lnTo>
                  <a:pt x="281678" y="1126011"/>
                </a:lnTo>
                <a:lnTo>
                  <a:pt x="257185" y="1161345"/>
                </a:lnTo>
                <a:lnTo>
                  <a:pt x="233804" y="1196929"/>
                </a:lnTo>
                <a:lnTo>
                  <a:pt x="211537" y="1232750"/>
                </a:lnTo>
                <a:lnTo>
                  <a:pt x="190383" y="1268797"/>
                </a:lnTo>
                <a:lnTo>
                  <a:pt x="170343" y="1305059"/>
                </a:lnTo>
                <a:lnTo>
                  <a:pt x="151416" y="1341523"/>
                </a:lnTo>
                <a:lnTo>
                  <a:pt x="133602" y="1378179"/>
                </a:lnTo>
                <a:lnTo>
                  <a:pt x="116902" y="1415014"/>
                </a:lnTo>
                <a:lnTo>
                  <a:pt x="101315" y="1452018"/>
                </a:lnTo>
                <a:lnTo>
                  <a:pt x="86841" y="1489178"/>
                </a:lnTo>
                <a:lnTo>
                  <a:pt x="73481" y="1526482"/>
                </a:lnTo>
                <a:lnTo>
                  <a:pt x="61234" y="1563920"/>
                </a:lnTo>
                <a:lnTo>
                  <a:pt x="50100" y="1601480"/>
                </a:lnTo>
                <a:lnTo>
                  <a:pt x="40080" y="1639150"/>
                </a:lnTo>
                <a:lnTo>
                  <a:pt x="31173" y="1676918"/>
                </a:lnTo>
                <a:lnTo>
                  <a:pt x="23380" y="1714773"/>
                </a:lnTo>
                <a:lnTo>
                  <a:pt x="16700" y="1752703"/>
                </a:lnTo>
                <a:lnTo>
                  <a:pt x="11133" y="1790698"/>
                </a:lnTo>
                <a:lnTo>
                  <a:pt x="6680" y="1828744"/>
                </a:lnTo>
                <a:lnTo>
                  <a:pt x="3340" y="1866831"/>
                </a:lnTo>
                <a:lnTo>
                  <a:pt x="1113" y="1904947"/>
                </a:lnTo>
                <a:lnTo>
                  <a:pt x="0" y="1943080"/>
                </a:lnTo>
                <a:lnTo>
                  <a:pt x="0" y="1981219"/>
                </a:lnTo>
                <a:lnTo>
                  <a:pt x="1113" y="2019352"/>
                </a:lnTo>
                <a:lnTo>
                  <a:pt x="3340" y="2057468"/>
                </a:lnTo>
                <a:lnTo>
                  <a:pt x="6680" y="2095555"/>
                </a:lnTo>
                <a:lnTo>
                  <a:pt x="11133" y="2133601"/>
                </a:lnTo>
                <a:lnTo>
                  <a:pt x="16700" y="2171596"/>
                </a:lnTo>
                <a:lnTo>
                  <a:pt x="23380" y="2209526"/>
                </a:lnTo>
                <a:lnTo>
                  <a:pt x="31173" y="2247381"/>
                </a:lnTo>
                <a:lnTo>
                  <a:pt x="40080" y="2285149"/>
                </a:lnTo>
                <a:lnTo>
                  <a:pt x="50100" y="2322819"/>
                </a:lnTo>
                <a:lnTo>
                  <a:pt x="61234" y="2360379"/>
                </a:lnTo>
                <a:lnTo>
                  <a:pt x="73481" y="2397817"/>
                </a:lnTo>
                <a:lnTo>
                  <a:pt x="86841" y="2435121"/>
                </a:lnTo>
                <a:lnTo>
                  <a:pt x="101315" y="2472281"/>
                </a:lnTo>
                <a:lnTo>
                  <a:pt x="116902" y="2509285"/>
                </a:lnTo>
                <a:lnTo>
                  <a:pt x="133602" y="2546120"/>
                </a:lnTo>
                <a:lnTo>
                  <a:pt x="151416" y="2582776"/>
                </a:lnTo>
                <a:lnTo>
                  <a:pt x="170343" y="2619240"/>
                </a:lnTo>
                <a:lnTo>
                  <a:pt x="190383" y="2655502"/>
                </a:lnTo>
                <a:lnTo>
                  <a:pt x="211537" y="2691549"/>
                </a:lnTo>
                <a:lnTo>
                  <a:pt x="233804" y="2727370"/>
                </a:lnTo>
                <a:lnTo>
                  <a:pt x="257185" y="2762954"/>
                </a:lnTo>
                <a:lnTo>
                  <a:pt x="281678" y="2798288"/>
                </a:lnTo>
                <a:lnTo>
                  <a:pt x="307286" y="2833362"/>
                </a:lnTo>
                <a:lnTo>
                  <a:pt x="334006" y="2868164"/>
                </a:lnTo>
                <a:lnTo>
                  <a:pt x="361840" y="2902681"/>
                </a:lnTo>
                <a:lnTo>
                  <a:pt x="390787" y="2936903"/>
                </a:lnTo>
                <a:lnTo>
                  <a:pt x="420848" y="2970818"/>
                </a:lnTo>
                <a:lnTo>
                  <a:pt x="452022" y="3004414"/>
                </a:lnTo>
                <a:lnTo>
                  <a:pt x="484309" y="3037680"/>
                </a:lnTo>
                <a:lnTo>
                  <a:pt x="517710" y="3070604"/>
                </a:lnTo>
                <a:lnTo>
                  <a:pt x="552224" y="3103175"/>
                </a:lnTo>
                <a:lnTo>
                  <a:pt x="587851" y="3135381"/>
                </a:lnTo>
                <a:lnTo>
                  <a:pt x="624592" y="3167209"/>
                </a:lnTo>
                <a:lnTo>
                  <a:pt x="662446" y="3198650"/>
                </a:lnTo>
                <a:lnTo>
                  <a:pt x="701413" y="3229691"/>
                </a:lnTo>
                <a:lnTo>
                  <a:pt x="741494" y="3260320"/>
                </a:lnTo>
                <a:lnTo>
                  <a:pt x="782688" y="3290527"/>
                </a:lnTo>
                <a:lnTo>
                  <a:pt x="824996" y="3320299"/>
                </a:lnTo>
                <a:lnTo>
                  <a:pt x="868417" y="3349625"/>
                </a:lnTo>
                <a:lnTo>
                  <a:pt x="906433" y="3374340"/>
                </a:lnTo>
                <a:lnTo>
                  <a:pt x="944949" y="3398512"/>
                </a:lnTo>
                <a:lnTo>
                  <a:pt x="983953" y="3422141"/>
                </a:lnTo>
                <a:lnTo>
                  <a:pt x="1023434" y="3445227"/>
                </a:lnTo>
                <a:lnTo>
                  <a:pt x="1063381" y="3467769"/>
                </a:lnTo>
                <a:lnTo>
                  <a:pt x="1103783" y="3489769"/>
                </a:lnTo>
                <a:lnTo>
                  <a:pt x="1144629" y="3511225"/>
                </a:lnTo>
                <a:lnTo>
                  <a:pt x="1185908" y="3532138"/>
                </a:lnTo>
                <a:lnTo>
                  <a:pt x="1227608" y="3552508"/>
                </a:lnTo>
                <a:lnTo>
                  <a:pt x="1269719" y="3572334"/>
                </a:lnTo>
                <a:lnTo>
                  <a:pt x="1312229" y="3591618"/>
                </a:lnTo>
                <a:lnTo>
                  <a:pt x="1355127" y="3610358"/>
                </a:lnTo>
                <a:lnTo>
                  <a:pt x="1398403" y="3628555"/>
                </a:lnTo>
                <a:lnTo>
                  <a:pt x="1442044" y="3646209"/>
                </a:lnTo>
                <a:lnTo>
                  <a:pt x="1486041" y="3663320"/>
                </a:lnTo>
                <a:lnTo>
                  <a:pt x="1530382" y="3679887"/>
                </a:lnTo>
                <a:lnTo>
                  <a:pt x="1575055" y="3695911"/>
                </a:lnTo>
                <a:lnTo>
                  <a:pt x="1620051" y="3711392"/>
                </a:lnTo>
                <a:lnTo>
                  <a:pt x="1665356" y="3726330"/>
                </a:lnTo>
                <a:lnTo>
                  <a:pt x="1710962" y="3740725"/>
                </a:lnTo>
                <a:lnTo>
                  <a:pt x="1756856" y="3754576"/>
                </a:lnTo>
                <a:lnTo>
                  <a:pt x="1803027" y="3767885"/>
                </a:lnTo>
                <a:lnTo>
                  <a:pt x="1849465" y="3780650"/>
                </a:lnTo>
                <a:lnTo>
                  <a:pt x="1896158" y="3792872"/>
                </a:lnTo>
                <a:lnTo>
                  <a:pt x="1943095" y="3804550"/>
                </a:lnTo>
                <a:lnTo>
                  <a:pt x="1990264" y="3815686"/>
                </a:lnTo>
                <a:lnTo>
                  <a:pt x="2037656" y="3826278"/>
                </a:lnTo>
                <a:lnTo>
                  <a:pt x="2085259" y="3836327"/>
                </a:lnTo>
                <a:lnTo>
                  <a:pt x="2133061" y="3845833"/>
                </a:lnTo>
                <a:lnTo>
                  <a:pt x="2181052" y="3854796"/>
                </a:lnTo>
                <a:lnTo>
                  <a:pt x="2229220" y="3863215"/>
                </a:lnTo>
                <a:lnTo>
                  <a:pt x="2277555" y="3871092"/>
                </a:lnTo>
                <a:lnTo>
                  <a:pt x="2326045" y="3878425"/>
                </a:lnTo>
                <a:lnTo>
                  <a:pt x="2374680" y="3885215"/>
                </a:lnTo>
                <a:lnTo>
                  <a:pt x="2423447" y="3891462"/>
                </a:lnTo>
                <a:lnTo>
                  <a:pt x="2472337" y="3897165"/>
                </a:lnTo>
                <a:lnTo>
                  <a:pt x="2521337" y="3902325"/>
                </a:lnTo>
                <a:lnTo>
                  <a:pt x="2570438" y="3906943"/>
                </a:lnTo>
                <a:lnTo>
                  <a:pt x="2619627" y="3911017"/>
                </a:lnTo>
                <a:lnTo>
                  <a:pt x="2668894" y="3914547"/>
                </a:lnTo>
                <a:lnTo>
                  <a:pt x="2718227" y="3917535"/>
                </a:lnTo>
                <a:lnTo>
                  <a:pt x="2767616" y="3919979"/>
                </a:lnTo>
                <a:lnTo>
                  <a:pt x="2817049" y="3921881"/>
                </a:lnTo>
                <a:lnTo>
                  <a:pt x="2866516" y="3923239"/>
                </a:lnTo>
                <a:lnTo>
                  <a:pt x="2916004" y="3924053"/>
                </a:lnTo>
                <a:lnTo>
                  <a:pt x="2965504" y="3924325"/>
                </a:lnTo>
                <a:lnTo>
                  <a:pt x="3015004" y="3924053"/>
                </a:lnTo>
                <a:lnTo>
                  <a:pt x="3064492" y="3923239"/>
                </a:lnTo>
                <a:lnTo>
                  <a:pt x="3113959" y="3921881"/>
                </a:lnTo>
                <a:lnTo>
                  <a:pt x="3163392" y="3919979"/>
                </a:lnTo>
                <a:lnTo>
                  <a:pt x="3212781" y="3917535"/>
                </a:lnTo>
                <a:lnTo>
                  <a:pt x="3262114" y="3914547"/>
                </a:lnTo>
                <a:lnTo>
                  <a:pt x="3311381" y="3911017"/>
                </a:lnTo>
                <a:lnTo>
                  <a:pt x="3360570" y="3906943"/>
                </a:lnTo>
                <a:lnTo>
                  <a:pt x="3409671" y="3902325"/>
                </a:lnTo>
                <a:lnTo>
                  <a:pt x="3458671" y="3897165"/>
                </a:lnTo>
                <a:lnTo>
                  <a:pt x="3507561" y="3891462"/>
                </a:lnTo>
                <a:lnTo>
                  <a:pt x="3556328" y="3885215"/>
                </a:lnTo>
                <a:lnTo>
                  <a:pt x="3604963" y="3878425"/>
                </a:lnTo>
                <a:lnTo>
                  <a:pt x="3653453" y="3871092"/>
                </a:lnTo>
                <a:lnTo>
                  <a:pt x="3701788" y="3863215"/>
                </a:lnTo>
                <a:lnTo>
                  <a:pt x="3749956" y="3854796"/>
                </a:lnTo>
                <a:lnTo>
                  <a:pt x="3797947" y="3845833"/>
                </a:lnTo>
                <a:lnTo>
                  <a:pt x="3845749" y="3836327"/>
                </a:lnTo>
                <a:lnTo>
                  <a:pt x="3893352" y="3826278"/>
                </a:lnTo>
                <a:lnTo>
                  <a:pt x="3940744" y="3815686"/>
                </a:lnTo>
                <a:lnTo>
                  <a:pt x="3987913" y="3804550"/>
                </a:lnTo>
                <a:lnTo>
                  <a:pt x="4034850" y="3792872"/>
                </a:lnTo>
                <a:lnTo>
                  <a:pt x="4081543" y="3780650"/>
                </a:lnTo>
                <a:lnTo>
                  <a:pt x="4127981" y="3767885"/>
                </a:lnTo>
                <a:lnTo>
                  <a:pt x="4174152" y="3754576"/>
                </a:lnTo>
                <a:lnTo>
                  <a:pt x="4220046" y="3740725"/>
                </a:lnTo>
                <a:lnTo>
                  <a:pt x="4265652" y="3726330"/>
                </a:lnTo>
                <a:lnTo>
                  <a:pt x="4310957" y="3711392"/>
                </a:lnTo>
                <a:lnTo>
                  <a:pt x="4355953" y="3695911"/>
                </a:lnTo>
                <a:lnTo>
                  <a:pt x="4400626" y="3679887"/>
                </a:lnTo>
                <a:lnTo>
                  <a:pt x="4444967" y="3663320"/>
                </a:lnTo>
                <a:lnTo>
                  <a:pt x="4488964" y="3646209"/>
                </a:lnTo>
                <a:lnTo>
                  <a:pt x="4532605" y="3628555"/>
                </a:lnTo>
                <a:lnTo>
                  <a:pt x="4575881" y="3610358"/>
                </a:lnTo>
                <a:lnTo>
                  <a:pt x="4618779" y="3591618"/>
                </a:lnTo>
                <a:lnTo>
                  <a:pt x="4661289" y="3572334"/>
                </a:lnTo>
                <a:lnTo>
                  <a:pt x="4703400" y="3552508"/>
                </a:lnTo>
                <a:lnTo>
                  <a:pt x="4745100" y="3532138"/>
                </a:lnTo>
                <a:lnTo>
                  <a:pt x="4786379" y="3511225"/>
                </a:lnTo>
                <a:lnTo>
                  <a:pt x="4827225" y="3489769"/>
                </a:lnTo>
                <a:lnTo>
                  <a:pt x="4867627" y="3467769"/>
                </a:lnTo>
                <a:lnTo>
                  <a:pt x="4907574" y="3445227"/>
                </a:lnTo>
                <a:lnTo>
                  <a:pt x="4947055" y="3422141"/>
                </a:lnTo>
                <a:lnTo>
                  <a:pt x="4986059" y="3398512"/>
                </a:lnTo>
                <a:lnTo>
                  <a:pt x="5024575" y="3374340"/>
                </a:lnTo>
                <a:lnTo>
                  <a:pt x="5062592" y="3349625"/>
                </a:lnTo>
                <a:lnTo>
                  <a:pt x="5111857" y="3316256"/>
                </a:lnTo>
                <a:lnTo>
                  <a:pt x="5159679" y="3282313"/>
                </a:lnTo>
                <a:lnTo>
                  <a:pt x="5206059" y="3247813"/>
                </a:lnTo>
                <a:lnTo>
                  <a:pt x="5250995" y="3212772"/>
                </a:lnTo>
                <a:lnTo>
                  <a:pt x="5294490" y="3177208"/>
                </a:lnTo>
                <a:lnTo>
                  <a:pt x="5336542" y="3141137"/>
                </a:lnTo>
                <a:lnTo>
                  <a:pt x="5377153" y="3104577"/>
                </a:lnTo>
                <a:lnTo>
                  <a:pt x="5416322" y="3067544"/>
                </a:lnTo>
                <a:lnTo>
                  <a:pt x="5454050" y="3030056"/>
                </a:lnTo>
                <a:lnTo>
                  <a:pt x="5490337" y="2992130"/>
                </a:lnTo>
                <a:lnTo>
                  <a:pt x="5525184" y="2953783"/>
                </a:lnTo>
                <a:lnTo>
                  <a:pt x="5558591" y="2915031"/>
                </a:lnTo>
                <a:lnTo>
                  <a:pt x="5590557" y="2875892"/>
                </a:lnTo>
                <a:lnTo>
                  <a:pt x="5621084" y="2836382"/>
                </a:lnTo>
                <a:lnTo>
                  <a:pt x="5650172" y="2796520"/>
                </a:lnTo>
                <a:lnTo>
                  <a:pt x="5677821" y="2756322"/>
                </a:lnTo>
                <a:lnTo>
                  <a:pt x="5704030" y="2715804"/>
                </a:lnTo>
                <a:lnTo>
                  <a:pt x="5728802" y="2674984"/>
                </a:lnTo>
                <a:lnTo>
                  <a:pt x="5752135" y="2633880"/>
                </a:lnTo>
                <a:lnTo>
                  <a:pt x="5774031" y="2592507"/>
                </a:lnTo>
                <a:lnTo>
                  <a:pt x="5794488" y="2550883"/>
                </a:lnTo>
                <a:lnTo>
                  <a:pt x="5813509" y="2509026"/>
                </a:lnTo>
                <a:lnTo>
                  <a:pt x="5831093" y="2466951"/>
                </a:lnTo>
                <a:lnTo>
                  <a:pt x="5847240" y="2424677"/>
                </a:lnTo>
                <a:lnTo>
                  <a:pt x="5861950" y="2382220"/>
                </a:lnTo>
                <a:lnTo>
                  <a:pt x="5875225" y="2339597"/>
                </a:lnTo>
                <a:lnTo>
                  <a:pt x="5887064" y="2296825"/>
                </a:lnTo>
                <a:lnTo>
                  <a:pt x="5897467" y="2253921"/>
                </a:lnTo>
                <a:lnTo>
                  <a:pt x="5906436" y="2210903"/>
                </a:lnTo>
                <a:lnTo>
                  <a:pt x="5913969" y="2167787"/>
                </a:lnTo>
                <a:lnTo>
                  <a:pt x="5920068" y="2124590"/>
                </a:lnTo>
                <a:lnTo>
                  <a:pt x="5924733" y="2081330"/>
                </a:lnTo>
                <a:lnTo>
                  <a:pt x="5927963" y="2038023"/>
                </a:lnTo>
                <a:lnTo>
                  <a:pt x="5929760" y="1994687"/>
                </a:lnTo>
                <a:lnTo>
                  <a:pt x="7101729" y="1829993"/>
                </a:lnTo>
                <a:lnTo>
                  <a:pt x="5911104" y="1739506"/>
                </a:lnTo>
                <a:lnTo>
                  <a:pt x="5903104" y="1696991"/>
                </a:lnTo>
                <a:lnTo>
                  <a:pt x="5893710" y="1654578"/>
                </a:lnTo>
                <a:lnTo>
                  <a:pt x="5882920" y="1612282"/>
                </a:lnTo>
                <a:lnTo>
                  <a:pt x="5870735" y="1570121"/>
                </a:lnTo>
                <a:lnTo>
                  <a:pt x="5857153" y="1528111"/>
                </a:lnTo>
                <a:lnTo>
                  <a:pt x="5842176" y="1486268"/>
                </a:lnTo>
                <a:lnTo>
                  <a:pt x="5825801" y="1444608"/>
                </a:lnTo>
                <a:lnTo>
                  <a:pt x="5808029" y="1403148"/>
                </a:lnTo>
                <a:lnTo>
                  <a:pt x="5788858" y="1361904"/>
                </a:lnTo>
                <a:lnTo>
                  <a:pt x="5768290" y="1320893"/>
                </a:lnTo>
                <a:lnTo>
                  <a:pt x="5746323" y="1280130"/>
                </a:lnTo>
                <a:lnTo>
                  <a:pt x="5722957" y="1239633"/>
                </a:lnTo>
                <a:lnTo>
                  <a:pt x="5698191" y="1199417"/>
                </a:lnTo>
                <a:lnTo>
                  <a:pt x="5672024" y="1159499"/>
                </a:lnTo>
                <a:lnTo>
                  <a:pt x="5644458" y="1119895"/>
                </a:lnTo>
                <a:lnTo>
                  <a:pt x="5615490" y="1080622"/>
                </a:lnTo>
                <a:lnTo>
                  <a:pt x="5585121" y="1041696"/>
                </a:lnTo>
                <a:lnTo>
                  <a:pt x="5553350" y="1003133"/>
                </a:lnTo>
                <a:lnTo>
                  <a:pt x="5520177" y="964950"/>
                </a:lnTo>
                <a:lnTo>
                  <a:pt x="5485601" y="927163"/>
                </a:lnTo>
                <a:lnTo>
                  <a:pt x="5449622" y="889788"/>
                </a:lnTo>
                <a:lnTo>
                  <a:pt x="5412239" y="852843"/>
                </a:lnTo>
                <a:lnTo>
                  <a:pt x="5373452" y="816342"/>
                </a:lnTo>
                <a:lnTo>
                  <a:pt x="5333261" y="780303"/>
                </a:lnTo>
                <a:lnTo>
                  <a:pt x="5291664" y="744741"/>
                </a:lnTo>
                <a:lnTo>
                  <a:pt x="5248662" y="709674"/>
                </a:lnTo>
                <a:lnTo>
                  <a:pt x="5204255" y="675117"/>
                </a:lnTo>
                <a:lnTo>
                  <a:pt x="5158441" y="641088"/>
                </a:lnTo>
                <a:lnTo>
                  <a:pt x="5111220" y="607601"/>
                </a:lnTo>
                <a:lnTo>
                  <a:pt x="5062592" y="574675"/>
                </a:lnTo>
                <a:lnTo>
                  <a:pt x="5022834" y="548849"/>
                </a:lnTo>
                <a:lnTo>
                  <a:pt x="4982532" y="523617"/>
                </a:lnTo>
                <a:lnTo>
                  <a:pt x="4941697" y="498978"/>
                </a:lnTo>
                <a:lnTo>
                  <a:pt x="4900341" y="474934"/>
                </a:lnTo>
                <a:lnTo>
                  <a:pt x="4858479" y="451483"/>
                </a:lnTo>
                <a:lnTo>
                  <a:pt x="4816122" y="428626"/>
                </a:lnTo>
                <a:lnTo>
                  <a:pt x="4773283" y="406363"/>
                </a:lnTo>
                <a:lnTo>
                  <a:pt x="4729974" y="384693"/>
                </a:lnTo>
                <a:lnTo>
                  <a:pt x="4686210" y="363617"/>
                </a:lnTo>
                <a:lnTo>
                  <a:pt x="4642001" y="343135"/>
                </a:lnTo>
                <a:lnTo>
                  <a:pt x="4597362" y="323247"/>
                </a:lnTo>
                <a:lnTo>
                  <a:pt x="4552303" y="303953"/>
                </a:lnTo>
                <a:lnTo>
                  <a:pt x="4506840" y="285252"/>
                </a:lnTo>
                <a:lnTo>
                  <a:pt x="4460983" y="267145"/>
                </a:lnTo>
                <a:lnTo>
                  <a:pt x="4414746" y="249631"/>
                </a:lnTo>
                <a:lnTo>
                  <a:pt x="4368141" y="232712"/>
                </a:lnTo>
                <a:lnTo>
                  <a:pt x="4321182" y="216386"/>
                </a:lnTo>
                <a:lnTo>
                  <a:pt x="4273880" y="200654"/>
                </a:lnTo>
                <a:lnTo>
                  <a:pt x="4226248" y="185515"/>
                </a:lnTo>
                <a:lnTo>
                  <a:pt x="4178300" y="170970"/>
                </a:lnTo>
                <a:lnTo>
                  <a:pt x="4130048" y="157019"/>
                </a:lnTo>
                <a:lnTo>
                  <a:pt x="4081504" y="143662"/>
                </a:lnTo>
                <a:lnTo>
                  <a:pt x="4032681" y="130898"/>
                </a:lnTo>
                <a:lnTo>
                  <a:pt x="3983593" y="118728"/>
                </a:lnTo>
                <a:lnTo>
                  <a:pt x="3934251" y="107152"/>
                </a:lnTo>
                <a:lnTo>
                  <a:pt x="3884668" y="96169"/>
                </a:lnTo>
                <a:lnTo>
                  <a:pt x="3834857" y="85781"/>
                </a:lnTo>
                <a:lnTo>
                  <a:pt x="3784832" y="75985"/>
                </a:lnTo>
                <a:lnTo>
                  <a:pt x="3734603" y="66784"/>
                </a:lnTo>
                <a:lnTo>
                  <a:pt x="3684185" y="58176"/>
                </a:lnTo>
                <a:lnTo>
                  <a:pt x="3633590" y="50162"/>
                </a:lnTo>
                <a:lnTo>
                  <a:pt x="3582830" y="42741"/>
                </a:lnTo>
                <a:lnTo>
                  <a:pt x="3531918" y="35914"/>
                </a:lnTo>
                <a:lnTo>
                  <a:pt x="3480867" y="29681"/>
                </a:lnTo>
                <a:lnTo>
                  <a:pt x="3429690" y="24042"/>
                </a:lnTo>
                <a:lnTo>
                  <a:pt x="3378399" y="18996"/>
                </a:lnTo>
                <a:lnTo>
                  <a:pt x="3327008" y="14543"/>
                </a:lnTo>
                <a:lnTo>
                  <a:pt x="3275528" y="10685"/>
                </a:lnTo>
                <a:lnTo>
                  <a:pt x="3223972" y="7420"/>
                </a:lnTo>
                <a:lnTo>
                  <a:pt x="3172353" y="4748"/>
                </a:lnTo>
                <a:lnTo>
                  <a:pt x="3120685" y="2671"/>
                </a:lnTo>
                <a:lnTo>
                  <a:pt x="3068978" y="1187"/>
                </a:lnTo>
                <a:lnTo>
                  <a:pt x="3017247" y="296"/>
                </a:lnTo>
                <a:lnTo>
                  <a:pt x="2965504" y="0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3181572" y="1205688"/>
            <a:ext cx="6362700" cy="2800985"/>
          </a:xfrm>
          <a:custGeom>
            <a:avLst/>
            <a:gdLst/>
            <a:ahLst/>
            <a:cxnLst/>
            <a:rect l="l" t="t" r="r" b="b"/>
            <a:pathLst>
              <a:path w="6362700" h="2800985">
                <a:moveTo>
                  <a:pt x="247385" y="23958"/>
                </a:moveTo>
                <a:lnTo>
                  <a:pt x="826932" y="0"/>
                </a:lnTo>
                <a:lnTo>
                  <a:pt x="2293152" y="94654"/>
                </a:lnTo>
                <a:lnTo>
                  <a:pt x="4237412" y="557720"/>
                </a:lnTo>
                <a:lnTo>
                  <a:pt x="6251081" y="1638992"/>
                </a:lnTo>
                <a:lnTo>
                  <a:pt x="6303801" y="1714267"/>
                </a:lnTo>
                <a:lnTo>
                  <a:pt x="6330907" y="1769262"/>
                </a:lnTo>
                <a:lnTo>
                  <a:pt x="6351977" y="1822615"/>
                </a:lnTo>
                <a:lnTo>
                  <a:pt x="6362109" y="1864414"/>
                </a:lnTo>
                <a:lnTo>
                  <a:pt x="6356402" y="1884750"/>
                </a:lnTo>
                <a:lnTo>
                  <a:pt x="6277476" y="1917097"/>
                </a:lnTo>
                <a:lnTo>
                  <a:pt x="6199017" y="1948783"/>
                </a:lnTo>
                <a:lnTo>
                  <a:pt x="6121024" y="1979813"/>
                </a:lnTo>
                <a:lnTo>
                  <a:pt x="6043500" y="2010191"/>
                </a:lnTo>
                <a:lnTo>
                  <a:pt x="5966444" y="2039920"/>
                </a:lnTo>
                <a:lnTo>
                  <a:pt x="5889856" y="2069006"/>
                </a:lnTo>
                <a:lnTo>
                  <a:pt x="5813738" y="2097452"/>
                </a:lnTo>
                <a:lnTo>
                  <a:pt x="5738089" y="2125263"/>
                </a:lnTo>
                <a:lnTo>
                  <a:pt x="5662911" y="2152442"/>
                </a:lnTo>
                <a:lnTo>
                  <a:pt x="5588203" y="2178994"/>
                </a:lnTo>
                <a:lnTo>
                  <a:pt x="5513967" y="2204923"/>
                </a:lnTo>
                <a:lnTo>
                  <a:pt x="5440203" y="2230234"/>
                </a:lnTo>
                <a:lnTo>
                  <a:pt x="5366910" y="2254931"/>
                </a:lnTo>
                <a:lnTo>
                  <a:pt x="5294091" y="2279017"/>
                </a:lnTo>
                <a:lnTo>
                  <a:pt x="5221745" y="2302497"/>
                </a:lnTo>
                <a:lnTo>
                  <a:pt x="5149872" y="2325376"/>
                </a:lnTo>
                <a:lnTo>
                  <a:pt x="5078474" y="2347657"/>
                </a:lnTo>
                <a:lnTo>
                  <a:pt x="5007551" y="2369344"/>
                </a:lnTo>
                <a:lnTo>
                  <a:pt x="4937103" y="2390443"/>
                </a:lnTo>
                <a:lnTo>
                  <a:pt x="4867130" y="2410957"/>
                </a:lnTo>
                <a:lnTo>
                  <a:pt x="4797634" y="2430890"/>
                </a:lnTo>
                <a:lnTo>
                  <a:pt x="4728615" y="2450246"/>
                </a:lnTo>
                <a:lnTo>
                  <a:pt x="4660073" y="2469031"/>
                </a:lnTo>
                <a:lnTo>
                  <a:pt x="4592010" y="2487247"/>
                </a:lnTo>
                <a:lnTo>
                  <a:pt x="4524424" y="2504899"/>
                </a:lnTo>
                <a:lnTo>
                  <a:pt x="4457317" y="2521992"/>
                </a:lnTo>
                <a:lnTo>
                  <a:pt x="4390690" y="2538530"/>
                </a:lnTo>
                <a:lnTo>
                  <a:pt x="4324542" y="2554516"/>
                </a:lnTo>
                <a:lnTo>
                  <a:pt x="4258875" y="2569955"/>
                </a:lnTo>
                <a:lnTo>
                  <a:pt x="4193688" y="2584852"/>
                </a:lnTo>
                <a:lnTo>
                  <a:pt x="4128983" y="2599210"/>
                </a:lnTo>
                <a:lnTo>
                  <a:pt x="4064760" y="2613033"/>
                </a:lnTo>
                <a:lnTo>
                  <a:pt x="4001019" y="2626327"/>
                </a:lnTo>
                <a:lnTo>
                  <a:pt x="3937761" y="2639095"/>
                </a:lnTo>
                <a:lnTo>
                  <a:pt x="3874987" y="2651341"/>
                </a:lnTo>
                <a:lnTo>
                  <a:pt x="3812696" y="2663069"/>
                </a:lnTo>
                <a:lnTo>
                  <a:pt x="3750890" y="2674285"/>
                </a:lnTo>
                <a:lnTo>
                  <a:pt x="3689569" y="2684991"/>
                </a:lnTo>
                <a:lnTo>
                  <a:pt x="3628733" y="2695192"/>
                </a:lnTo>
                <a:lnTo>
                  <a:pt x="3568383" y="2704893"/>
                </a:lnTo>
                <a:lnTo>
                  <a:pt x="3508519" y="2714098"/>
                </a:lnTo>
                <a:lnTo>
                  <a:pt x="3449142" y="2722810"/>
                </a:lnTo>
                <a:lnTo>
                  <a:pt x="3390253" y="2731034"/>
                </a:lnTo>
                <a:lnTo>
                  <a:pt x="3331852" y="2738775"/>
                </a:lnTo>
                <a:lnTo>
                  <a:pt x="3273939" y="2746036"/>
                </a:lnTo>
                <a:lnTo>
                  <a:pt x="3216515" y="2752821"/>
                </a:lnTo>
                <a:lnTo>
                  <a:pt x="3159580" y="2759136"/>
                </a:lnTo>
                <a:lnTo>
                  <a:pt x="3103136" y="2764984"/>
                </a:lnTo>
                <a:lnTo>
                  <a:pt x="3047182" y="2770369"/>
                </a:lnTo>
                <a:lnTo>
                  <a:pt x="2991718" y="2775295"/>
                </a:lnTo>
                <a:lnTo>
                  <a:pt x="2936747" y="2779768"/>
                </a:lnTo>
                <a:lnTo>
                  <a:pt x="2882267" y="2783790"/>
                </a:lnTo>
                <a:lnTo>
                  <a:pt x="2828280" y="2787366"/>
                </a:lnTo>
                <a:lnTo>
                  <a:pt x="2774785" y="2790501"/>
                </a:lnTo>
                <a:lnTo>
                  <a:pt x="2721785" y="2793199"/>
                </a:lnTo>
                <a:lnTo>
                  <a:pt x="2669278" y="2795463"/>
                </a:lnTo>
                <a:lnTo>
                  <a:pt x="2617266" y="2797298"/>
                </a:lnTo>
                <a:lnTo>
                  <a:pt x="2565748" y="2798709"/>
                </a:lnTo>
                <a:lnTo>
                  <a:pt x="2514727" y="2799699"/>
                </a:lnTo>
                <a:lnTo>
                  <a:pt x="2464201" y="2800272"/>
                </a:lnTo>
                <a:lnTo>
                  <a:pt x="2414172" y="2800434"/>
                </a:lnTo>
                <a:lnTo>
                  <a:pt x="2364639" y="2800188"/>
                </a:lnTo>
                <a:lnTo>
                  <a:pt x="2315605" y="2799538"/>
                </a:lnTo>
                <a:lnTo>
                  <a:pt x="2267068" y="2798488"/>
                </a:lnTo>
                <a:lnTo>
                  <a:pt x="2219030" y="2797043"/>
                </a:lnTo>
                <a:lnTo>
                  <a:pt x="2171491" y="2795208"/>
                </a:lnTo>
                <a:lnTo>
                  <a:pt x="2124451" y="2792985"/>
                </a:lnTo>
                <a:lnTo>
                  <a:pt x="2077912" y="2790380"/>
                </a:lnTo>
                <a:lnTo>
                  <a:pt x="2031873" y="2787396"/>
                </a:lnTo>
                <a:lnTo>
                  <a:pt x="1986335" y="2784038"/>
                </a:lnTo>
                <a:lnTo>
                  <a:pt x="1941299" y="2780311"/>
                </a:lnTo>
                <a:lnTo>
                  <a:pt x="1896765" y="2776217"/>
                </a:lnTo>
                <a:lnTo>
                  <a:pt x="1852733" y="2771762"/>
                </a:lnTo>
                <a:lnTo>
                  <a:pt x="1809205" y="2766950"/>
                </a:lnTo>
                <a:lnTo>
                  <a:pt x="1766180" y="2761784"/>
                </a:lnTo>
                <a:lnTo>
                  <a:pt x="1723659" y="2756270"/>
                </a:lnTo>
                <a:lnTo>
                  <a:pt x="1681643" y="2750411"/>
                </a:lnTo>
                <a:lnTo>
                  <a:pt x="1640132" y="2744211"/>
                </a:lnTo>
                <a:lnTo>
                  <a:pt x="1599126" y="2737675"/>
                </a:lnTo>
                <a:lnTo>
                  <a:pt x="1558627" y="2730808"/>
                </a:lnTo>
                <a:lnTo>
                  <a:pt x="1518634" y="2723612"/>
                </a:lnTo>
                <a:lnTo>
                  <a:pt x="1479148" y="2716093"/>
                </a:lnTo>
                <a:lnTo>
                  <a:pt x="1440170" y="2708254"/>
                </a:lnTo>
                <a:lnTo>
                  <a:pt x="1401700" y="2700100"/>
                </a:lnTo>
                <a:lnTo>
                  <a:pt x="1363739" y="2691635"/>
                </a:lnTo>
                <a:lnTo>
                  <a:pt x="1326287" y="2682864"/>
                </a:lnTo>
                <a:lnTo>
                  <a:pt x="1252913" y="2664417"/>
                </a:lnTo>
                <a:lnTo>
                  <a:pt x="1181581" y="2644794"/>
                </a:lnTo>
                <a:lnTo>
                  <a:pt x="1112295" y="2624028"/>
                </a:lnTo>
                <a:lnTo>
                  <a:pt x="1045061" y="2602154"/>
                </a:lnTo>
                <a:lnTo>
                  <a:pt x="979881" y="2579204"/>
                </a:lnTo>
                <a:lnTo>
                  <a:pt x="916760" y="2555212"/>
                </a:lnTo>
                <a:lnTo>
                  <a:pt x="855702" y="2530212"/>
                </a:lnTo>
                <a:lnTo>
                  <a:pt x="796711" y="2504239"/>
                </a:lnTo>
                <a:lnTo>
                  <a:pt x="739791" y="2477324"/>
                </a:lnTo>
                <a:lnTo>
                  <a:pt x="684945" y="2449503"/>
                </a:lnTo>
                <a:lnTo>
                  <a:pt x="632179" y="2420810"/>
                </a:lnTo>
                <a:lnTo>
                  <a:pt x="581496" y="2391276"/>
                </a:lnTo>
                <a:lnTo>
                  <a:pt x="532900" y="2360937"/>
                </a:lnTo>
                <a:lnTo>
                  <a:pt x="486395" y="2329827"/>
                </a:lnTo>
                <a:lnTo>
                  <a:pt x="441986" y="2297978"/>
                </a:lnTo>
                <a:lnTo>
                  <a:pt x="399675" y="2265424"/>
                </a:lnTo>
                <a:lnTo>
                  <a:pt x="359468" y="2232200"/>
                </a:lnTo>
                <a:lnTo>
                  <a:pt x="321369" y="2198339"/>
                </a:lnTo>
                <a:lnTo>
                  <a:pt x="285380" y="2163874"/>
                </a:lnTo>
                <a:lnTo>
                  <a:pt x="251507" y="2128840"/>
                </a:lnTo>
                <a:lnTo>
                  <a:pt x="219754" y="2093270"/>
                </a:lnTo>
                <a:lnTo>
                  <a:pt x="190124" y="2057198"/>
                </a:lnTo>
                <a:lnTo>
                  <a:pt x="162621" y="2020657"/>
                </a:lnTo>
                <a:lnTo>
                  <a:pt x="137250" y="1983682"/>
                </a:lnTo>
                <a:lnTo>
                  <a:pt x="114015" y="1946305"/>
                </a:lnTo>
                <a:lnTo>
                  <a:pt x="92919" y="1908562"/>
                </a:lnTo>
                <a:lnTo>
                  <a:pt x="73968" y="1870484"/>
                </a:lnTo>
                <a:lnTo>
                  <a:pt x="57163" y="1832107"/>
                </a:lnTo>
                <a:lnTo>
                  <a:pt x="42511" y="1793463"/>
                </a:lnTo>
                <a:lnTo>
                  <a:pt x="30014" y="1754587"/>
                </a:lnTo>
                <a:lnTo>
                  <a:pt x="19678" y="1715513"/>
                </a:lnTo>
                <a:lnTo>
                  <a:pt x="11505" y="1676273"/>
                </a:lnTo>
                <a:lnTo>
                  <a:pt x="5500" y="1636902"/>
                </a:lnTo>
                <a:lnTo>
                  <a:pt x="1667" y="1597433"/>
                </a:lnTo>
                <a:lnTo>
                  <a:pt x="11" y="1557900"/>
                </a:lnTo>
                <a:lnTo>
                  <a:pt x="0" y="1538121"/>
                </a:lnTo>
                <a:lnTo>
                  <a:pt x="534" y="1518337"/>
                </a:lnTo>
                <a:lnTo>
                  <a:pt x="46360" y="1175508"/>
                </a:lnTo>
                <a:lnTo>
                  <a:pt x="130138" y="678908"/>
                </a:lnTo>
                <a:lnTo>
                  <a:pt x="211098" y="223483"/>
                </a:lnTo>
                <a:lnTo>
                  <a:pt x="247385" y="23958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8915400" y="1104900"/>
            <a:ext cx="1257300" cy="20701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2832100" y="1054100"/>
            <a:ext cx="1079500" cy="2159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5546" y="317500"/>
            <a:ext cx="12090400" cy="175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200" b="0" i="0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19258" y="2365828"/>
            <a:ext cx="11553825" cy="2515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rgbClr val="FF4013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421632" y="9070848"/>
            <a:ext cx="4161536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50240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63456" y="9070848"/>
            <a:ext cx="2991104" cy="487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6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http://www.planbee.com/" TargetMode="External"/><Relationship Id="rId5" Type="http://schemas.openxmlformats.org/officeDocument/2006/relationships/slide" Target="slide2.xml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2.m4a"/><Relationship Id="rId7" Type="http://schemas.openxmlformats.org/officeDocument/2006/relationships/hyperlink" Target="http://www.planbee.com/" TargetMode="External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slide" Target="slide3.xml"/><Relationship Id="rId5" Type="http://schemas.openxmlformats.org/officeDocument/2006/relationships/slide" Target="slide1.xml"/><Relationship Id="rId4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audio" Target="../media/media3.m4a"/><Relationship Id="rId7" Type="http://schemas.openxmlformats.org/officeDocument/2006/relationships/slide" Target="slide3.xml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slide" Target="slide1.xml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hyperlink" Target="https://www.bbc.co.uk/bitesize/clips/z6qd7ty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audio" Target="../media/media4.m4a"/><Relationship Id="rId7" Type="http://schemas.openxmlformats.org/officeDocument/2006/relationships/image" Target="../media/image10.png"/><Relationship Id="rId2" Type="http://schemas.microsoft.com/office/2007/relationships/media" Target="../media/media4.m4a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11" Type="http://schemas.openxmlformats.org/officeDocument/2006/relationships/image" Target="../media/image6.png"/><Relationship Id="rId5" Type="http://schemas.openxmlformats.org/officeDocument/2006/relationships/image" Target="../media/image8.png"/><Relationship Id="rId10" Type="http://schemas.openxmlformats.org/officeDocument/2006/relationships/hyperlink" Target="http://www.planbee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nbee.com/" TargetMode="External"/><Relationship Id="rId3" Type="http://schemas.openxmlformats.org/officeDocument/2006/relationships/image" Target="../media/image8.png"/><Relationship Id="rId7" Type="http://schemas.openxmlformats.org/officeDocument/2006/relationships/slide" Target="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slide" Target="slide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8.png"/><Relationship Id="rId7" Type="http://schemas.openxmlformats.org/officeDocument/2006/relationships/slide" Target="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.png"/><Relationship Id="rId9" Type="http://schemas.openxmlformats.org/officeDocument/2006/relationships/hyperlink" Target="http://www.planbee.com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hyperlink" Target="http://www.planbee.com/" TargetMode="External"/><Relationship Id="rId4" Type="http://schemas.openxmlformats.org/officeDocument/2006/relationships/image" Target="../media/image14.png"/><Relationship Id="rId9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media5.m4a"/><Relationship Id="rId7" Type="http://schemas.openxmlformats.org/officeDocument/2006/relationships/image" Target="../media/image20.png"/><Relationship Id="rId12" Type="http://schemas.openxmlformats.org/officeDocument/2006/relationships/image" Target="../media/image6.png"/><Relationship Id="rId2" Type="http://schemas.microsoft.com/office/2007/relationships/media" Target="../media/media5.m4a"/><Relationship Id="rId1" Type="http://schemas.openxmlformats.org/officeDocument/2006/relationships/tags" Target="../tags/tag9.xml"/><Relationship Id="rId6" Type="http://schemas.openxmlformats.org/officeDocument/2006/relationships/image" Target="../media/image19.png"/><Relationship Id="rId11" Type="http://schemas.openxmlformats.org/officeDocument/2006/relationships/hyperlink" Target="http://www.planbee.com/" TargetMode="External"/><Relationship Id="rId5" Type="http://schemas.openxmlformats.org/officeDocument/2006/relationships/image" Target="../media/image18.png"/><Relationship Id="rId10" Type="http://schemas.openxmlformats.org/officeDocument/2006/relationships/slide" Target="slide3.xml"/><Relationship Id="rId4" Type="http://schemas.openxmlformats.org/officeDocument/2006/relationships/slideLayout" Target="../slideLayouts/slideLayout2.xml"/><Relationship Id="rId9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77900" y="622300"/>
            <a:ext cx="11214100" cy="2374900"/>
            <a:chOff x="977900" y="622300"/>
            <a:chExt cx="11214100" cy="2374900"/>
          </a:xfrm>
        </p:grpSpPr>
        <p:sp>
          <p:nvSpPr>
            <p:cNvPr id="3" name="object 3"/>
            <p:cNvSpPr/>
            <p:nvPr/>
          </p:nvSpPr>
          <p:spPr>
            <a:xfrm>
              <a:off x="1003300" y="647700"/>
              <a:ext cx="11163300" cy="2324100"/>
            </a:xfrm>
            <a:custGeom>
              <a:avLst/>
              <a:gdLst/>
              <a:ahLst/>
              <a:cxnLst/>
              <a:rect l="l" t="t" r="r" b="b"/>
              <a:pathLst>
                <a:path w="11163300" h="2324100">
                  <a:moveTo>
                    <a:pt x="109728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2133600"/>
                  </a:lnTo>
                  <a:lnTo>
                    <a:pt x="5031" y="2177278"/>
                  </a:lnTo>
                  <a:lnTo>
                    <a:pt x="19363" y="2217375"/>
                  </a:lnTo>
                  <a:lnTo>
                    <a:pt x="41851" y="2252746"/>
                  </a:lnTo>
                  <a:lnTo>
                    <a:pt x="71353" y="2282248"/>
                  </a:lnTo>
                  <a:lnTo>
                    <a:pt x="106724" y="2304736"/>
                  </a:lnTo>
                  <a:lnTo>
                    <a:pt x="146821" y="2319068"/>
                  </a:lnTo>
                  <a:lnTo>
                    <a:pt x="190500" y="2324100"/>
                  </a:lnTo>
                  <a:lnTo>
                    <a:pt x="10972800" y="2324100"/>
                  </a:lnTo>
                  <a:lnTo>
                    <a:pt x="11016478" y="2319068"/>
                  </a:lnTo>
                  <a:lnTo>
                    <a:pt x="11056575" y="2304736"/>
                  </a:lnTo>
                  <a:lnTo>
                    <a:pt x="11091946" y="2282248"/>
                  </a:lnTo>
                  <a:lnTo>
                    <a:pt x="11121448" y="2252746"/>
                  </a:lnTo>
                  <a:lnTo>
                    <a:pt x="11143936" y="2217375"/>
                  </a:lnTo>
                  <a:lnTo>
                    <a:pt x="11158268" y="2177278"/>
                  </a:lnTo>
                  <a:lnTo>
                    <a:pt x="11163300" y="2133600"/>
                  </a:lnTo>
                  <a:lnTo>
                    <a:pt x="11163300" y="190500"/>
                  </a:lnTo>
                  <a:lnTo>
                    <a:pt x="11158268" y="146821"/>
                  </a:lnTo>
                  <a:lnTo>
                    <a:pt x="11143936" y="106724"/>
                  </a:lnTo>
                  <a:lnTo>
                    <a:pt x="11121448" y="71353"/>
                  </a:lnTo>
                  <a:lnTo>
                    <a:pt x="11091946" y="41851"/>
                  </a:lnTo>
                  <a:lnTo>
                    <a:pt x="11056575" y="19363"/>
                  </a:lnTo>
                  <a:lnTo>
                    <a:pt x="11016478" y="5031"/>
                  </a:lnTo>
                  <a:lnTo>
                    <a:pt x="109728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03300" y="647700"/>
              <a:ext cx="11163300" cy="2324100"/>
            </a:xfrm>
            <a:custGeom>
              <a:avLst/>
              <a:gdLst/>
              <a:ahLst/>
              <a:cxnLst/>
              <a:rect l="l" t="t" r="r" b="b"/>
              <a:pathLst>
                <a:path w="11163300" h="2324100">
                  <a:moveTo>
                    <a:pt x="0" y="21336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0972800" y="0"/>
                  </a:lnTo>
                  <a:lnTo>
                    <a:pt x="11016478" y="5031"/>
                  </a:lnTo>
                  <a:lnTo>
                    <a:pt x="11056575" y="19363"/>
                  </a:lnTo>
                  <a:lnTo>
                    <a:pt x="11091946" y="41851"/>
                  </a:lnTo>
                  <a:lnTo>
                    <a:pt x="11121448" y="71353"/>
                  </a:lnTo>
                  <a:lnTo>
                    <a:pt x="11143936" y="106724"/>
                  </a:lnTo>
                  <a:lnTo>
                    <a:pt x="11158268" y="146821"/>
                  </a:lnTo>
                  <a:lnTo>
                    <a:pt x="11163300" y="190500"/>
                  </a:lnTo>
                  <a:lnTo>
                    <a:pt x="11163300" y="2133600"/>
                  </a:lnTo>
                  <a:lnTo>
                    <a:pt x="11158268" y="2177278"/>
                  </a:lnTo>
                  <a:lnTo>
                    <a:pt x="11143936" y="2217375"/>
                  </a:lnTo>
                  <a:lnTo>
                    <a:pt x="11121448" y="2252746"/>
                  </a:lnTo>
                  <a:lnTo>
                    <a:pt x="11091946" y="2282248"/>
                  </a:lnTo>
                  <a:lnTo>
                    <a:pt x="11056575" y="2304736"/>
                  </a:lnTo>
                  <a:lnTo>
                    <a:pt x="11016478" y="2319068"/>
                  </a:lnTo>
                  <a:lnTo>
                    <a:pt x="10972800" y="2324100"/>
                  </a:lnTo>
                  <a:lnTo>
                    <a:pt x="190500" y="2324100"/>
                  </a:lnTo>
                  <a:lnTo>
                    <a:pt x="146821" y="2319068"/>
                  </a:lnTo>
                  <a:lnTo>
                    <a:pt x="106724" y="2304736"/>
                  </a:lnTo>
                  <a:lnTo>
                    <a:pt x="71353" y="2282248"/>
                  </a:lnTo>
                  <a:lnTo>
                    <a:pt x="41851" y="2252746"/>
                  </a:lnTo>
                  <a:lnTo>
                    <a:pt x="19363" y="2217375"/>
                  </a:lnTo>
                  <a:lnTo>
                    <a:pt x="5031" y="2177278"/>
                  </a:lnTo>
                  <a:lnTo>
                    <a:pt x="0" y="21336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422072" y="990600"/>
            <a:ext cx="8326120" cy="1457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400" spc="-105" dirty="0"/>
              <a:t>Changing</a:t>
            </a:r>
            <a:r>
              <a:rPr sz="9400" spc="140" dirty="0"/>
              <a:t> </a:t>
            </a:r>
            <a:r>
              <a:rPr sz="9400" spc="15" dirty="0"/>
              <a:t>Circuits</a:t>
            </a:r>
            <a:endParaRPr sz="9400"/>
          </a:p>
        </p:txBody>
      </p:sp>
      <p:sp>
        <p:nvSpPr>
          <p:cNvPr id="6" name="object 6"/>
          <p:cNvSpPr txBox="1"/>
          <p:nvPr/>
        </p:nvSpPr>
        <p:spPr>
          <a:xfrm>
            <a:off x="1042269" y="4679950"/>
            <a:ext cx="11308080" cy="175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600"/>
              </a:lnSpc>
              <a:spcBef>
                <a:spcPts val="100"/>
              </a:spcBef>
            </a:pPr>
            <a:r>
              <a:rPr sz="4000" u="sng" spc="35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Learning</a:t>
            </a:r>
            <a:r>
              <a:rPr sz="4000" u="sng" spc="9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 </a:t>
            </a:r>
            <a:r>
              <a:rPr sz="4000" u="sng" spc="-80" dirty="0">
                <a:solidFill>
                  <a:srgbClr val="FF4013"/>
                </a:solidFill>
                <a:uFill>
                  <a:solidFill>
                    <a:srgbClr val="FF4013"/>
                  </a:solidFill>
                </a:uFill>
                <a:latin typeface="Calibri"/>
                <a:cs typeface="Calibri"/>
              </a:rPr>
              <a:t>Objective:</a:t>
            </a:r>
            <a:endParaRPr sz="4000" dirty="0">
              <a:latin typeface="Calibri"/>
              <a:cs typeface="Calibri"/>
            </a:endParaRPr>
          </a:p>
          <a:p>
            <a:pPr marL="12700" marR="5080">
              <a:lnSpc>
                <a:spcPts val="4400"/>
              </a:lnSpc>
              <a:spcBef>
                <a:spcPts val="280"/>
              </a:spcBef>
            </a:pPr>
            <a:r>
              <a:rPr sz="4000" spc="-500" dirty="0">
                <a:solidFill>
                  <a:srgbClr val="FF4013"/>
                </a:solidFill>
                <a:latin typeface="Calibri"/>
                <a:cs typeface="Calibri"/>
              </a:rPr>
              <a:t>To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investigate </a:t>
            </a:r>
            <a:r>
              <a:rPr sz="4000" spc="-20" dirty="0">
                <a:solidFill>
                  <a:srgbClr val="FF4013"/>
                </a:solidFill>
                <a:latin typeface="Calibri"/>
                <a:cs typeface="Calibri"/>
              </a:rPr>
              <a:t>ways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in </a:t>
            </a:r>
            <a:r>
              <a:rPr sz="4000" spc="-45" dirty="0">
                <a:solidFill>
                  <a:srgbClr val="FF4013"/>
                </a:solidFill>
                <a:latin typeface="Calibri"/>
                <a:cs typeface="Calibri"/>
              </a:rPr>
              <a:t>which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15" dirty="0">
                <a:solidFill>
                  <a:srgbClr val="FF4013"/>
                </a:solidFill>
                <a:latin typeface="Calibri"/>
                <a:cs typeface="Calibri"/>
              </a:rPr>
              <a:t>brightness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215" dirty="0">
                <a:solidFill>
                  <a:srgbClr val="FF4013"/>
                </a:solidFill>
                <a:latin typeface="Calibri"/>
                <a:cs typeface="Calibri"/>
              </a:rPr>
              <a:t>bulb </a:t>
            </a:r>
            <a:r>
              <a:rPr sz="4000" spc="-95" dirty="0">
                <a:solidFill>
                  <a:srgbClr val="FF4013"/>
                </a:solidFill>
                <a:latin typeface="Calibri"/>
                <a:cs typeface="Calibri"/>
              </a:rPr>
              <a:t>or 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215" dirty="0">
                <a:solidFill>
                  <a:srgbClr val="FF4013"/>
                </a:solidFill>
                <a:latin typeface="Calibri"/>
                <a:cs typeface="Calibri"/>
              </a:rPr>
              <a:t>speed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motor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</a:t>
            </a:r>
            <a:r>
              <a:rPr sz="4000" spc="35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95" dirty="0">
                <a:solidFill>
                  <a:srgbClr val="FF4013"/>
                </a:solidFill>
                <a:latin typeface="Calibri"/>
                <a:cs typeface="Calibri"/>
              </a:rPr>
              <a:t>changed.</a:t>
            </a:r>
            <a:endParaRPr sz="4000" dirty="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8" name="object 8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0" y="8763000"/>
            <a:ext cx="13004800" cy="990600"/>
            <a:chOff x="0" y="8763000"/>
            <a:chExt cx="13004800" cy="990600"/>
          </a:xfrm>
        </p:grpSpPr>
        <p:sp>
          <p:nvSpPr>
            <p:cNvPr id="11" name="object 11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1395872" y="8851900"/>
            <a:ext cx="116078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08226" y="9436100"/>
            <a:ext cx="21844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6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1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38342FB-72CA-4C4A-9979-7A31C6742E7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22072" y="7391814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14105" y="5181600"/>
            <a:ext cx="4777105" cy="3097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6190"/>
              </a:lnSpc>
              <a:spcBef>
                <a:spcPts val="100"/>
              </a:spcBef>
            </a:pPr>
            <a:r>
              <a:rPr sz="5400" spc="-240" dirty="0">
                <a:solidFill>
                  <a:srgbClr val="FF4013"/>
                </a:solidFill>
                <a:latin typeface="Calibri"/>
                <a:cs typeface="Calibri"/>
              </a:rPr>
              <a:t>How</a:t>
            </a:r>
            <a:r>
              <a:rPr sz="5400" spc="11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5400" spc="-260" dirty="0">
                <a:solidFill>
                  <a:srgbClr val="FF4013"/>
                </a:solidFill>
                <a:latin typeface="Calibri"/>
                <a:cs typeface="Calibri"/>
              </a:rPr>
              <a:t>could</a:t>
            </a:r>
            <a:endParaRPr sz="5400" dirty="0">
              <a:latin typeface="Calibri"/>
              <a:cs typeface="Calibri"/>
            </a:endParaRPr>
          </a:p>
          <a:p>
            <a:pPr marL="12065" marR="5080" algn="ctr">
              <a:lnSpc>
                <a:spcPts val="5900"/>
              </a:lnSpc>
              <a:spcBef>
                <a:spcPts val="390"/>
              </a:spcBef>
            </a:pPr>
            <a:r>
              <a:rPr sz="5400" spc="-305" dirty="0">
                <a:solidFill>
                  <a:srgbClr val="FF4013"/>
                </a:solidFill>
                <a:latin typeface="Calibri"/>
                <a:cs typeface="Calibri"/>
              </a:rPr>
              <a:t>we </a:t>
            </a:r>
            <a:r>
              <a:rPr sz="5400" spc="-80" dirty="0">
                <a:solidFill>
                  <a:srgbClr val="FF4013"/>
                </a:solidFill>
                <a:latin typeface="Calibri"/>
                <a:cs typeface="Calibri"/>
              </a:rPr>
              <a:t>make </a:t>
            </a:r>
            <a:r>
              <a:rPr sz="5400" spc="-9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5400" spc="-290" dirty="0">
                <a:solidFill>
                  <a:srgbClr val="FF4013"/>
                </a:solidFill>
                <a:latin typeface="Calibri"/>
                <a:cs typeface="Calibri"/>
              </a:rPr>
              <a:t>bulb  </a:t>
            </a:r>
            <a:r>
              <a:rPr sz="5400" spc="-50" dirty="0">
                <a:solidFill>
                  <a:srgbClr val="FF4013"/>
                </a:solidFill>
                <a:latin typeface="Calibri"/>
                <a:cs typeface="Calibri"/>
              </a:rPr>
              <a:t>in </a:t>
            </a:r>
            <a:r>
              <a:rPr sz="5400" spc="50" dirty="0">
                <a:solidFill>
                  <a:srgbClr val="FF4013"/>
                </a:solidFill>
                <a:latin typeface="Calibri"/>
                <a:cs typeface="Calibri"/>
              </a:rPr>
              <a:t>this</a:t>
            </a:r>
            <a:r>
              <a:rPr sz="5400" spc="27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5400" spc="25" dirty="0">
                <a:solidFill>
                  <a:srgbClr val="FF4013"/>
                </a:solidFill>
                <a:latin typeface="Calibri"/>
                <a:cs typeface="Calibri"/>
              </a:rPr>
              <a:t>circuit</a:t>
            </a:r>
            <a:endParaRPr sz="5400" dirty="0">
              <a:latin typeface="Calibri"/>
              <a:cs typeface="Calibri"/>
            </a:endParaRPr>
          </a:p>
          <a:p>
            <a:pPr algn="ctr">
              <a:lnSpc>
                <a:spcPts val="5805"/>
              </a:lnSpc>
            </a:pPr>
            <a:r>
              <a:rPr sz="5400" spc="-5" dirty="0">
                <a:solidFill>
                  <a:srgbClr val="FF4013"/>
                </a:solidFill>
                <a:latin typeface="Calibri"/>
                <a:cs typeface="Calibri"/>
              </a:rPr>
              <a:t>brighter?</a:t>
            </a:r>
            <a:endParaRPr sz="54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5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7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D734404-68FA-402D-9A69-1BC492718B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0648" y="32004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7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5930996"/>
            <a:ext cx="13004800" cy="3822700"/>
            <a:chOff x="0" y="5930996"/>
            <a:chExt cx="13004800" cy="3822700"/>
          </a:xfrm>
        </p:grpSpPr>
        <p:sp>
          <p:nvSpPr>
            <p:cNvPr id="3" name="object 3"/>
            <p:cNvSpPr/>
            <p:nvPr/>
          </p:nvSpPr>
          <p:spPr>
            <a:xfrm>
              <a:off x="187450" y="5930996"/>
              <a:ext cx="3754133" cy="3822603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7" name="object 7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11125200" y="8763000"/>
            <a:ext cx="1701800" cy="939800"/>
            <a:chOff x="11125200" y="8763000"/>
            <a:chExt cx="1701800" cy="939800"/>
          </a:xfrm>
        </p:grpSpPr>
        <p:sp>
          <p:nvSpPr>
            <p:cNvPr id="10" name="object 10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165100" y="8763000"/>
            <a:ext cx="1701800" cy="939800"/>
            <a:chOff x="165100" y="8763000"/>
            <a:chExt cx="1701800" cy="939800"/>
          </a:xfrm>
        </p:grpSpPr>
        <p:sp>
          <p:nvSpPr>
            <p:cNvPr id="13" name="object 13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 marR="5080" algn="ctr">
              <a:lnSpc>
                <a:spcPts val="4400"/>
              </a:lnSpc>
              <a:spcBef>
                <a:spcPts val="580"/>
              </a:spcBef>
            </a:pPr>
            <a:r>
              <a:rPr sz="4000" spc="30" dirty="0"/>
              <a:t>Batteries </a:t>
            </a:r>
            <a:r>
              <a:rPr sz="4000" spc="-75" dirty="0"/>
              <a:t>give </a:t>
            </a:r>
            <a:r>
              <a:rPr sz="4000" spc="-120" dirty="0"/>
              <a:t>out </a:t>
            </a:r>
            <a:r>
              <a:rPr sz="4000" spc="-80" dirty="0"/>
              <a:t>a </a:t>
            </a:r>
            <a:r>
              <a:rPr sz="4000" spc="40" dirty="0"/>
              <a:t>certain </a:t>
            </a:r>
            <a:r>
              <a:rPr sz="4000" spc="-45" dirty="0"/>
              <a:t>voltage </a:t>
            </a:r>
            <a:r>
              <a:rPr sz="4000" spc="-40" dirty="0"/>
              <a:t>of </a:t>
            </a:r>
            <a:r>
              <a:rPr sz="4000" spc="-215" dirty="0"/>
              <a:t>power. </a:t>
            </a:r>
            <a:r>
              <a:rPr sz="4000" spc="140" dirty="0"/>
              <a:t>If </a:t>
            </a:r>
            <a:r>
              <a:rPr sz="4000" spc="-190" dirty="0"/>
              <a:t>you </a:t>
            </a:r>
            <a:r>
              <a:rPr sz="4000" spc="-140" dirty="0"/>
              <a:t>were </a:t>
            </a:r>
            <a:r>
              <a:rPr sz="4000" spc="-105" dirty="0"/>
              <a:t>to  </a:t>
            </a:r>
            <a:r>
              <a:rPr sz="4000" spc="-245" dirty="0"/>
              <a:t>add </a:t>
            </a:r>
            <a:r>
              <a:rPr sz="4000" spc="-225" dirty="0"/>
              <a:t>more </a:t>
            </a:r>
            <a:r>
              <a:rPr sz="4000" spc="35" dirty="0"/>
              <a:t>batteries </a:t>
            </a:r>
            <a:r>
              <a:rPr sz="4000" spc="-105" dirty="0"/>
              <a:t>to </a:t>
            </a:r>
            <a:r>
              <a:rPr sz="4000" spc="-70" dirty="0"/>
              <a:t>the </a:t>
            </a:r>
            <a:r>
              <a:rPr sz="4000" spc="-15" dirty="0"/>
              <a:t>circuit, </a:t>
            </a:r>
            <a:r>
              <a:rPr sz="4000" spc="-190" dirty="0"/>
              <a:t>you </a:t>
            </a:r>
            <a:r>
              <a:rPr sz="4000" spc="-195" dirty="0"/>
              <a:t>would </a:t>
            </a:r>
            <a:r>
              <a:rPr sz="4000" spc="-355" dirty="0"/>
              <a:t>be </a:t>
            </a:r>
            <a:r>
              <a:rPr sz="4000" spc="-135" dirty="0"/>
              <a:t>adding </a:t>
            </a:r>
            <a:r>
              <a:rPr sz="4000" spc="-225" dirty="0"/>
              <a:t>more  </a:t>
            </a:r>
            <a:r>
              <a:rPr sz="4000" spc="-105" dirty="0"/>
              <a:t>power </a:t>
            </a:r>
            <a:r>
              <a:rPr sz="4000" spc="-100" dirty="0"/>
              <a:t>and </a:t>
            </a:r>
            <a:r>
              <a:rPr sz="4000" spc="-190" dirty="0"/>
              <a:t>so </a:t>
            </a:r>
            <a:r>
              <a:rPr sz="4000" spc="-70" dirty="0"/>
              <a:t>the </a:t>
            </a:r>
            <a:r>
              <a:rPr sz="4000" spc="-215" dirty="0"/>
              <a:t>bulb </a:t>
            </a:r>
            <a:r>
              <a:rPr sz="4000" spc="-195" dirty="0"/>
              <a:t>would </a:t>
            </a:r>
            <a:r>
              <a:rPr sz="4000" spc="-355" dirty="0"/>
              <a:t>be </a:t>
            </a:r>
            <a:r>
              <a:rPr sz="4000" spc="-80" dirty="0"/>
              <a:t>brighter. </a:t>
            </a:r>
            <a:r>
              <a:rPr sz="4000" spc="-45" dirty="0"/>
              <a:t>When</a:t>
            </a:r>
            <a:r>
              <a:rPr sz="4000" spc="-490" dirty="0"/>
              <a:t> </a:t>
            </a:r>
            <a:r>
              <a:rPr sz="4000" spc="35" dirty="0"/>
              <a:t>batteries</a:t>
            </a:r>
            <a:endParaRPr sz="4000"/>
          </a:p>
        </p:txBody>
      </p:sp>
      <p:grpSp>
        <p:nvGrpSpPr>
          <p:cNvPr id="16" name="object 16"/>
          <p:cNvGrpSpPr/>
          <p:nvPr/>
        </p:nvGrpSpPr>
        <p:grpSpPr>
          <a:xfrm>
            <a:off x="3884612" y="6413500"/>
            <a:ext cx="8637905" cy="2298700"/>
            <a:chOff x="3884612" y="6413500"/>
            <a:chExt cx="8637905" cy="2298700"/>
          </a:xfrm>
        </p:grpSpPr>
        <p:sp>
          <p:nvSpPr>
            <p:cNvPr id="17" name="object 17"/>
            <p:cNvSpPr/>
            <p:nvPr/>
          </p:nvSpPr>
          <p:spPr>
            <a:xfrm>
              <a:off x="3910012" y="6438900"/>
              <a:ext cx="8587105" cy="2247900"/>
            </a:xfrm>
            <a:custGeom>
              <a:avLst/>
              <a:gdLst/>
              <a:ahLst/>
              <a:cxnLst/>
              <a:rect l="l" t="t" r="r" b="b"/>
              <a:pathLst>
                <a:path w="8587105" h="2247900">
                  <a:moveTo>
                    <a:pt x="8332787" y="0"/>
                  </a:moveTo>
                  <a:lnTo>
                    <a:pt x="1093787" y="0"/>
                  </a:lnTo>
                  <a:lnTo>
                    <a:pt x="1048129" y="4092"/>
                  </a:lnTo>
                  <a:lnTo>
                    <a:pt x="1005157" y="15890"/>
                  </a:lnTo>
                  <a:lnTo>
                    <a:pt x="965587" y="34677"/>
                  </a:lnTo>
                  <a:lnTo>
                    <a:pt x="930136" y="59736"/>
                  </a:lnTo>
                  <a:lnTo>
                    <a:pt x="899523" y="90349"/>
                  </a:lnTo>
                  <a:lnTo>
                    <a:pt x="874465" y="125799"/>
                  </a:lnTo>
                  <a:lnTo>
                    <a:pt x="855677" y="165369"/>
                  </a:lnTo>
                  <a:lnTo>
                    <a:pt x="843879" y="208342"/>
                  </a:lnTo>
                  <a:lnTo>
                    <a:pt x="839787" y="254000"/>
                  </a:lnTo>
                  <a:lnTo>
                    <a:pt x="839787" y="1180312"/>
                  </a:lnTo>
                  <a:lnTo>
                    <a:pt x="0" y="1307312"/>
                  </a:lnTo>
                  <a:lnTo>
                    <a:pt x="839787" y="1433906"/>
                  </a:lnTo>
                  <a:lnTo>
                    <a:pt x="839787" y="1993900"/>
                  </a:lnTo>
                  <a:lnTo>
                    <a:pt x="843879" y="2039557"/>
                  </a:lnTo>
                  <a:lnTo>
                    <a:pt x="855677" y="2082530"/>
                  </a:lnTo>
                  <a:lnTo>
                    <a:pt x="874465" y="2122100"/>
                  </a:lnTo>
                  <a:lnTo>
                    <a:pt x="899523" y="2157550"/>
                  </a:lnTo>
                  <a:lnTo>
                    <a:pt x="930136" y="2188163"/>
                  </a:lnTo>
                  <a:lnTo>
                    <a:pt x="965587" y="2213222"/>
                  </a:lnTo>
                  <a:lnTo>
                    <a:pt x="1005157" y="2232009"/>
                  </a:lnTo>
                  <a:lnTo>
                    <a:pt x="1048129" y="2243807"/>
                  </a:lnTo>
                  <a:lnTo>
                    <a:pt x="1093787" y="2247900"/>
                  </a:lnTo>
                  <a:lnTo>
                    <a:pt x="8332787" y="2247900"/>
                  </a:lnTo>
                  <a:lnTo>
                    <a:pt x="8378445" y="2243807"/>
                  </a:lnTo>
                  <a:lnTo>
                    <a:pt x="8421417" y="2232009"/>
                  </a:lnTo>
                  <a:lnTo>
                    <a:pt x="8460987" y="2213222"/>
                  </a:lnTo>
                  <a:lnTo>
                    <a:pt x="8496438" y="2188163"/>
                  </a:lnTo>
                  <a:lnTo>
                    <a:pt x="8527051" y="2157550"/>
                  </a:lnTo>
                  <a:lnTo>
                    <a:pt x="8552109" y="2122100"/>
                  </a:lnTo>
                  <a:lnTo>
                    <a:pt x="8570897" y="2082530"/>
                  </a:lnTo>
                  <a:lnTo>
                    <a:pt x="8582695" y="2039557"/>
                  </a:lnTo>
                  <a:lnTo>
                    <a:pt x="8586787" y="1993900"/>
                  </a:lnTo>
                  <a:lnTo>
                    <a:pt x="8586787" y="254000"/>
                  </a:lnTo>
                  <a:lnTo>
                    <a:pt x="8582695" y="208342"/>
                  </a:lnTo>
                  <a:lnTo>
                    <a:pt x="8570897" y="165369"/>
                  </a:lnTo>
                  <a:lnTo>
                    <a:pt x="8552109" y="125799"/>
                  </a:lnTo>
                  <a:lnTo>
                    <a:pt x="8527051" y="90349"/>
                  </a:lnTo>
                  <a:lnTo>
                    <a:pt x="8496438" y="59736"/>
                  </a:lnTo>
                  <a:lnTo>
                    <a:pt x="8460987" y="34677"/>
                  </a:lnTo>
                  <a:lnTo>
                    <a:pt x="8421417" y="15890"/>
                  </a:lnTo>
                  <a:lnTo>
                    <a:pt x="8378445" y="4092"/>
                  </a:lnTo>
                  <a:lnTo>
                    <a:pt x="8332787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910012" y="6438900"/>
              <a:ext cx="8587105" cy="2247900"/>
            </a:xfrm>
            <a:custGeom>
              <a:avLst/>
              <a:gdLst/>
              <a:ahLst/>
              <a:cxnLst/>
              <a:rect l="l" t="t" r="r" b="b"/>
              <a:pathLst>
                <a:path w="8587105" h="2247900">
                  <a:moveTo>
                    <a:pt x="1093787" y="0"/>
                  </a:moveTo>
                  <a:lnTo>
                    <a:pt x="1048129" y="4092"/>
                  </a:lnTo>
                  <a:lnTo>
                    <a:pt x="1005157" y="15890"/>
                  </a:lnTo>
                  <a:lnTo>
                    <a:pt x="965587" y="34677"/>
                  </a:lnTo>
                  <a:lnTo>
                    <a:pt x="930136" y="59736"/>
                  </a:lnTo>
                  <a:lnTo>
                    <a:pt x="899523" y="90349"/>
                  </a:lnTo>
                  <a:lnTo>
                    <a:pt x="874465" y="125799"/>
                  </a:lnTo>
                  <a:lnTo>
                    <a:pt x="855677" y="165369"/>
                  </a:lnTo>
                  <a:lnTo>
                    <a:pt x="843879" y="208342"/>
                  </a:lnTo>
                  <a:lnTo>
                    <a:pt x="839787" y="254000"/>
                  </a:lnTo>
                  <a:lnTo>
                    <a:pt x="839787" y="1180312"/>
                  </a:lnTo>
                  <a:lnTo>
                    <a:pt x="0" y="1307312"/>
                  </a:lnTo>
                  <a:lnTo>
                    <a:pt x="839787" y="1433906"/>
                  </a:lnTo>
                  <a:lnTo>
                    <a:pt x="839787" y="1993900"/>
                  </a:lnTo>
                  <a:lnTo>
                    <a:pt x="843879" y="2039557"/>
                  </a:lnTo>
                  <a:lnTo>
                    <a:pt x="855677" y="2082530"/>
                  </a:lnTo>
                  <a:lnTo>
                    <a:pt x="874465" y="2122100"/>
                  </a:lnTo>
                  <a:lnTo>
                    <a:pt x="899523" y="2157550"/>
                  </a:lnTo>
                  <a:lnTo>
                    <a:pt x="930136" y="2188163"/>
                  </a:lnTo>
                  <a:lnTo>
                    <a:pt x="965587" y="2213222"/>
                  </a:lnTo>
                  <a:lnTo>
                    <a:pt x="1005157" y="2232009"/>
                  </a:lnTo>
                  <a:lnTo>
                    <a:pt x="1048129" y="2243807"/>
                  </a:lnTo>
                  <a:lnTo>
                    <a:pt x="1093787" y="2247900"/>
                  </a:lnTo>
                  <a:lnTo>
                    <a:pt x="8332787" y="2247900"/>
                  </a:lnTo>
                  <a:lnTo>
                    <a:pt x="8378445" y="2243807"/>
                  </a:lnTo>
                  <a:lnTo>
                    <a:pt x="8421417" y="2232009"/>
                  </a:lnTo>
                  <a:lnTo>
                    <a:pt x="8460987" y="2213222"/>
                  </a:lnTo>
                  <a:lnTo>
                    <a:pt x="8496438" y="2188163"/>
                  </a:lnTo>
                  <a:lnTo>
                    <a:pt x="8527051" y="2157550"/>
                  </a:lnTo>
                  <a:lnTo>
                    <a:pt x="8552109" y="2122100"/>
                  </a:lnTo>
                  <a:lnTo>
                    <a:pt x="8570897" y="2082530"/>
                  </a:lnTo>
                  <a:lnTo>
                    <a:pt x="8582695" y="2039557"/>
                  </a:lnTo>
                  <a:lnTo>
                    <a:pt x="8586787" y="1993900"/>
                  </a:lnTo>
                  <a:lnTo>
                    <a:pt x="8586787" y="254000"/>
                  </a:lnTo>
                  <a:lnTo>
                    <a:pt x="8582695" y="208342"/>
                  </a:lnTo>
                  <a:lnTo>
                    <a:pt x="8570897" y="165369"/>
                  </a:lnTo>
                  <a:lnTo>
                    <a:pt x="8552109" y="125799"/>
                  </a:lnTo>
                  <a:lnTo>
                    <a:pt x="8527051" y="90349"/>
                  </a:lnTo>
                  <a:lnTo>
                    <a:pt x="8496438" y="59736"/>
                  </a:lnTo>
                  <a:lnTo>
                    <a:pt x="8460987" y="34677"/>
                  </a:lnTo>
                  <a:lnTo>
                    <a:pt x="8421417" y="15890"/>
                  </a:lnTo>
                  <a:lnTo>
                    <a:pt x="8378445" y="4092"/>
                  </a:lnTo>
                  <a:lnTo>
                    <a:pt x="8332787" y="0"/>
                  </a:lnTo>
                  <a:lnTo>
                    <a:pt x="1093787" y="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18234" y="1993900"/>
            <a:ext cx="12762865" cy="643128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88900" marR="5080" indent="-76200" algn="just">
              <a:lnSpc>
                <a:spcPts val="4400"/>
              </a:lnSpc>
              <a:spcBef>
                <a:spcPts val="580"/>
              </a:spcBef>
            </a:pP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power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circuit,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45" dirty="0">
                <a:solidFill>
                  <a:srgbClr val="FF4013"/>
                </a:solidFill>
                <a:latin typeface="Calibri"/>
                <a:cs typeface="Calibri"/>
              </a:rPr>
              <a:t>voltage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4000" spc="-60" dirty="0">
                <a:solidFill>
                  <a:srgbClr val="FF4013"/>
                </a:solidFill>
                <a:latin typeface="Calibri"/>
                <a:cs typeface="Calibri"/>
              </a:rPr>
              <a:t>shared </a:t>
            </a:r>
            <a:r>
              <a:rPr sz="4000" spc="-95" dirty="0">
                <a:solidFill>
                  <a:srgbClr val="FF4013"/>
                </a:solidFill>
                <a:latin typeface="Calibri"/>
                <a:cs typeface="Calibri"/>
              </a:rPr>
              <a:t>bet </a:t>
            </a:r>
            <a:r>
              <a:rPr sz="4000" spc="-150" dirty="0">
                <a:solidFill>
                  <a:srgbClr val="FF4013"/>
                </a:solidFill>
                <a:latin typeface="Calibri"/>
                <a:cs typeface="Calibri"/>
              </a:rPr>
              <a:t>ween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components  </a:t>
            </a:r>
            <a:r>
              <a:rPr sz="4000" spc="120" dirty="0">
                <a:solidFill>
                  <a:srgbClr val="FF4013"/>
                </a:solidFill>
                <a:latin typeface="Calibri"/>
                <a:cs typeface="Calibri"/>
              </a:rPr>
              <a:t>it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is </a:t>
            </a:r>
            <a:r>
              <a:rPr sz="4000" spc="-55" dirty="0">
                <a:solidFill>
                  <a:srgbClr val="FF4013"/>
                </a:solidFill>
                <a:latin typeface="Calibri"/>
                <a:cs typeface="Calibri"/>
              </a:rPr>
              <a:t>powering. </a:t>
            </a:r>
            <a:r>
              <a:rPr sz="4000" spc="140" dirty="0">
                <a:solidFill>
                  <a:srgbClr val="FF4013"/>
                </a:solidFill>
                <a:latin typeface="Calibri"/>
                <a:cs typeface="Calibri"/>
              </a:rPr>
              <a:t>If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110" dirty="0">
                <a:solidFill>
                  <a:srgbClr val="FF4013"/>
                </a:solidFill>
                <a:latin typeface="Calibri"/>
                <a:cs typeface="Calibri"/>
              </a:rPr>
              <a:t>battery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has </a:t>
            </a:r>
            <a:r>
              <a:rPr sz="4000" spc="120" dirty="0">
                <a:solidFill>
                  <a:srgbClr val="FF4013"/>
                </a:solidFill>
                <a:latin typeface="Calibri"/>
                <a:cs typeface="Calibri"/>
              </a:rPr>
              <a:t>5V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(5 </a:t>
            </a:r>
            <a:r>
              <a:rPr sz="4000" spc="10" dirty="0">
                <a:solidFill>
                  <a:srgbClr val="FF4013"/>
                </a:solidFill>
                <a:latin typeface="Calibri"/>
                <a:cs typeface="Calibri"/>
              </a:rPr>
              <a:t>volts)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and </a:t>
            </a:r>
            <a:r>
              <a:rPr sz="4000" spc="-65" dirty="0">
                <a:solidFill>
                  <a:srgbClr val="FF4013"/>
                </a:solidFill>
                <a:latin typeface="Calibri"/>
                <a:cs typeface="Calibri"/>
              </a:rPr>
              <a:t>there </a:t>
            </a:r>
            <a:r>
              <a:rPr sz="4000" spc="-90" dirty="0">
                <a:solidFill>
                  <a:srgbClr val="FF4013"/>
                </a:solidFill>
                <a:latin typeface="Calibri"/>
                <a:cs typeface="Calibri"/>
              </a:rPr>
              <a:t>are </a:t>
            </a:r>
            <a:r>
              <a:rPr sz="4000" spc="100" dirty="0">
                <a:solidFill>
                  <a:srgbClr val="FF4013"/>
                </a:solidFill>
                <a:latin typeface="Calibri"/>
                <a:cs typeface="Calibri"/>
              </a:rPr>
              <a:t>t </a:t>
            </a:r>
            <a:r>
              <a:rPr sz="4000" spc="-225" dirty="0">
                <a:solidFill>
                  <a:srgbClr val="FF4013"/>
                </a:solidFill>
                <a:latin typeface="Calibri"/>
                <a:cs typeface="Calibri"/>
              </a:rPr>
              <a:t>wo  </a:t>
            </a:r>
            <a:r>
              <a:rPr sz="4000" spc="-55" dirty="0">
                <a:solidFill>
                  <a:srgbClr val="FF4013"/>
                </a:solidFill>
                <a:latin typeface="Calibri"/>
                <a:cs typeface="Calibri"/>
              </a:rPr>
              <a:t>lightbulbs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in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circuit,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each </a:t>
            </a:r>
            <a:r>
              <a:rPr sz="4000" spc="-215" dirty="0">
                <a:solidFill>
                  <a:srgbClr val="FF4013"/>
                </a:solidFill>
                <a:latin typeface="Calibri"/>
                <a:cs typeface="Calibri"/>
              </a:rPr>
              <a:t>bulb </a:t>
            </a:r>
            <a:r>
              <a:rPr sz="4000" spc="60" dirty="0">
                <a:solidFill>
                  <a:srgbClr val="FF4013"/>
                </a:solidFill>
                <a:latin typeface="Calibri"/>
                <a:cs typeface="Calibri"/>
              </a:rPr>
              <a:t>will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receive </a:t>
            </a:r>
            <a:r>
              <a:rPr sz="4000" spc="-55" dirty="0">
                <a:solidFill>
                  <a:srgbClr val="FF4013"/>
                </a:solidFill>
                <a:latin typeface="Calibri"/>
                <a:cs typeface="Calibri"/>
              </a:rPr>
              <a:t>2.5V. </a:t>
            </a:r>
            <a:r>
              <a:rPr sz="4000" spc="-50" dirty="0">
                <a:solidFill>
                  <a:srgbClr val="FF4013"/>
                </a:solidFill>
                <a:latin typeface="Calibri"/>
                <a:cs typeface="Calibri"/>
              </a:rPr>
              <a:t>This</a:t>
            </a:r>
            <a:r>
              <a:rPr sz="4000" spc="-1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90" dirty="0">
                <a:solidFill>
                  <a:srgbClr val="FF4013"/>
                </a:solidFill>
                <a:latin typeface="Calibri"/>
                <a:cs typeface="Calibri"/>
              </a:rPr>
              <a:t>means</a:t>
            </a:r>
            <a:endParaRPr sz="4000" dirty="0">
              <a:latin typeface="Calibri"/>
              <a:cs typeface="Calibri"/>
            </a:endParaRPr>
          </a:p>
          <a:p>
            <a:pPr marL="88265" marR="80010" algn="ctr">
              <a:lnSpc>
                <a:spcPts val="4400"/>
              </a:lnSpc>
              <a:tabLst>
                <a:tab pos="1735455" algn="l"/>
              </a:tabLst>
            </a:pP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000" spc="-155" dirty="0">
                <a:solidFill>
                  <a:srgbClr val="FF4013"/>
                </a:solidFill>
                <a:latin typeface="Calibri"/>
                <a:cs typeface="Calibri"/>
              </a:rPr>
              <a:t>bulbs </a:t>
            </a:r>
            <a:r>
              <a:rPr sz="4000" spc="60" dirty="0">
                <a:solidFill>
                  <a:srgbClr val="FF4013"/>
                </a:solidFill>
                <a:latin typeface="Calibri"/>
                <a:cs typeface="Calibri"/>
              </a:rPr>
              <a:t>will </a:t>
            </a:r>
            <a:r>
              <a:rPr sz="4000" spc="-355" dirty="0">
                <a:solidFill>
                  <a:srgbClr val="FF4013"/>
                </a:solidFill>
                <a:latin typeface="Calibri"/>
                <a:cs typeface="Calibri"/>
              </a:rPr>
              <a:t>be </a:t>
            </a:r>
            <a:r>
              <a:rPr sz="4000" spc="-170" dirty="0">
                <a:solidFill>
                  <a:srgbClr val="FF4013"/>
                </a:solidFill>
                <a:latin typeface="Calibri"/>
                <a:cs typeface="Calibri"/>
              </a:rPr>
              <a:t>dimmer </a:t>
            </a:r>
            <a:r>
              <a:rPr sz="4000" spc="65" dirty="0">
                <a:solidFill>
                  <a:srgbClr val="FF4013"/>
                </a:solidFill>
                <a:latin typeface="Calibri"/>
                <a:cs typeface="Calibri"/>
              </a:rPr>
              <a:t>than </a:t>
            </a:r>
            <a:r>
              <a:rPr sz="4000" spc="145" dirty="0">
                <a:solidFill>
                  <a:srgbClr val="FF4013"/>
                </a:solidFill>
                <a:latin typeface="Calibri"/>
                <a:cs typeface="Calibri"/>
              </a:rPr>
              <a:t>if </a:t>
            </a:r>
            <a:r>
              <a:rPr sz="4000" spc="-65" dirty="0">
                <a:solidFill>
                  <a:srgbClr val="FF4013"/>
                </a:solidFill>
                <a:latin typeface="Calibri"/>
                <a:cs typeface="Calibri"/>
              </a:rPr>
              <a:t>there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was </a:t>
            </a:r>
            <a:r>
              <a:rPr sz="4000" spc="-25" dirty="0">
                <a:solidFill>
                  <a:srgbClr val="FF4013"/>
                </a:solidFill>
                <a:latin typeface="Calibri"/>
                <a:cs typeface="Calibri"/>
              </a:rPr>
              <a:t>just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 </a:t>
            </a:r>
            <a:r>
              <a:rPr sz="4000" spc="-215" dirty="0">
                <a:solidFill>
                  <a:srgbClr val="FF4013"/>
                </a:solidFill>
                <a:latin typeface="Calibri"/>
                <a:cs typeface="Calibri"/>
              </a:rPr>
              <a:t>bulb </a:t>
            </a:r>
            <a:r>
              <a:rPr sz="4000" spc="-35" dirty="0">
                <a:solidFill>
                  <a:srgbClr val="FF4013"/>
                </a:solidFill>
                <a:latin typeface="Calibri"/>
                <a:cs typeface="Calibri"/>
              </a:rPr>
              <a:t>in </a:t>
            </a:r>
            <a:r>
              <a:rPr sz="4000" spc="-70" dirty="0">
                <a:solidFill>
                  <a:srgbClr val="FF4013"/>
                </a:solidFill>
                <a:latin typeface="Calibri"/>
                <a:cs typeface="Calibri"/>
              </a:rPr>
              <a:t>the  </a:t>
            </a:r>
            <a:r>
              <a:rPr sz="4000" spc="-15" dirty="0">
                <a:solidFill>
                  <a:srgbClr val="FF4013"/>
                </a:solidFill>
                <a:latin typeface="Calibri"/>
                <a:cs typeface="Calibri"/>
              </a:rPr>
              <a:t>circuit.	</a:t>
            </a:r>
            <a:r>
              <a:rPr sz="4000" spc="140" dirty="0">
                <a:solidFill>
                  <a:srgbClr val="FF4013"/>
                </a:solidFill>
                <a:latin typeface="Calibri"/>
                <a:cs typeface="Calibri"/>
              </a:rPr>
              <a:t>If </a:t>
            </a:r>
            <a:r>
              <a:rPr sz="4000" spc="100" dirty="0">
                <a:solidFill>
                  <a:srgbClr val="FF4013"/>
                </a:solidFill>
                <a:latin typeface="Calibri"/>
                <a:cs typeface="Calibri"/>
              </a:rPr>
              <a:t>t </a:t>
            </a:r>
            <a:r>
              <a:rPr sz="4000" spc="-225" dirty="0">
                <a:solidFill>
                  <a:srgbClr val="FF4013"/>
                </a:solidFill>
                <a:latin typeface="Calibri"/>
                <a:cs typeface="Calibri"/>
              </a:rPr>
              <a:t>wo </a:t>
            </a:r>
            <a:r>
              <a:rPr sz="4000" spc="120" dirty="0">
                <a:solidFill>
                  <a:srgbClr val="FF4013"/>
                </a:solidFill>
                <a:latin typeface="Calibri"/>
                <a:cs typeface="Calibri"/>
              </a:rPr>
              <a:t>5V </a:t>
            </a:r>
            <a:r>
              <a:rPr sz="4000" spc="35" dirty="0">
                <a:solidFill>
                  <a:srgbClr val="FF4013"/>
                </a:solidFill>
                <a:latin typeface="Calibri"/>
                <a:cs typeface="Calibri"/>
              </a:rPr>
              <a:t>batteries </a:t>
            </a:r>
            <a:r>
              <a:rPr sz="4000" spc="-140" dirty="0">
                <a:solidFill>
                  <a:srgbClr val="FF4013"/>
                </a:solidFill>
                <a:latin typeface="Calibri"/>
                <a:cs typeface="Calibri"/>
              </a:rPr>
              <a:t>were </a:t>
            </a:r>
            <a:r>
              <a:rPr sz="4000" spc="-55" dirty="0">
                <a:solidFill>
                  <a:srgbClr val="FF4013"/>
                </a:solidFill>
                <a:latin typeface="Calibri"/>
                <a:cs typeface="Calibri"/>
              </a:rPr>
              <a:t>powering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circuit </a:t>
            </a:r>
            <a:r>
              <a:rPr sz="4000" spc="114" dirty="0">
                <a:solidFill>
                  <a:srgbClr val="FF4013"/>
                </a:solidFill>
                <a:latin typeface="Calibri"/>
                <a:cs typeface="Calibri"/>
              </a:rPr>
              <a:t>with </a:t>
            </a:r>
            <a:r>
              <a:rPr sz="4000" spc="100" dirty="0">
                <a:solidFill>
                  <a:srgbClr val="FF4013"/>
                </a:solidFill>
                <a:latin typeface="Calibri"/>
                <a:cs typeface="Calibri"/>
              </a:rPr>
              <a:t>t</a:t>
            </a:r>
            <a:r>
              <a:rPr sz="4000" spc="-15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-225" dirty="0">
                <a:solidFill>
                  <a:srgbClr val="FF4013"/>
                </a:solidFill>
                <a:latin typeface="Calibri"/>
                <a:cs typeface="Calibri"/>
              </a:rPr>
              <a:t>wo  </a:t>
            </a:r>
            <a:r>
              <a:rPr sz="4000" spc="-75" dirty="0">
                <a:solidFill>
                  <a:srgbClr val="FF4013"/>
                </a:solidFill>
                <a:latin typeface="Calibri"/>
                <a:cs typeface="Calibri"/>
              </a:rPr>
              <a:t>lightbulbs,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each </a:t>
            </a:r>
            <a:r>
              <a:rPr sz="4000" spc="-215" dirty="0">
                <a:solidFill>
                  <a:srgbClr val="FF4013"/>
                </a:solidFill>
                <a:latin typeface="Calibri"/>
                <a:cs typeface="Calibri"/>
              </a:rPr>
              <a:t>bulb </a:t>
            </a:r>
            <a:r>
              <a:rPr sz="4000" spc="-195" dirty="0">
                <a:solidFill>
                  <a:srgbClr val="FF4013"/>
                </a:solidFill>
                <a:latin typeface="Calibri"/>
                <a:cs typeface="Calibri"/>
              </a:rPr>
              <a:t>would </a:t>
            </a:r>
            <a:r>
              <a:rPr sz="4000" spc="-80" dirty="0">
                <a:solidFill>
                  <a:srgbClr val="FF4013"/>
                </a:solidFill>
                <a:latin typeface="Calibri"/>
                <a:cs typeface="Calibri"/>
              </a:rPr>
              <a:t>receive </a:t>
            </a:r>
            <a:r>
              <a:rPr sz="4000" spc="120" dirty="0">
                <a:solidFill>
                  <a:srgbClr val="FF4013"/>
                </a:solidFill>
                <a:latin typeface="Calibri"/>
                <a:cs typeface="Calibri"/>
              </a:rPr>
              <a:t>5V </a:t>
            </a:r>
            <a:r>
              <a:rPr sz="4000" spc="-40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000" spc="-105" dirty="0">
                <a:solidFill>
                  <a:srgbClr val="FF4013"/>
                </a:solidFill>
                <a:latin typeface="Calibri"/>
                <a:cs typeface="Calibri"/>
              </a:rPr>
              <a:t>power 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and </a:t>
            </a:r>
            <a:r>
              <a:rPr sz="4000" spc="-195" dirty="0">
                <a:solidFill>
                  <a:srgbClr val="FF4013"/>
                </a:solidFill>
                <a:latin typeface="Calibri"/>
                <a:cs typeface="Calibri"/>
              </a:rPr>
              <a:t>would </a:t>
            </a:r>
            <a:r>
              <a:rPr sz="4000" spc="-355" dirty="0">
                <a:solidFill>
                  <a:srgbClr val="FF4013"/>
                </a:solidFill>
                <a:latin typeface="Calibri"/>
                <a:cs typeface="Calibri"/>
              </a:rPr>
              <a:t>be  </a:t>
            </a:r>
            <a:r>
              <a:rPr sz="4000" spc="5" dirty="0">
                <a:solidFill>
                  <a:srgbClr val="FF4013"/>
                </a:solidFill>
                <a:latin typeface="Calibri"/>
                <a:cs typeface="Calibri"/>
              </a:rPr>
              <a:t>brighter </a:t>
            </a:r>
            <a:r>
              <a:rPr sz="4000" spc="65" dirty="0">
                <a:solidFill>
                  <a:srgbClr val="FF4013"/>
                </a:solidFill>
                <a:latin typeface="Calibri"/>
                <a:cs typeface="Calibri"/>
              </a:rPr>
              <a:t>than </a:t>
            </a:r>
            <a:r>
              <a:rPr sz="4000" spc="145" dirty="0">
                <a:solidFill>
                  <a:srgbClr val="FF4013"/>
                </a:solidFill>
                <a:latin typeface="Calibri"/>
                <a:cs typeface="Calibri"/>
              </a:rPr>
              <a:t>if </a:t>
            </a:r>
            <a:r>
              <a:rPr sz="4000" spc="-65" dirty="0">
                <a:solidFill>
                  <a:srgbClr val="FF4013"/>
                </a:solidFill>
                <a:latin typeface="Calibri"/>
                <a:cs typeface="Calibri"/>
              </a:rPr>
              <a:t>there </a:t>
            </a:r>
            <a:r>
              <a:rPr sz="4000" spc="-5" dirty="0">
                <a:solidFill>
                  <a:srgbClr val="FF4013"/>
                </a:solidFill>
                <a:latin typeface="Calibri"/>
                <a:cs typeface="Calibri"/>
              </a:rPr>
              <a:t>was </a:t>
            </a:r>
            <a:r>
              <a:rPr sz="4000" spc="-25" dirty="0">
                <a:solidFill>
                  <a:srgbClr val="FF4013"/>
                </a:solidFill>
                <a:latin typeface="Calibri"/>
                <a:cs typeface="Calibri"/>
              </a:rPr>
              <a:t>just </a:t>
            </a:r>
            <a:r>
              <a:rPr sz="4000" spc="-270" dirty="0">
                <a:solidFill>
                  <a:srgbClr val="FF4013"/>
                </a:solidFill>
                <a:latin typeface="Calibri"/>
                <a:cs typeface="Calibri"/>
              </a:rPr>
              <a:t>one</a:t>
            </a:r>
            <a:r>
              <a:rPr sz="4000" spc="-100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000" spc="20" dirty="0">
                <a:solidFill>
                  <a:srgbClr val="FF4013"/>
                </a:solidFill>
                <a:latin typeface="Calibri"/>
                <a:cs typeface="Calibri"/>
              </a:rPr>
              <a:t>battery.</a:t>
            </a:r>
            <a:endParaRPr sz="4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4650" dirty="0">
              <a:latin typeface="Calibri"/>
              <a:cs typeface="Calibri"/>
            </a:endParaRPr>
          </a:p>
          <a:p>
            <a:pPr marL="4995545" marR="739775" indent="-635" algn="ctr">
              <a:lnSpc>
                <a:spcPts val="4500"/>
              </a:lnSpc>
            </a:pPr>
            <a:r>
              <a:rPr sz="4200" spc="95" dirty="0">
                <a:solidFill>
                  <a:srgbClr val="FF4013"/>
                </a:solidFill>
                <a:latin typeface="Calibri"/>
                <a:cs typeface="Calibri"/>
              </a:rPr>
              <a:t>Make </a:t>
            </a:r>
            <a:r>
              <a:rPr sz="4200" spc="-185" dirty="0">
                <a:solidFill>
                  <a:srgbClr val="FF4013"/>
                </a:solidFill>
                <a:latin typeface="Calibri"/>
                <a:cs typeface="Calibri"/>
              </a:rPr>
              <a:t>sense?! </a:t>
            </a:r>
            <a:r>
              <a:rPr sz="4200" spc="-204" dirty="0">
                <a:solidFill>
                  <a:srgbClr val="FF4013"/>
                </a:solidFill>
                <a:latin typeface="Calibri"/>
                <a:cs typeface="Calibri"/>
              </a:rPr>
              <a:t>Have </a:t>
            </a:r>
            <a:r>
              <a:rPr sz="4200" spc="-80" dirty="0">
                <a:solidFill>
                  <a:srgbClr val="FF4013"/>
                </a:solidFill>
                <a:latin typeface="Calibri"/>
                <a:cs typeface="Calibri"/>
              </a:rPr>
              <a:t>a </a:t>
            </a:r>
            <a:r>
              <a:rPr sz="4200" spc="-114" dirty="0">
                <a:solidFill>
                  <a:srgbClr val="FF4013"/>
                </a:solidFill>
                <a:latin typeface="Calibri"/>
                <a:cs typeface="Calibri"/>
              </a:rPr>
              <a:t>look </a:t>
            </a:r>
            <a:r>
              <a:rPr sz="4200" spc="70" dirty="0">
                <a:solidFill>
                  <a:srgbClr val="FF4013"/>
                </a:solidFill>
                <a:latin typeface="Calibri"/>
                <a:cs typeface="Calibri"/>
              </a:rPr>
              <a:t>at </a:t>
            </a:r>
            <a:r>
              <a:rPr sz="4200" spc="-75" dirty="0">
                <a:solidFill>
                  <a:srgbClr val="FF4013"/>
                </a:solidFill>
                <a:latin typeface="Calibri"/>
                <a:cs typeface="Calibri"/>
              </a:rPr>
              <a:t>the  </a:t>
            </a:r>
            <a:r>
              <a:rPr sz="4200" spc="25" dirty="0">
                <a:solidFill>
                  <a:srgbClr val="FF4013"/>
                </a:solidFill>
                <a:latin typeface="Calibri"/>
                <a:cs typeface="Calibri"/>
              </a:rPr>
              <a:t>circuits </a:t>
            </a:r>
            <a:r>
              <a:rPr sz="4200" spc="-235" dirty="0">
                <a:solidFill>
                  <a:srgbClr val="FF4013"/>
                </a:solidFill>
                <a:latin typeface="Calibri"/>
                <a:cs typeface="Calibri"/>
              </a:rPr>
              <a:t>on </a:t>
            </a:r>
            <a:r>
              <a:rPr sz="4200" spc="-75" dirty="0">
                <a:solidFill>
                  <a:srgbClr val="FF4013"/>
                </a:solidFill>
                <a:latin typeface="Calibri"/>
                <a:cs typeface="Calibri"/>
              </a:rPr>
              <a:t>the </a:t>
            </a:r>
            <a:r>
              <a:rPr sz="4200" spc="-5" dirty="0">
                <a:solidFill>
                  <a:srgbClr val="FF4013"/>
                </a:solidFill>
                <a:latin typeface="Calibri"/>
                <a:cs typeface="Calibri"/>
              </a:rPr>
              <a:t>next </a:t>
            </a:r>
            <a:r>
              <a:rPr sz="4200" spc="-105" dirty="0">
                <a:solidFill>
                  <a:srgbClr val="FF4013"/>
                </a:solidFill>
                <a:latin typeface="Calibri"/>
                <a:cs typeface="Calibri"/>
              </a:rPr>
              <a:t>slides. 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</a:rPr>
              <a:t>Which  </a:t>
            </a:r>
            <a:r>
              <a:rPr sz="4200" spc="15" dirty="0">
                <a:solidFill>
                  <a:srgbClr val="FF4013"/>
                </a:solidFill>
                <a:latin typeface="Calibri"/>
                <a:cs typeface="Calibri"/>
              </a:rPr>
              <a:t>sets 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</a:rPr>
              <a:t>of </a:t>
            </a:r>
            <a:r>
              <a:rPr sz="4200" spc="-165" dirty="0">
                <a:solidFill>
                  <a:srgbClr val="FF4013"/>
                </a:solidFill>
                <a:latin typeface="Calibri"/>
                <a:cs typeface="Calibri"/>
              </a:rPr>
              <a:t>bulbs </a:t>
            </a:r>
            <a:r>
              <a:rPr sz="4200" spc="65" dirty="0">
                <a:solidFill>
                  <a:srgbClr val="FF4013"/>
                </a:solidFill>
                <a:latin typeface="Calibri"/>
                <a:cs typeface="Calibri"/>
              </a:rPr>
              <a:t>will </a:t>
            </a:r>
            <a:r>
              <a:rPr sz="4200" spc="-370" dirty="0">
                <a:solidFill>
                  <a:srgbClr val="FF4013"/>
                </a:solidFill>
                <a:latin typeface="Calibri"/>
                <a:cs typeface="Calibri"/>
              </a:rPr>
              <a:t>be</a:t>
            </a:r>
            <a:r>
              <a:rPr sz="4200" spc="35" dirty="0">
                <a:solidFill>
                  <a:srgbClr val="FF4013"/>
                </a:solidFill>
                <a:latin typeface="Calibri"/>
                <a:cs typeface="Calibri"/>
              </a:rPr>
              <a:t> </a:t>
            </a:r>
            <a:r>
              <a:rPr sz="4200" spc="20" dirty="0">
                <a:solidFill>
                  <a:srgbClr val="FF4013"/>
                </a:solidFill>
                <a:latin typeface="Calibri"/>
                <a:cs typeface="Calibri"/>
              </a:rPr>
              <a:t>brightest?</a:t>
            </a:r>
            <a:endParaRPr sz="4200" dirty="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2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B8EABAB-86EC-4648-91F5-7082DAFB21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29770" y="6009813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06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3">
            <a:extLst>
              <a:ext uri="{FF2B5EF4-FFF2-40B4-BE49-F238E27FC236}">
                <a16:creationId xmlns:a16="http://schemas.microsoft.com/office/drawing/2014/main" id="{FA46F00A-21D8-4DD7-8D87-6B7CA806CB38}"/>
              </a:ext>
            </a:extLst>
          </p:cNvPr>
          <p:cNvSpPr/>
          <p:nvPr/>
        </p:nvSpPr>
        <p:spPr>
          <a:xfrm>
            <a:off x="187450" y="3106567"/>
            <a:ext cx="3754133" cy="38226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16">
            <a:extLst>
              <a:ext uri="{FF2B5EF4-FFF2-40B4-BE49-F238E27FC236}">
                <a16:creationId xmlns:a16="http://schemas.microsoft.com/office/drawing/2014/main" id="{64D41784-A2CB-4482-BAC1-662DE3FC172E}"/>
              </a:ext>
            </a:extLst>
          </p:cNvPr>
          <p:cNvGrpSpPr/>
          <p:nvPr/>
        </p:nvGrpSpPr>
        <p:grpSpPr>
          <a:xfrm>
            <a:off x="3941583" y="3279703"/>
            <a:ext cx="8637905" cy="2298700"/>
            <a:chOff x="3884612" y="6413500"/>
            <a:chExt cx="8637905" cy="2298700"/>
          </a:xfrm>
        </p:grpSpPr>
        <p:sp>
          <p:nvSpPr>
            <p:cNvPr id="9" name="object 17">
              <a:extLst>
                <a:ext uri="{FF2B5EF4-FFF2-40B4-BE49-F238E27FC236}">
                  <a16:creationId xmlns:a16="http://schemas.microsoft.com/office/drawing/2014/main" id="{B029D59C-BF7D-4E6A-B607-B83E2BEAF39F}"/>
                </a:ext>
              </a:extLst>
            </p:cNvPr>
            <p:cNvSpPr/>
            <p:nvPr/>
          </p:nvSpPr>
          <p:spPr>
            <a:xfrm>
              <a:off x="3910012" y="6438900"/>
              <a:ext cx="8587105" cy="2247900"/>
            </a:xfrm>
            <a:custGeom>
              <a:avLst/>
              <a:gdLst/>
              <a:ahLst/>
              <a:cxnLst/>
              <a:rect l="l" t="t" r="r" b="b"/>
              <a:pathLst>
                <a:path w="8587105" h="2247900">
                  <a:moveTo>
                    <a:pt x="8332787" y="0"/>
                  </a:moveTo>
                  <a:lnTo>
                    <a:pt x="1093787" y="0"/>
                  </a:lnTo>
                  <a:lnTo>
                    <a:pt x="1048129" y="4092"/>
                  </a:lnTo>
                  <a:lnTo>
                    <a:pt x="1005157" y="15890"/>
                  </a:lnTo>
                  <a:lnTo>
                    <a:pt x="965587" y="34677"/>
                  </a:lnTo>
                  <a:lnTo>
                    <a:pt x="930136" y="59736"/>
                  </a:lnTo>
                  <a:lnTo>
                    <a:pt x="899523" y="90349"/>
                  </a:lnTo>
                  <a:lnTo>
                    <a:pt x="874465" y="125799"/>
                  </a:lnTo>
                  <a:lnTo>
                    <a:pt x="855677" y="165369"/>
                  </a:lnTo>
                  <a:lnTo>
                    <a:pt x="843879" y="208342"/>
                  </a:lnTo>
                  <a:lnTo>
                    <a:pt x="839787" y="254000"/>
                  </a:lnTo>
                  <a:lnTo>
                    <a:pt x="839787" y="1180312"/>
                  </a:lnTo>
                  <a:lnTo>
                    <a:pt x="0" y="1307312"/>
                  </a:lnTo>
                  <a:lnTo>
                    <a:pt x="839787" y="1433906"/>
                  </a:lnTo>
                  <a:lnTo>
                    <a:pt x="839787" y="1993900"/>
                  </a:lnTo>
                  <a:lnTo>
                    <a:pt x="843879" y="2039557"/>
                  </a:lnTo>
                  <a:lnTo>
                    <a:pt x="855677" y="2082530"/>
                  </a:lnTo>
                  <a:lnTo>
                    <a:pt x="874465" y="2122100"/>
                  </a:lnTo>
                  <a:lnTo>
                    <a:pt x="899523" y="2157550"/>
                  </a:lnTo>
                  <a:lnTo>
                    <a:pt x="930136" y="2188163"/>
                  </a:lnTo>
                  <a:lnTo>
                    <a:pt x="965587" y="2213222"/>
                  </a:lnTo>
                  <a:lnTo>
                    <a:pt x="1005157" y="2232009"/>
                  </a:lnTo>
                  <a:lnTo>
                    <a:pt x="1048129" y="2243807"/>
                  </a:lnTo>
                  <a:lnTo>
                    <a:pt x="1093787" y="2247900"/>
                  </a:lnTo>
                  <a:lnTo>
                    <a:pt x="8332787" y="2247900"/>
                  </a:lnTo>
                  <a:lnTo>
                    <a:pt x="8378445" y="2243807"/>
                  </a:lnTo>
                  <a:lnTo>
                    <a:pt x="8421417" y="2232009"/>
                  </a:lnTo>
                  <a:lnTo>
                    <a:pt x="8460987" y="2213222"/>
                  </a:lnTo>
                  <a:lnTo>
                    <a:pt x="8496438" y="2188163"/>
                  </a:lnTo>
                  <a:lnTo>
                    <a:pt x="8527051" y="2157550"/>
                  </a:lnTo>
                  <a:lnTo>
                    <a:pt x="8552109" y="2122100"/>
                  </a:lnTo>
                  <a:lnTo>
                    <a:pt x="8570897" y="2082530"/>
                  </a:lnTo>
                  <a:lnTo>
                    <a:pt x="8582695" y="2039557"/>
                  </a:lnTo>
                  <a:lnTo>
                    <a:pt x="8586787" y="1993900"/>
                  </a:lnTo>
                  <a:lnTo>
                    <a:pt x="8586787" y="254000"/>
                  </a:lnTo>
                  <a:lnTo>
                    <a:pt x="8582695" y="208342"/>
                  </a:lnTo>
                  <a:lnTo>
                    <a:pt x="8570897" y="165369"/>
                  </a:lnTo>
                  <a:lnTo>
                    <a:pt x="8552109" y="125799"/>
                  </a:lnTo>
                  <a:lnTo>
                    <a:pt x="8527051" y="90349"/>
                  </a:lnTo>
                  <a:lnTo>
                    <a:pt x="8496438" y="59736"/>
                  </a:lnTo>
                  <a:lnTo>
                    <a:pt x="8460987" y="34677"/>
                  </a:lnTo>
                  <a:lnTo>
                    <a:pt x="8421417" y="15890"/>
                  </a:lnTo>
                  <a:lnTo>
                    <a:pt x="8378445" y="4092"/>
                  </a:lnTo>
                  <a:lnTo>
                    <a:pt x="8332787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8">
              <a:extLst>
                <a:ext uri="{FF2B5EF4-FFF2-40B4-BE49-F238E27FC236}">
                  <a16:creationId xmlns:a16="http://schemas.microsoft.com/office/drawing/2014/main" id="{B526D493-0F1B-47CF-87EB-031000B5C023}"/>
                </a:ext>
              </a:extLst>
            </p:cNvPr>
            <p:cNvSpPr/>
            <p:nvPr/>
          </p:nvSpPr>
          <p:spPr>
            <a:xfrm>
              <a:off x="3910012" y="6438900"/>
              <a:ext cx="8587105" cy="2247900"/>
            </a:xfrm>
            <a:custGeom>
              <a:avLst/>
              <a:gdLst/>
              <a:ahLst/>
              <a:cxnLst/>
              <a:rect l="l" t="t" r="r" b="b"/>
              <a:pathLst>
                <a:path w="8587105" h="2247900">
                  <a:moveTo>
                    <a:pt x="1093787" y="0"/>
                  </a:moveTo>
                  <a:lnTo>
                    <a:pt x="1048129" y="4092"/>
                  </a:lnTo>
                  <a:lnTo>
                    <a:pt x="1005157" y="15890"/>
                  </a:lnTo>
                  <a:lnTo>
                    <a:pt x="965587" y="34677"/>
                  </a:lnTo>
                  <a:lnTo>
                    <a:pt x="930136" y="59736"/>
                  </a:lnTo>
                  <a:lnTo>
                    <a:pt x="899523" y="90349"/>
                  </a:lnTo>
                  <a:lnTo>
                    <a:pt x="874465" y="125799"/>
                  </a:lnTo>
                  <a:lnTo>
                    <a:pt x="855677" y="165369"/>
                  </a:lnTo>
                  <a:lnTo>
                    <a:pt x="843879" y="208342"/>
                  </a:lnTo>
                  <a:lnTo>
                    <a:pt x="839787" y="254000"/>
                  </a:lnTo>
                  <a:lnTo>
                    <a:pt x="839787" y="1180312"/>
                  </a:lnTo>
                  <a:lnTo>
                    <a:pt x="0" y="1307312"/>
                  </a:lnTo>
                  <a:lnTo>
                    <a:pt x="839787" y="1433906"/>
                  </a:lnTo>
                  <a:lnTo>
                    <a:pt x="839787" y="1993900"/>
                  </a:lnTo>
                  <a:lnTo>
                    <a:pt x="843879" y="2039557"/>
                  </a:lnTo>
                  <a:lnTo>
                    <a:pt x="855677" y="2082530"/>
                  </a:lnTo>
                  <a:lnTo>
                    <a:pt x="874465" y="2122100"/>
                  </a:lnTo>
                  <a:lnTo>
                    <a:pt x="899523" y="2157550"/>
                  </a:lnTo>
                  <a:lnTo>
                    <a:pt x="930136" y="2188163"/>
                  </a:lnTo>
                  <a:lnTo>
                    <a:pt x="965587" y="2213222"/>
                  </a:lnTo>
                  <a:lnTo>
                    <a:pt x="1005157" y="2232009"/>
                  </a:lnTo>
                  <a:lnTo>
                    <a:pt x="1048129" y="2243807"/>
                  </a:lnTo>
                  <a:lnTo>
                    <a:pt x="1093787" y="2247900"/>
                  </a:lnTo>
                  <a:lnTo>
                    <a:pt x="8332787" y="2247900"/>
                  </a:lnTo>
                  <a:lnTo>
                    <a:pt x="8378445" y="2243807"/>
                  </a:lnTo>
                  <a:lnTo>
                    <a:pt x="8421417" y="2232009"/>
                  </a:lnTo>
                  <a:lnTo>
                    <a:pt x="8460987" y="2213222"/>
                  </a:lnTo>
                  <a:lnTo>
                    <a:pt x="8496438" y="2188163"/>
                  </a:lnTo>
                  <a:lnTo>
                    <a:pt x="8527051" y="2157550"/>
                  </a:lnTo>
                  <a:lnTo>
                    <a:pt x="8552109" y="2122100"/>
                  </a:lnTo>
                  <a:lnTo>
                    <a:pt x="8570897" y="2082530"/>
                  </a:lnTo>
                  <a:lnTo>
                    <a:pt x="8582695" y="2039557"/>
                  </a:lnTo>
                  <a:lnTo>
                    <a:pt x="8586787" y="1993900"/>
                  </a:lnTo>
                  <a:lnTo>
                    <a:pt x="8586787" y="254000"/>
                  </a:lnTo>
                  <a:lnTo>
                    <a:pt x="8582695" y="208342"/>
                  </a:lnTo>
                  <a:lnTo>
                    <a:pt x="8570897" y="165369"/>
                  </a:lnTo>
                  <a:lnTo>
                    <a:pt x="8552109" y="125799"/>
                  </a:lnTo>
                  <a:lnTo>
                    <a:pt x="8527051" y="90349"/>
                  </a:lnTo>
                  <a:lnTo>
                    <a:pt x="8496438" y="59736"/>
                  </a:lnTo>
                  <a:lnTo>
                    <a:pt x="8460987" y="34677"/>
                  </a:lnTo>
                  <a:lnTo>
                    <a:pt x="8421417" y="15890"/>
                  </a:lnTo>
                  <a:lnTo>
                    <a:pt x="8378445" y="4092"/>
                  </a:lnTo>
                  <a:lnTo>
                    <a:pt x="8332787" y="0"/>
                  </a:lnTo>
                  <a:lnTo>
                    <a:pt x="1093787" y="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F30A60-A349-4B6C-81FD-F59C55F77C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83201" y="3581400"/>
            <a:ext cx="6705600" cy="2462213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Watch this video:</a:t>
            </a:r>
          </a:p>
          <a:p>
            <a:r>
              <a:rPr lang="en-GB" u="sng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https://www.bbc.co.uk/bitesize/clips/z6qd7ty</a:t>
            </a:r>
            <a:endParaRPr lang="en-GB" dirty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5759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57200" y="419100"/>
            <a:ext cx="12077700" cy="1447800"/>
            <a:chOff x="457200" y="419100"/>
            <a:chExt cx="12077700" cy="1447800"/>
          </a:xfrm>
        </p:grpSpPr>
        <p:sp>
          <p:nvSpPr>
            <p:cNvPr id="3" name="object 3"/>
            <p:cNvSpPr/>
            <p:nvPr/>
          </p:nvSpPr>
          <p:spPr>
            <a:xfrm>
              <a:off x="482600" y="444500"/>
              <a:ext cx="12026900" cy="1397000"/>
            </a:xfrm>
            <a:custGeom>
              <a:avLst/>
              <a:gdLst/>
              <a:ahLst/>
              <a:cxnLst/>
              <a:rect l="l" t="t" r="r" b="b"/>
              <a:pathLst>
                <a:path w="12026900" h="1397000">
                  <a:moveTo>
                    <a:pt x="118364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1206500"/>
                  </a:lnTo>
                  <a:lnTo>
                    <a:pt x="5031" y="1250178"/>
                  </a:lnTo>
                  <a:lnTo>
                    <a:pt x="19363" y="1290275"/>
                  </a:lnTo>
                  <a:lnTo>
                    <a:pt x="41851" y="1325646"/>
                  </a:lnTo>
                  <a:lnTo>
                    <a:pt x="71353" y="1355148"/>
                  </a:lnTo>
                  <a:lnTo>
                    <a:pt x="106724" y="1377636"/>
                  </a:lnTo>
                  <a:lnTo>
                    <a:pt x="146821" y="1391968"/>
                  </a:lnTo>
                  <a:lnTo>
                    <a:pt x="190500" y="1397000"/>
                  </a:lnTo>
                  <a:lnTo>
                    <a:pt x="11836400" y="1397000"/>
                  </a:lnTo>
                  <a:lnTo>
                    <a:pt x="11880078" y="1391968"/>
                  </a:lnTo>
                  <a:lnTo>
                    <a:pt x="11920175" y="1377636"/>
                  </a:lnTo>
                  <a:lnTo>
                    <a:pt x="11955546" y="1355148"/>
                  </a:lnTo>
                  <a:lnTo>
                    <a:pt x="11985048" y="1325646"/>
                  </a:lnTo>
                  <a:lnTo>
                    <a:pt x="12007536" y="1290275"/>
                  </a:lnTo>
                  <a:lnTo>
                    <a:pt x="12021868" y="1250178"/>
                  </a:lnTo>
                  <a:lnTo>
                    <a:pt x="12026900" y="1206500"/>
                  </a:lnTo>
                  <a:lnTo>
                    <a:pt x="12026900" y="190500"/>
                  </a:lnTo>
                  <a:lnTo>
                    <a:pt x="12021868" y="146821"/>
                  </a:lnTo>
                  <a:lnTo>
                    <a:pt x="12007536" y="106724"/>
                  </a:lnTo>
                  <a:lnTo>
                    <a:pt x="11985048" y="71353"/>
                  </a:lnTo>
                  <a:lnTo>
                    <a:pt x="11955546" y="41851"/>
                  </a:lnTo>
                  <a:lnTo>
                    <a:pt x="11920175" y="19363"/>
                  </a:lnTo>
                  <a:lnTo>
                    <a:pt x="11880078" y="5031"/>
                  </a:lnTo>
                  <a:lnTo>
                    <a:pt x="118364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82600" y="444500"/>
              <a:ext cx="12026900" cy="1397000"/>
            </a:xfrm>
            <a:custGeom>
              <a:avLst/>
              <a:gdLst/>
              <a:ahLst/>
              <a:cxnLst/>
              <a:rect l="l" t="t" r="r" b="b"/>
              <a:pathLst>
                <a:path w="12026900" h="1397000">
                  <a:moveTo>
                    <a:pt x="0" y="1206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1836400" y="0"/>
                  </a:lnTo>
                  <a:lnTo>
                    <a:pt x="11880078" y="5031"/>
                  </a:lnTo>
                  <a:lnTo>
                    <a:pt x="11920175" y="19363"/>
                  </a:lnTo>
                  <a:lnTo>
                    <a:pt x="11955546" y="41851"/>
                  </a:lnTo>
                  <a:lnTo>
                    <a:pt x="11985048" y="71353"/>
                  </a:lnTo>
                  <a:lnTo>
                    <a:pt x="12007536" y="106724"/>
                  </a:lnTo>
                  <a:lnTo>
                    <a:pt x="12021868" y="146821"/>
                  </a:lnTo>
                  <a:lnTo>
                    <a:pt x="12026900" y="190500"/>
                  </a:lnTo>
                  <a:lnTo>
                    <a:pt x="12026900" y="1206500"/>
                  </a:lnTo>
                  <a:lnTo>
                    <a:pt x="12021868" y="1250178"/>
                  </a:lnTo>
                  <a:lnTo>
                    <a:pt x="12007536" y="1290275"/>
                  </a:lnTo>
                  <a:lnTo>
                    <a:pt x="11985048" y="1325646"/>
                  </a:lnTo>
                  <a:lnTo>
                    <a:pt x="11955546" y="1355148"/>
                  </a:lnTo>
                  <a:lnTo>
                    <a:pt x="11920175" y="1377636"/>
                  </a:lnTo>
                  <a:lnTo>
                    <a:pt x="11880078" y="1391968"/>
                  </a:lnTo>
                  <a:lnTo>
                    <a:pt x="11836400" y="1397000"/>
                  </a:lnTo>
                  <a:lnTo>
                    <a:pt x="190500" y="1397000"/>
                  </a:lnTo>
                  <a:lnTo>
                    <a:pt x="146821" y="1391968"/>
                  </a:lnTo>
                  <a:lnTo>
                    <a:pt x="106724" y="1377636"/>
                  </a:lnTo>
                  <a:lnTo>
                    <a:pt x="71353" y="1355148"/>
                  </a:lnTo>
                  <a:lnTo>
                    <a:pt x="41851" y="1325646"/>
                  </a:lnTo>
                  <a:lnTo>
                    <a:pt x="19363" y="1290275"/>
                  </a:lnTo>
                  <a:lnTo>
                    <a:pt x="5031" y="1250178"/>
                  </a:lnTo>
                  <a:lnTo>
                    <a:pt x="0" y="1206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4160" rIns="0" bIns="0" rtlCol="0">
            <a:spAutoFit/>
          </a:bodyPr>
          <a:lstStyle/>
          <a:p>
            <a:pPr marL="4051300" marR="5080" indent="-3809365">
              <a:lnSpc>
                <a:spcPts val="4400"/>
              </a:lnSpc>
              <a:spcBef>
                <a:spcPts val="580"/>
              </a:spcBef>
            </a:pPr>
            <a:r>
              <a:rPr sz="4000" spc="-30" dirty="0"/>
              <a:t>Which </a:t>
            </a:r>
            <a:r>
              <a:rPr sz="4000" spc="-40" dirty="0"/>
              <a:t>of </a:t>
            </a:r>
            <a:r>
              <a:rPr sz="4000" spc="-65" dirty="0"/>
              <a:t>these </a:t>
            </a:r>
            <a:r>
              <a:rPr sz="4000" spc="15" dirty="0"/>
              <a:t>sets </a:t>
            </a:r>
            <a:r>
              <a:rPr sz="4000" spc="-40" dirty="0"/>
              <a:t>of </a:t>
            </a:r>
            <a:r>
              <a:rPr sz="4000" spc="-155" dirty="0"/>
              <a:t>bulbs </a:t>
            </a:r>
            <a:r>
              <a:rPr sz="4000" spc="-370" dirty="0"/>
              <a:t>do </a:t>
            </a:r>
            <a:r>
              <a:rPr sz="4000" spc="-190" dirty="0"/>
              <a:t>you </a:t>
            </a:r>
            <a:r>
              <a:rPr sz="4000" spc="80" dirty="0"/>
              <a:t>think </a:t>
            </a:r>
            <a:r>
              <a:rPr sz="4000" spc="-195" dirty="0"/>
              <a:t>would </a:t>
            </a:r>
            <a:r>
              <a:rPr sz="4000" spc="-105" dirty="0"/>
              <a:t>shine </a:t>
            </a:r>
            <a:r>
              <a:rPr sz="4000" spc="-70" dirty="0"/>
              <a:t>the  </a:t>
            </a:r>
            <a:r>
              <a:rPr sz="4000" spc="25" dirty="0"/>
              <a:t>brightest </a:t>
            </a:r>
            <a:r>
              <a:rPr sz="4000" spc="-100" dirty="0"/>
              <a:t>and</a:t>
            </a:r>
            <a:r>
              <a:rPr sz="4000" spc="160" dirty="0"/>
              <a:t> </a:t>
            </a:r>
            <a:r>
              <a:rPr sz="4000" spc="-15" dirty="0"/>
              <a:t>why?</a:t>
            </a:r>
            <a:endParaRPr sz="4000"/>
          </a:p>
        </p:txBody>
      </p:sp>
      <p:grpSp>
        <p:nvGrpSpPr>
          <p:cNvPr id="6" name="object 6"/>
          <p:cNvGrpSpPr/>
          <p:nvPr/>
        </p:nvGrpSpPr>
        <p:grpSpPr>
          <a:xfrm>
            <a:off x="457200" y="2641600"/>
            <a:ext cx="6413500" cy="2606675"/>
            <a:chOff x="457200" y="2641600"/>
            <a:chExt cx="6413500" cy="2606675"/>
          </a:xfrm>
        </p:grpSpPr>
        <p:sp>
          <p:nvSpPr>
            <p:cNvPr id="7" name="object 7"/>
            <p:cNvSpPr/>
            <p:nvPr/>
          </p:nvSpPr>
          <p:spPr>
            <a:xfrm>
              <a:off x="760966" y="2772372"/>
              <a:ext cx="5566410" cy="2450465"/>
            </a:xfrm>
            <a:custGeom>
              <a:avLst/>
              <a:gdLst/>
              <a:ahLst/>
              <a:cxnLst/>
              <a:rect l="l" t="t" r="r" b="b"/>
              <a:pathLst>
                <a:path w="5566410" h="2450465">
                  <a:moveTo>
                    <a:pt x="216507" y="20964"/>
                  </a:moveTo>
                  <a:lnTo>
                    <a:pt x="723608" y="0"/>
                  </a:lnTo>
                  <a:lnTo>
                    <a:pt x="2006542" y="82821"/>
                  </a:lnTo>
                  <a:lnTo>
                    <a:pt x="3707760" y="487999"/>
                  </a:lnTo>
                  <a:lnTo>
                    <a:pt x="5469710" y="1434106"/>
                  </a:lnTo>
                  <a:lnTo>
                    <a:pt x="5495947" y="1466268"/>
                  </a:lnTo>
                  <a:lnTo>
                    <a:pt x="5525690" y="1518841"/>
                  </a:lnTo>
                  <a:lnTo>
                    <a:pt x="5551531" y="1576837"/>
                  </a:lnTo>
                  <a:lnTo>
                    <a:pt x="5566062" y="1625270"/>
                  </a:lnTo>
                  <a:lnTo>
                    <a:pt x="5561874" y="1649155"/>
                  </a:lnTo>
                  <a:lnTo>
                    <a:pt x="5482911" y="1681483"/>
                  </a:lnTo>
                  <a:lnTo>
                    <a:pt x="5404482" y="1713056"/>
                  </a:lnTo>
                  <a:lnTo>
                    <a:pt x="5326588" y="1743878"/>
                  </a:lnTo>
                  <a:lnTo>
                    <a:pt x="5249230" y="1773956"/>
                  </a:lnTo>
                  <a:lnTo>
                    <a:pt x="5172409" y="1803294"/>
                  </a:lnTo>
                  <a:lnTo>
                    <a:pt x="5096124" y="1831899"/>
                  </a:lnTo>
                  <a:lnTo>
                    <a:pt x="5020378" y="1859775"/>
                  </a:lnTo>
                  <a:lnTo>
                    <a:pt x="4945169" y="1886929"/>
                  </a:lnTo>
                  <a:lnTo>
                    <a:pt x="4870500" y="1913365"/>
                  </a:lnTo>
                  <a:lnTo>
                    <a:pt x="4796371" y="1939090"/>
                  </a:lnTo>
                  <a:lnTo>
                    <a:pt x="4722781" y="1964109"/>
                  </a:lnTo>
                  <a:lnTo>
                    <a:pt x="4649733" y="1988427"/>
                  </a:lnTo>
                  <a:lnTo>
                    <a:pt x="4577227" y="2012050"/>
                  </a:lnTo>
                  <a:lnTo>
                    <a:pt x="4505263" y="2034984"/>
                  </a:lnTo>
                  <a:lnTo>
                    <a:pt x="4433842" y="2057233"/>
                  </a:lnTo>
                  <a:lnTo>
                    <a:pt x="4362965" y="2078804"/>
                  </a:lnTo>
                  <a:lnTo>
                    <a:pt x="4292632" y="2099702"/>
                  </a:lnTo>
                  <a:lnTo>
                    <a:pt x="4222844" y="2119933"/>
                  </a:lnTo>
                  <a:lnTo>
                    <a:pt x="4153601" y="2139501"/>
                  </a:lnTo>
                  <a:lnTo>
                    <a:pt x="4084906" y="2158413"/>
                  </a:lnTo>
                  <a:lnTo>
                    <a:pt x="4016757" y="2176674"/>
                  </a:lnTo>
                  <a:lnTo>
                    <a:pt x="3949155" y="2194290"/>
                  </a:lnTo>
                  <a:lnTo>
                    <a:pt x="3882102" y="2211266"/>
                  </a:lnTo>
                  <a:lnTo>
                    <a:pt x="3815598" y="2227607"/>
                  </a:lnTo>
                  <a:lnTo>
                    <a:pt x="3749644" y="2243319"/>
                  </a:lnTo>
                  <a:lnTo>
                    <a:pt x="3684240" y="2258409"/>
                  </a:lnTo>
                  <a:lnTo>
                    <a:pt x="3619387" y="2272880"/>
                  </a:lnTo>
                  <a:lnTo>
                    <a:pt x="3555086" y="2286739"/>
                  </a:lnTo>
                  <a:lnTo>
                    <a:pt x="3491337" y="2299991"/>
                  </a:lnTo>
                  <a:lnTo>
                    <a:pt x="3428140" y="2312642"/>
                  </a:lnTo>
                  <a:lnTo>
                    <a:pt x="3365498" y="2324698"/>
                  </a:lnTo>
                  <a:lnTo>
                    <a:pt x="3303410" y="2336163"/>
                  </a:lnTo>
                  <a:lnTo>
                    <a:pt x="3241876" y="2347043"/>
                  </a:lnTo>
                  <a:lnTo>
                    <a:pt x="3180899" y="2357344"/>
                  </a:lnTo>
                  <a:lnTo>
                    <a:pt x="3120477" y="2367071"/>
                  </a:lnTo>
                  <a:lnTo>
                    <a:pt x="3060612" y="2376231"/>
                  </a:lnTo>
                  <a:lnTo>
                    <a:pt x="3001305" y="2384827"/>
                  </a:lnTo>
                  <a:lnTo>
                    <a:pt x="2942557" y="2392867"/>
                  </a:lnTo>
                  <a:lnTo>
                    <a:pt x="2884367" y="2400355"/>
                  </a:lnTo>
                  <a:lnTo>
                    <a:pt x="2826737" y="2407297"/>
                  </a:lnTo>
                  <a:lnTo>
                    <a:pt x="2769667" y="2413698"/>
                  </a:lnTo>
                  <a:lnTo>
                    <a:pt x="2713158" y="2419564"/>
                  </a:lnTo>
                  <a:lnTo>
                    <a:pt x="2657210" y="2424901"/>
                  </a:lnTo>
                  <a:lnTo>
                    <a:pt x="2601825" y="2429714"/>
                  </a:lnTo>
                  <a:lnTo>
                    <a:pt x="2547002" y="2434008"/>
                  </a:lnTo>
                  <a:lnTo>
                    <a:pt x="2492743" y="2437790"/>
                  </a:lnTo>
                  <a:lnTo>
                    <a:pt x="2439048" y="2441064"/>
                  </a:lnTo>
                  <a:lnTo>
                    <a:pt x="2385919" y="2443836"/>
                  </a:lnTo>
                  <a:lnTo>
                    <a:pt x="2333354" y="2446111"/>
                  </a:lnTo>
                  <a:lnTo>
                    <a:pt x="2281356" y="2447896"/>
                  </a:lnTo>
                  <a:lnTo>
                    <a:pt x="2229925" y="2449195"/>
                  </a:lnTo>
                  <a:lnTo>
                    <a:pt x="2179061" y="2450015"/>
                  </a:lnTo>
                  <a:lnTo>
                    <a:pt x="2128765" y="2450360"/>
                  </a:lnTo>
                  <a:lnTo>
                    <a:pt x="2079038" y="2450236"/>
                  </a:lnTo>
                  <a:lnTo>
                    <a:pt x="2029881" y="2449649"/>
                  </a:lnTo>
                  <a:lnTo>
                    <a:pt x="1981294" y="2448604"/>
                  </a:lnTo>
                  <a:lnTo>
                    <a:pt x="1933277" y="2447107"/>
                  </a:lnTo>
                  <a:lnTo>
                    <a:pt x="1885833" y="2445164"/>
                  </a:lnTo>
                  <a:lnTo>
                    <a:pt x="1838960" y="2442779"/>
                  </a:lnTo>
                  <a:lnTo>
                    <a:pt x="1792660" y="2439958"/>
                  </a:lnTo>
                  <a:lnTo>
                    <a:pt x="1746933" y="2436707"/>
                  </a:lnTo>
                  <a:lnTo>
                    <a:pt x="1701781" y="2433032"/>
                  </a:lnTo>
                  <a:lnTo>
                    <a:pt x="1657203" y="2428937"/>
                  </a:lnTo>
                  <a:lnTo>
                    <a:pt x="1613201" y="2424429"/>
                  </a:lnTo>
                  <a:lnTo>
                    <a:pt x="1569775" y="2419513"/>
                  </a:lnTo>
                  <a:lnTo>
                    <a:pt x="1526926" y="2414194"/>
                  </a:lnTo>
                  <a:lnTo>
                    <a:pt x="1484654" y="2408478"/>
                  </a:lnTo>
                  <a:lnTo>
                    <a:pt x="1442960" y="2402371"/>
                  </a:lnTo>
                  <a:lnTo>
                    <a:pt x="1401845" y="2395877"/>
                  </a:lnTo>
                  <a:lnTo>
                    <a:pt x="1361310" y="2389003"/>
                  </a:lnTo>
                  <a:lnTo>
                    <a:pt x="1321354" y="2381754"/>
                  </a:lnTo>
                  <a:lnTo>
                    <a:pt x="1281980" y="2374136"/>
                  </a:lnTo>
                  <a:lnTo>
                    <a:pt x="1243186" y="2366153"/>
                  </a:lnTo>
                  <a:lnTo>
                    <a:pt x="1204975" y="2357812"/>
                  </a:lnTo>
                  <a:lnTo>
                    <a:pt x="1167346" y="2349119"/>
                  </a:lnTo>
                  <a:lnTo>
                    <a:pt x="1130301" y="2340077"/>
                  </a:lnTo>
                  <a:lnTo>
                    <a:pt x="1057964" y="2320975"/>
                  </a:lnTo>
                  <a:lnTo>
                    <a:pt x="987968" y="2300549"/>
                  </a:lnTo>
                  <a:lnTo>
                    <a:pt x="920318" y="2278844"/>
                  </a:lnTo>
                  <a:lnTo>
                    <a:pt x="855021" y="2255905"/>
                  </a:lnTo>
                  <a:lnTo>
                    <a:pt x="792081" y="2231774"/>
                  </a:lnTo>
                  <a:lnTo>
                    <a:pt x="731504" y="2206496"/>
                  </a:lnTo>
                  <a:lnTo>
                    <a:pt x="673295" y="2180116"/>
                  </a:lnTo>
                  <a:lnTo>
                    <a:pt x="617459" y="2152678"/>
                  </a:lnTo>
                  <a:lnTo>
                    <a:pt x="564001" y="2124225"/>
                  </a:lnTo>
                  <a:lnTo>
                    <a:pt x="512928" y="2094802"/>
                  </a:lnTo>
                  <a:lnTo>
                    <a:pt x="464243" y="2064453"/>
                  </a:lnTo>
                  <a:lnTo>
                    <a:pt x="417953" y="2033223"/>
                  </a:lnTo>
                  <a:lnTo>
                    <a:pt x="374062" y="2001155"/>
                  </a:lnTo>
                  <a:lnTo>
                    <a:pt x="332577" y="1968293"/>
                  </a:lnTo>
                  <a:lnTo>
                    <a:pt x="293502" y="1934682"/>
                  </a:lnTo>
                  <a:lnTo>
                    <a:pt x="256842" y="1900365"/>
                  </a:lnTo>
                  <a:lnTo>
                    <a:pt x="222603" y="1865388"/>
                  </a:lnTo>
                  <a:lnTo>
                    <a:pt x="190791" y="1829794"/>
                  </a:lnTo>
                  <a:lnTo>
                    <a:pt x="161410" y="1793627"/>
                  </a:lnTo>
                  <a:lnTo>
                    <a:pt x="134465" y="1756931"/>
                  </a:lnTo>
                  <a:lnTo>
                    <a:pt x="109963" y="1719751"/>
                  </a:lnTo>
                  <a:lnTo>
                    <a:pt x="87908" y="1682131"/>
                  </a:lnTo>
                  <a:lnTo>
                    <a:pt x="68306" y="1644114"/>
                  </a:lnTo>
                  <a:lnTo>
                    <a:pt x="51161" y="1605746"/>
                  </a:lnTo>
                  <a:lnTo>
                    <a:pt x="36480" y="1567070"/>
                  </a:lnTo>
                  <a:lnTo>
                    <a:pt x="24267" y="1528130"/>
                  </a:lnTo>
                  <a:lnTo>
                    <a:pt x="14528" y="1488970"/>
                  </a:lnTo>
                  <a:lnTo>
                    <a:pt x="7268" y="1449636"/>
                  </a:lnTo>
                  <a:lnTo>
                    <a:pt x="2493" y="1410170"/>
                  </a:lnTo>
                  <a:lnTo>
                    <a:pt x="207" y="1370617"/>
                  </a:lnTo>
                  <a:lnTo>
                    <a:pt x="0" y="1350821"/>
                  </a:lnTo>
                  <a:lnTo>
                    <a:pt x="416" y="1331021"/>
                  </a:lnTo>
                  <a:lnTo>
                    <a:pt x="40610" y="1028559"/>
                  </a:lnTo>
                  <a:lnTo>
                    <a:pt x="113917" y="594040"/>
                  </a:lnTo>
                  <a:lnTo>
                    <a:pt x="184756" y="195547"/>
                  </a:lnTo>
                  <a:lnTo>
                    <a:pt x="216507" y="20964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778500" y="2679700"/>
              <a:ext cx="1092200" cy="18161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57200" y="2641600"/>
              <a:ext cx="939800" cy="18923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6108700" y="5676900"/>
            <a:ext cx="6426200" cy="2945130"/>
            <a:chOff x="6108700" y="5676900"/>
            <a:chExt cx="6426200" cy="2945130"/>
          </a:xfrm>
        </p:grpSpPr>
        <p:sp>
          <p:nvSpPr>
            <p:cNvPr id="11" name="object 11"/>
            <p:cNvSpPr/>
            <p:nvPr/>
          </p:nvSpPr>
          <p:spPr>
            <a:xfrm>
              <a:off x="6417655" y="5816313"/>
              <a:ext cx="5566410" cy="2450465"/>
            </a:xfrm>
            <a:custGeom>
              <a:avLst/>
              <a:gdLst/>
              <a:ahLst/>
              <a:cxnLst/>
              <a:rect l="l" t="t" r="r" b="b"/>
              <a:pathLst>
                <a:path w="5566409" h="2450465">
                  <a:moveTo>
                    <a:pt x="216508" y="20964"/>
                  </a:moveTo>
                  <a:lnTo>
                    <a:pt x="723608" y="0"/>
                  </a:lnTo>
                  <a:lnTo>
                    <a:pt x="2006543" y="82821"/>
                  </a:lnTo>
                  <a:lnTo>
                    <a:pt x="3707760" y="487999"/>
                  </a:lnTo>
                  <a:lnTo>
                    <a:pt x="5469710" y="1434106"/>
                  </a:lnTo>
                  <a:lnTo>
                    <a:pt x="5495947" y="1466268"/>
                  </a:lnTo>
                  <a:lnTo>
                    <a:pt x="5525691" y="1518841"/>
                  </a:lnTo>
                  <a:lnTo>
                    <a:pt x="5551532" y="1576837"/>
                  </a:lnTo>
                  <a:lnTo>
                    <a:pt x="5566063" y="1625270"/>
                  </a:lnTo>
                  <a:lnTo>
                    <a:pt x="5561874" y="1649155"/>
                  </a:lnTo>
                  <a:lnTo>
                    <a:pt x="5482911" y="1681483"/>
                  </a:lnTo>
                  <a:lnTo>
                    <a:pt x="5404482" y="1713056"/>
                  </a:lnTo>
                  <a:lnTo>
                    <a:pt x="5326589" y="1743878"/>
                  </a:lnTo>
                  <a:lnTo>
                    <a:pt x="5249231" y="1773956"/>
                  </a:lnTo>
                  <a:lnTo>
                    <a:pt x="5172409" y="1803294"/>
                  </a:lnTo>
                  <a:lnTo>
                    <a:pt x="5096125" y="1831899"/>
                  </a:lnTo>
                  <a:lnTo>
                    <a:pt x="5020378" y="1859775"/>
                  </a:lnTo>
                  <a:lnTo>
                    <a:pt x="4945170" y="1886929"/>
                  </a:lnTo>
                  <a:lnTo>
                    <a:pt x="4870500" y="1913365"/>
                  </a:lnTo>
                  <a:lnTo>
                    <a:pt x="4796371" y="1939090"/>
                  </a:lnTo>
                  <a:lnTo>
                    <a:pt x="4722782" y="1964109"/>
                  </a:lnTo>
                  <a:lnTo>
                    <a:pt x="4649734" y="1988427"/>
                  </a:lnTo>
                  <a:lnTo>
                    <a:pt x="4577227" y="2012050"/>
                  </a:lnTo>
                  <a:lnTo>
                    <a:pt x="4505263" y="2034984"/>
                  </a:lnTo>
                  <a:lnTo>
                    <a:pt x="4433842" y="2057233"/>
                  </a:lnTo>
                  <a:lnTo>
                    <a:pt x="4362965" y="2078804"/>
                  </a:lnTo>
                  <a:lnTo>
                    <a:pt x="4292632" y="2099702"/>
                  </a:lnTo>
                  <a:lnTo>
                    <a:pt x="4222844" y="2119933"/>
                  </a:lnTo>
                  <a:lnTo>
                    <a:pt x="4153601" y="2139501"/>
                  </a:lnTo>
                  <a:lnTo>
                    <a:pt x="4084905" y="2158413"/>
                  </a:lnTo>
                  <a:lnTo>
                    <a:pt x="4016756" y="2176674"/>
                  </a:lnTo>
                  <a:lnTo>
                    <a:pt x="3949155" y="2194290"/>
                  </a:lnTo>
                  <a:lnTo>
                    <a:pt x="3882102" y="2211266"/>
                  </a:lnTo>
                  <a:lnTo>
                    <a:pt x="3815598" y="2227607"/>
                  </a:lnTo>
                  <a:lnTo>
                    <a:pt x="3749644" y="2243319"/>
                  </a:lnTo>
                  <a:lnTo>
                    <a:pt x="3684240" y="2258409"/>
                  </a:lnTo>
                  <a:lnTo>
                    <a:pt x="3619386" y="2272880"/>
                  </a:lnTo>
                  <a:lnTo>
                    <a:pt x="3555085" y="2286739"/>
                  </a:lnTo>
                  <a:lnTo>
                    <a:pt x="3491336" y="2299991"/>
                  </a:lnTo>
                  <a:lnTo>
                    <a:pt x="3428140" y="2312642"/>
                  </a:lnTo>
                  <a:lnTo>
                    <a:pt x="3365497" y="2324698"/>
                  </a:lnTo>
                  <a:lnTo>
                    <a:pt x="3303409" y="2336163"/>
                  </a:lnTo>
                  <a:lnTo>
                    <a:pt x="3241875" y="2347043"/>
                  </a:lnTo>
                  <a:lnTo>
                    <a:pt x="3180897" y="2357344"/>
                  </a:lnTo>
                  <a:lnTo>
                    <a:pt x="3120476" y="2367071"/>
                  </a:lnTo>
                  <a:lnTo>
                    <a:pt x="3060611" y="2376231"/>
                  </a:lnTo>
                  <a:lnTo>
                    <a:pt x="3001304" y="2384827"/>
                  </a:lnTo>
                  <a:lnTo>
                    <a:pt x="2942555" y="2392867"/>
                  </a:lnTo>
                  <a:lnTo>
                    <a:pt x="2884365" y="2400355"/>
                  </a:lnTo>
                  <a:lnTo>
                    <a:pt x="2826735" y="2407297"/>
                  </a:lnTo>
                  <a:lnTo>
                    <a:pt x="2769665" y="2413698"/>
                  </a:lnTo>
                  <a:lnTo>
                    <a:pt x="2713156" y="2419564"/>
                  </a:lnTo>
                  <a:lnTo>
                    <a:pt x="2657208" y="2424901"/>
                  </a:lnTo>
                  <a:lnTo>
                    <a:pt x="2601823" y="2429714"/>
                  </a:lnTo>
                  <a:lnTo>
                    <a:pt x="2547000" y="2434008"/>
                  </a:lnTo>
                  <a:lnTo>
                    <a:pt x="2492741" y="2437790"/>
                  </a:lnTo>
                  <a:lnTo>
                    <a:pt x="2439046" y="2441064"/>
                  </a:lnTo>
                  <a:lnTo>
                    <a:pt x="2385916" y="2443836"/>
                  </a:lnTo>
                  <a:lnTo>
                    <a:pt x="2333352" y="2446111"/>
                  </a:lnTo>
                  <a:lnTo>
                    <a:pt x="2281353" y="2447896"/>
                  </a:lnTo>
                  <a:lnTo>
                    <a:pt x="2229922" y="2449195"/>
                  </a:lnTo>
                  <a:lnTo>
                    <a:pt x="2179058" y="2450015"/>
                  </a:lnTo>
                  <a:lnTo>
                    <a:pt x="2128762" y="2450360"/>
                  </a:lnTo>
                  <a:lnTo>
                    <a:pt x="2079035" y="2450236"/>
                  </a:lnTo>
                  <a:lnTo>
                    <a:pt x="2029878" y="2449649"/>
                  </a:lnTo>
                  <a:lnTo>
                    <a:pt x="1981291" y="2448604"/>
                  </a:lnTo>
                  <a:lnTo>
                    <a:pt x="1933274" y="2447107"/>
                  </a:lnTo>
                  <a:lnTo>
                    <a:pt x="1885829" y="2445164"/>
                  </a:lnTo>
                  <a:lnTo>
                    <a:pt x="1838956" y="2442779"/>
                  </a:lnTo>
                  <a:lnTo>
                    <a:pt x="1792656" y="2439958"/>
                  </a:lnTo>
                  <a:lnTo>
                    <a:pt x="1746930" y="2436707"/>
                  </a:lnTo>
                  <a:lnTo>
                    <a:pt x="1701777" y="2433032"/>
                  </a:lnTo>
                  <a:lnTo>
                    <a:pt x="1657200" y="2428937"/>
                  </a:lnTo>
                  <a:lnTo>
                    <a:pt x="1613197" y="2424429"/>
                  </a:lnTo>
                  <a:lnTo>
                    <a:pt x="1569771" y="2419513"/>
                  </a:lnTo>
                  <a:lnTo>
                    <a:pt x="1526922" y="2414194"/>
                  </a:lnTo>
                  <a:lnTo>
                    <a:pt x="1484650" y="2408478"/>
                  </a:lnTo>
                  <a:lnTo>
                    <a:pt x="1442956" y="2402371"/>
                  </a:lnTo>
                  <a:lnTo>
                    <a:pt x="1401841" y="2395877"/>
                  </a:lnTo>
                  <a:lnTo>
                    <a:pt x="1361306" y="2389003"/>
                  </a:lnTo>
                  <a:lnTo>
                    <a:pt x="1321350" y="2381754"/>
                  </a:lnTo>
                  <a:lnTo>
                    <a:pt x="1281975" y="2374136"/>
                  </a:lnTo>
                  <a:lnTo>
                    <a:pt x="1243182" y="2366153"/>
                  </a:lnTo>
                  <a:lnTo>
                    <a:pt x="1204971" y="2357812"/>
                  </a:lnTo>
                  <a:lnTo>
                    <a:pt x="1167342" y="2349119"/>
                  </a:lnTo>
                  <a:lnTo>
                    <a:pt x="1130297" y="2340077"/>
                  </a:lnTo>
                  <a:lnTo>
                    <a:pt x="1057959" y="2320975"/>
                  </a:lnTo>
                  <a:lnTo>
                    <a:pt x="987963" y="2300549"/>
                  </a:lnTo>
                  <a:lnTo>
                    <a:pt x="920314" y="2278844"/>
                  </a:lnTo>
                  <a:lnTo>
                    <a:pt x="855016" y="2255905"/>
                  </a:lnTo>
                  <a:lnTo>
                    <a:pt x="792076" y="2231774"/>
                  </a:lnTo>
                  <a:lnTo>
                    <a:pt x="731499" y="2206496"/>
                  </a:lnTo>
                  <a:lnTo>
                    <a:pt x="673290" y="2180116"/>
                  </a:lnTo>
                  <a:lnTo>
                    <a:pt x="617454" y="2152678"/>
                  </a:lnTo>
                  <a:lnTo>
                    <a:pt x="563996" y="2124225"/>
                  </a:lnTo>
                  <a:lnTo>
                    <a:pt x="512923" y="2094802"/>
                  </a:lnTo>
                  <a:lnTo>
                    <a:pt x="464238" y="2064453"/>
                  </a:lnTo>
                  <a:lnTo>
                    <a:pt x="417948" y="2033223"/>
                  </a:lnTo>
                  <a:lnTo>
                    <a:pt x="374057" y="2001155"/>
                  </a:lnTo>
                  <a:lnTo>
                    <a:pt x="332572" y="1968293"/>
                  </a:lnTo>
                  <a:lnTo>
                    <a:pt x="293497" y="1934682"/>
                  </a:lnTo>
                  <a:lnTo>
                    <a:pt x="256838" y="1900365"/>
                  </a:lnTo>
                  <a:lnTo>
                    <a:pt x="222599" y="1865388"/>
                  </a:lnTo>
                  <a:lnTo>
                    <a:pt x="190787" y="1829794"/>
                  </a:lnTo>
                  <a:lnTo>
                    <a:pt x="161406" y="1793627"/>
                  </a:lnTo>
                  <a:lnTo>
                    <a:pt x="134461" y="1756931"/>
                  </a:lnTo>
                  <a:lnTo>
                    <a:pt x="109959" y="1719751"/>
                  </a:lnTo>
                  <a:lnTo>
                    <a:pt x="87905" y="1682131"/>
                  </a:lnTo>
                  <a:lnTo>
                    <a:pt x="68303" y="1644114"/>
                  </a:lnTo>
                  <a:lnTo>
                    <a:pt x="51158" y="1605746"/>
                  </a:lnTo>
                  <a:lnTo>
                    <a:pt x="36478" y="1567070"/>
                  </a:lnTo>
                  <a:lnTo>
                    <a:pt x="24265" y="1528130"/>
                  </a:lnTo>
                  <a:lnTo>
                    <a:pt x="14527" y="1488970"/>
                  </a:lnTo>
                  <a:lnTo>
                    <a:pt x="7267" y="1449636"/>
                  </a:lnTo>
                  <a:lnTo>
                    <a:pt x="2492" y="1410170"/>
                  </a:lnTo>
                  <a:lnTo>
                    <a:pt x="207" y="1370617"/>
                  </a:lnTo>
                  <a:lnTo>
                    <a:pt x="0" y="1350821"/>
                  </a:lnTo>
                  <a:lnTo>
                    <a:pt x="417" y="1331021"/>
                  </a:lnTo>
                  <a:lnTo>
                    <a:pt x="40611" y="1028559"/>
                  </a:lnTo>
                  <a:lnTo>
                    <a:pt x="113917" y="594040"/>
                  </a:lnTo>
                  <a:lnTo>
                    <a:pt x="184757" y="195547"/>
                  </a:lnTo>
                  <a:lnTo>
                    <a:pt x="216508" y="20964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1442700" y="5727700"/>
              <a:ext cx="1092200" cy="181610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108700" y="5676900"/>
              <a:ext cx="939800" cy="1892300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027101" y="7774885"/>
              <a:ext cx="1623915" cy="84654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0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pic>
        <p:nvPicPr>
          <p:cNvPr id="1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394ADC2-902A-4B32-BA5F-254566980E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73135" y="6460781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6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4572000"/>
            <a:ext cx="13004800" cy="5181600"/>
            <a:chOff x="0" y="4572000"/>
            <a:chExt cx="13004800" cy="5181600"/>
          </a:xfrm>
        </p:grpSpPr>
        <p:sp>
          <p:nvSpPr>
            <p:cNvPr id="3" name="object 3"/>
            <p:cNvSpPr/>
            <p:nvPr/>
          </p:nvSpPr>
          <p:spPr>
            <a:xfrm>
              <a:off x="6198552" y="6038138"/>
              <a:ext cx="5566410" cy="2450465"/>
            </a:xfrm>
            <a:custGeom>
              <a:avLst/>
              <a:gdLst/>
              <a:ahLst/>
              <a:cxnLst/>
              <a:rect l="l" t="t" r="r" b="b"/>
              <a:pathLst>
                <a:path w="5566409" h="2450465">
                  <a:moveTo>
                    <a:pt x="216495" y="20964"/>
                  </a:moveTo>
                  <a:lnTo>
                    <a:pt x="723596" y="0"/>
                  </a:lnTo>
                  <a:lnTo>
                    <a:pt x="2006530" y="82821"/>
                  </a:lnTo>
                  <a:lnTo>
                    <a:pt x="3707748" y="487999"/>
                  </a:lnTo>
                  <a:lnTo>
                    <a:pt x="5469698" y="1434106"/>
                  </a:lnTo>
                  <a:lnTo>
                    <a:pt x="5495935" y="1466268"/>
                  </a:lnTo>
                  <a:lnTo>
                    <a:pt x="5525678" y="1518841"/>
                  </a:lnTo>
                  <a:lnTo>
                    <a:pt x="5551519" y="1576837"/>
                  </a:lnTo>
                  <a:lnTo>
                    <a:pt x="5566050" y="1625270"/>
                  </a:lnTo>
                  <a:lnTo>
                    <a:pt x="5561862" y="1649155"/>
                  </a:lnTo>
                  <a:lnTo>
                    <a:pt x="5482898" y="1681483"/>
                  </a:lnTo>
                  <a:lnTo>
                    <a:pt x="5404470" y="1713056"/>
                  </a:lnTo>
                  <a:lnTo>
                    <a:pt x="5326576" y="1743878"/>
                  </a:lnTo>
                  <a:lnTo>
                    <a:pt x="5249218" y="1773956"/>
                  </a:lnTo>
                  <a:lnTo>
                    <a:pt x="5172397" y="1803294"/>
                  </a:lnTo>
                  <a:lnTo>
                    <a:pt x="5096112" y="1831899"/>
                  </a:lnTo>
                  <a:lnTo>
                    <a:pt x="5020365" y="1859775"/>
                  </a:lnTo>
                  <a:lnTo>
                    <a:pt x="4945157" y="1886929"/>
                  </a:lnTo>
                  <a:lnTo>
                    <a:pt x="4870488" y="1913365"/>
                  </a:lnTo>
                  <a:lnTo>
                    <a:pt x="4796358" y="1939090"/>
                  </a:lnTo>
                  <a:lnTo>
                    <a:pt x="4722769" y="1964109"/>
                  </a:lnTo>
                  <a:lnTo>
                    <a:pt x="4649721" y="1988427"/>
                  </a:lnTo>
                  <a:lnTo>
                    <a:pt x="4577215" y="2012050"/>
                  </a:lnTo>
                  <a:lnTo>
                    <a:pt x="4505251" y="2034984"/>
                  </a:lnTo>
                  <a:lnTo>
                    <a:pt x="4433830" y="2057233"/>
                  </a:lnTo>
                  <a:lnTo>
                    <a:pt x="4362952" y="2078804"/>
                  </a:lnTo>
                  <a:lnTo>
                    <a:pt x="4292620" y="2099702"/>
                  </a:lnTo>
                  <a:lnTo>
                    <a:pt x="4222832" y="2119933"/>
                  </a:lnTo>
                  <a:lnTo>
                    <a:pt x="4153589" y="2139501"/>
                  </a:lnTo>
                  <a:lnTo>
                    <a:pt x="4084893" y="2158413"/>
                  </a:lnTo>
                  <a:lnTo>
                    <a:pt x="4016744" y="2176674"/>
                  </a:lnTo>
                  <a:lnTo>
                    <a:pt x="3949143" y="2194290"/>
                  </a:lnTo>
                  <a:lnTo>
                    <a:pt x="3882090" y="2211266"/>
                  </a:lnTo>
                  <a:lnTo>
                    <a:pt x="3815586" y="2227607"/>
                  </a:lnTo>
                  <a:lnTo>
                    <a:pt x="3749632" y="2243319"/>
                  </a:lnTo>
                  <a:lnTo>
                    <a:pt x="3684228" y="2258409"/>
                  </a:lnTo>
                  <a:lnTo>
                    <a:pt x="3619375" y="2272880"/>
                  </a:lnTo>
                  <a:lnTo>
                    <a:pt x="3555074" y="2286739"/>
                  </a:lnTo>
                  <a:lnTo>
                    <a:pt x="3491325" y="2299991"/>
                  </a:lnTo>
                  <a:lnTo>
                    <a:pt x="3428128" y="2312642"/>
                  </a:lnTo>
                  <a:lnTo>
                    <a:pt x="3365486" y="2324698"/>
                  </a:lnTo>
                  <a:lnTo>
                    <a:pt x="3303398" y="2336163"/>
                  </a:lnTo>
                  <a:lnTo>
                    <a:pt x="3241864" y="2347043"/>
                  </a:lnTo>
                  <a:lnTo>
                    <a:pt x="3180887" y="2357344"/>
                  </a:lnTo>
                  <a:lnTo>
                    <a:pt x="3120465" y="2367071"/>
                  </a:lnTo>
                  <a:lnTo>
                    <a:pt x="3060601" y="2376231"/>
                  </a:lnTo>
                  <a:lnTo>
                    <a:pt x="3001294" y="2384827"/>
                  </a:lnTo>
                  <a:lnTo>
                    <a:pt x="2942545" y="2392867"/>
                  </a:lnTo>
                  <a:lnTo>
                    <a:pt x="2884355" y="2400355"/>
                  </a:lnTo>
                  <a:lnTo>
                    <a:pt x="2826725" y="2407297"/>
                  </a:lnTo>
                  <a:lnTo>
                    <a:pt x="2769655" y="2413698"/>
                  </a:lnTo>
                  <a:lnTo>
                    <a:pt x="2713146" y="2419564"/>
                  </a:lnTo>
                  <a:lnTo>
                    <a:pt x="2657198" y="2424901"/>
                  </a:lnTo>
                  <a:lnTo>
                    <a:pt x="2601813" y="2429714"/>
                  </a:lnTo>
                  <a:lnTo>
                    <a:pt x="2546990" y="2434008"/>
                  </a:lnTo>
                  <a:lnTo>
                    <a:pt x="2492731" y="2437790"/>
                  </a:lnTo>
                  <a:lnTo>
                    <a:pt x="2439037" y="2441064"/>
                  </a:lnTo>
                  <a:lnTo>
                    <a:pt x="2385907" y="2443836"/>
                  </a:lnTo>
                  <a:lnTo>
                    <a:pt x="2333343" y="2446111"/>
                  </a:lnTo>
                  <a:lnTo>
                    <a:pt x="2281344" y="2447896"/>
                  </a:lnTo>
                  <a:lnTo>
                    <a:pt x="2229913" y="2449195"/>
                  </a:lnTo>
                  <a:lnTo>
                    <a:pt x="2179049" y="2450015"/>
                  </a:lnTo>
                  <a:lnTo>
                    <a:pt x="2128754" y="2450360"/>
                  </a:lnTo>
                  <a:lnTo>
                    <a:pt x="2079027" y="2450236"/>
                  </a:lnTo>
                  <a:lnTo>
                    <a:pt x="2029870" y="2449649"/>
                  </a:lnTo>
                  <a:lnTo>
                    <a:pt x="1981282" y="2448604"/>
                  </a:lnTo>
                  <a:lnTo>
                    <a:pt x="1933266" y="2447107"/>
                  </a:lnTo>
                  <a:lnTo>
                    <a:pt x="1885821" y="2445164"/>
                  </a:lnTo>
                  <a:lnTo>
                    <a:pt x="1838949" y="2442779"/>
                  </a:lnTo>
                  <a:lnTo>
                    <a:pt x="1792649" y="2439958"/>
                  </a:lnTo>
                  <a:lnTo>
                    <a:pt x="1746922" y="2436707"/>
                  </a:lnTo>
                  <a:lnTo>
                    <a:pt x="1701770" y="2433032"/>
                  </a:lnTo>
                  <a:lnTo>
                    <a:pt x="1657192" y="2428937"/>
                  </a:lnTo>
                  <a:lnTo>
                    <a:pt x="1613190" y="2424429"/>
                  </a:lnTo>
                  <a:lnTo>
                    <a:pt x="1569764" y="2419513"/>
                  </a:lnTo>
                  <a:lnTo>
                    <a:pt x="1526915" y="2414194"/>
                  </a:lnTo>
                  <a:lnTo>
                    <a:pt x="1484643" y="2408478"/>
                  </a:lnTo>
                  <a:lnTo>
                    <a:pt x="1442950" y="2402371"/>
                  </a:lnTo>
                  <a:lnTo>
                    <a:pt x="1401835" y="2395877"/>
                  </a:lnTo>
                  <a:lnTo>
                    <a:pt x="1361299" y="2389003"/>
                  </a:lnTo>
                  <a:lnTo>
                    <a:pt x="1321344" y="2381754"/>
                  </a:lnTo>
                  <a:lnTo>
                    <a:pt x="1281969" y="2374136"/>
                  </a:lnTo>
                  <a:lnTo>
                    <a:pt x="1243176" y="2366153"/>
                  </a:lnTo>
                  <a:lnTo>
                    <a:pt x="1204965" y="2357812"/>
                  </a:lnTo>
                  <a:lnTo>
                    <a:pt x="1167336" y="2349119"/>
                  </a:lnTo>
                  <a:lnTo>
                    <a:pt x="1130291" y="2340077"/>
                  </a:lnTo>
                  <a:lnTo>
                    <a:pt x="1057954" y="2320975"/>
                  </a:lnTo>
                  <a:lnTo>
                    <a:pt x="987958" y="2300549"/>
                  </a:lnTo>
                  <a:lnTo>
                    <a:pt x="920309" y="2278844"/>
                  </a:lnTo>
                  <a:lnTo>
                    <a:pt x="855012" y="2255905"/>
                  </a:lnTo>
                  <a:lnTo>
                    <a:pt x="792072" y="2231774"/>
                  </a:lnTo>
                  <a:lnTo>
                    <a:pt x="731495" y="2206496"/>
                  </a:lnTo>
                  <a:lnTo>
                    <a:pt x="673286" y="2180116"/>
                  </a:lnTo>
                  <a:lnTo>
                    <a:pt x="617450" y="2152678"/>
                  </a:lnTo>
                  <a:lnTo>
                    <a:pt x="563993" y="2124225"/>
                  </a:lnTo>
                  <a:lnTo>
                    <a:pt x="512920" y="2094802"/>
                  </a:lnTo>
                  <a:lnTo>
                    <a:pt x="464235" y="2064453"/>
                  </a:lnTo>
                  <a:lnTo>
                    <a:pt x="417945" y="2033223"/>
                  </a:lnTo>
                  <a:lnTo>
                    <a:pt x="374055" y="2001155"/>
                  </a:lnTo>
                  <a:lnTo>
                    <a:pt x="332570" y="1968293"/>
                  </a:lnTo>
                  <a:lnTo>
                    <a:pt x="293495" y="1934682"/>
                  </a:lnTo>
                  <a:lnTo>
                    <a:pt x="256836" y="1900365"/>
                  </a:lnTo>
                  <a:lnTo>
                    <a:pt x="222598" y="1865388"/>
                  </a:lnTo>
                  <a:lnTo>
                    <a:pt x="190785" y="1829794"/>
                  </a:lnTo>
                  <a:lnTo>
                    <a:pt x="161405" y="1793627"/>
                  </a:lnTo>
                  <a:lnTo>
                    <a:pt x="134461" y="1756931"/>
                  </a:lnTo>
                  <a:lnTo>
                    <a:pt x="109959" y="1719751"/>
                  </a:lnTo>
                  <a:lnTo>
                    <a:pt x="87904" y="1682131"/>
                  </a:lnTo>
                  <a:lnTo>
                    <a:pt x="68302" y="1644114"/>
                  </a:lnTo>
                  <a:lnTo>
                    <a:pt x="51158" y="1605746"/>
                  </a:lnTo>
                  <a:lnTo>
                    <a:pt x="36477" y="1567070"/>
                  </a:lnTo>
                  <a:lnTo>
                    <a:pt x="24265" y="1528130"/>
                  </a:lnTo>
                  <a:lnTo>
                    <a:pt x="14526" y="1488970"/>
                  </a:lnTo>
                  <a:lnTo>
                    <a:pt x="7267" y="1449636"/>
                  </a:lnTo>
                  <a:lnTo>
                    <a:pt x="2492" y="1410170"/>
                  </a:lnTo>
                  <a:lnTo>
                    <a:pt x="207" y="1370617"/>
                  </a:lnTo>
                  <a:lnTo>
                    <a:pt x="0" y="1350821"/>
                  </a:lnTo>
                  <a:lnTo>
                    <a:pt x="417" y="1331021"/>
                  </a:lnTo>
                  <a:lnTo>
                    <a:pt x="40603" y="1028559"/>
                  </a:lnTo>
                  <a:lnTo>
                    <a:pt x="113906" y="594040"/>
                  </a:lnTo>
                  <a:lnTo>
                    <a:pt x="184744" y="195547"/>
                  </a:lnTo>
                  <a:lnTo>
                    <a:pt x="216495" y="20964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214100" y="5943600"/>
              <a:ext cx="1092200" cy="1816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892800" y="5905500"/>
              <a:ext cx="939800" cy="18923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810500" y="7988300"/>
              <a:ext cx="1623915" cy="84654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470900" y="4572000"/>
              <a:ext cx="1092200" cy="1816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457200" y="419100"/>
            <a:ext cx="12077700" cy="1447800"/>
            <a:chOff x="457200" y="419100"/>
            <a:chExt cx="12077700" cy="1447800"/>
          </a:xfrm>
        </p:grpSpPr>
        <p:sp>
          <p:nvSpPr>
            <p:cNvPr id="9" name="object 9"/>
            <p:cNvSpPr/>
            <p:nvPr/>
          </p:nvSpPr>
          <p:spPr>
            <a:xfrm>
              <a:off x="482600" y="444500"/>
              <a:ext cx="12026900" cy="1397000"/>
            </a:xfrm>
            <a:custGeom>
              <a:avLst/>
              <a:gdLst/>
              <a:ahLst/>
              <a:cxnLst/>
              <a:rect l="l" t="t" r="r" b="b"/>
              <a:pathLst>
                <a:path w="12026900" h="1397000">
                  <a:moveTo>
                    <a:pt x="118364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1206500"/>
                  </a:lnTo>
                  <a:lnTo>
                    <a:pt x="5031" y="1250178"/>
                  </a:lnTo>
                  <a:lnTo>
                    <a:pt x="19363" y="1290275"/>
                  </a:lnTo>
                  <a:lnTo>
                    <a:pt x="41851" y="1325646"/>
                  </a:lnTo>
                  <a:lnTo>
                    <a:pt x="71353" y="1355148"/>
                  </a:lnTo>
                  <a:lnTo>
                    <a:pt x="106724" y="1377636"/>
                  </a:lnTo>
                  <a:lnTo>
                    <a:pt x="146821" y="1391968"/>
                  </a:lnTo>
                  <a:lnTo>
                    <a:pt x="190500" y="1397000"/>
                  </a:lnTo>
                  <a:lnTo>
                    <a:pt x="11836400" y="1397000"/>
                  </a:lnTo>
                  <a:lnTo>
                    <a:pt x="11880078" y="1391968"/>
                  </a:lnTo>
                  <a:lnTo>
                    <a:pt x="11920175" y="1377636"/>
                  </a:lnTo>
                  <a:lnTo>
                    <a:pt x="11955546" y="1355148"/>
                  </a:lnTo>
                  <a:lnTo>
                    <a:pt x="11985048" y="1325646"/>
                  </a:lnTo>
                  <a:lnTo>
                    <a:pt x="12007536" y="1290275"/>
                  </a:lnTo>
                  <a:lnTo>
                    <a:pt x="12021868" y="1250178"/>
                  </a:lnTo>
                  <a:lnTo>
                    <a:pt x="12026900" y="1206500"/>
                  </a:lnTo>
                  <a:lnTo>
                    <a:pt x="12026900" y="190500"/>
                  </a:lnTo>
                  <a:lnTo>
                    <a:pt x="12021868" y="146821"/>
                  </a:lnTo>
                  <a:lnTo>
                    <a:pt x="12007536" y="106724"/>
                  </a:lnTo>
                  <a:lnTo>
                    <a:pt x="11985048" y="71353"/>
                  </a:lnTo>
                  <a:lnTo>
                    <a:pt x="11955546" y="41851"/>
                  </a:lnTo>
                  <a:lnTo>
                    <a:pt x="11920175" y="19363"/>
                  </a:lnTo>
                  <a:lnTo>
                    <a:pt x="11880078" y="5031"/>
                  </a:lnTo>
                  <a:lnTo>
                    <a:pt x="118364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82600" y="444500"/>
              <a:ext cx="12026900" cy="1397000"/>
            </a:xfrm>
            <a:custGeom>
              <a:avLst/>
              <a:gdLst/>
              <a:ahLst/>
              <a:cxnLst/>
              <a:rect l="l" t="t" r="r" b="b"/>
              <a:pathLst>
                <a:path w="12026900" h="1397000">
                  <a:moveTo>
                    <a:pt x="0" y="1206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1836400" y="0"/>
                  </a:lnTo>
                  <a:lnTo>
                    <a:pt x="11880078" y="5031"/>
                  </a:lnTo>
                  <a:lnTo>
                    <a:pt x="11920175" y="19363"/>
                  </a:lnTo>
                  <a:lnTo>
                    <a:pt x="11955546" y="41851"/>
                  </a:lnTo>
                  <a:lnTo>
                    <a:pt x="11985048" y="71353"/>
                  </a:lnTo>
                  <a:lnTo>
                    <a:pt x="12007536" y="106724"/>
                  </a:lnTo>
                  <a:lnTo>
                    <a:pt x="12021868" y="146821"/>
                  </a:lnTo>
                  <a:lnTo>
                    <a:pt x="12026900" y="190500"/>
                  </a:lnTo>
                  <a:lnTo>
                    <a:pt x="12026900" y="1206500"/>
                  </a:lnTo>
                  <a:lnTo>
                    <a:pt x="12021868" y="1250178"/>
                  </a:lnTo>
                  <a:lnTo>
                    <a:pt x="12007536" y="1290275"/>
                  </a:lnTo>
                  <a:lnTo>
                    <a:pt x="11985048" y="1325646"/>
                  </a:lnTo>
                  <a:lnTo>
                    <a:pt x="11955546" y="1355148"/>
                  </a:lnTo>
                  <a:lnTo>
                    <a:pt x="11920175" y="1377636"/>
                  </a:lnTo>
                  <a:lnTo>
                    <a:pt x="11880078" y="1391968"/>
                  </a:lnTo>
                  <a:lnTo>
                    <a:pt x="11836400" y="1397000"/>
                  </a:lnTo>
                  <a:lnTo>
                    <a:pt x="190500" y="1397000"/>
                  </a:lnTo>
                  <a:lnTo>
                    <a:pt x="146821" y="1391968"/>
                  </a:lnTo>
                  <a:lnTo>
                    <a:pt x="106724" y="1377636"/>
                  </a:lnTo>
                  <a:lnTo>
                    <a:pt x="71353" y="1355148"/>
                  </a:lnTo>
                  <a:lnTo>
                    <a:pt x="41851" y="1325646"/>
                  </a:lnTo>
                  <a:lnTo>
                    <a:pt x="19363" y="1290275"/>
                  </a:lnTo>
                  <a:lnTo>
                    <a:pt x="5031" y="1250178"/>
                  </a:lnTo>
                  <a:lnTo>
                    <a:pt x="0" y="1206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4160" rIns="0" bIns="0" rtlCol="0">
            <a:spAutoFit/>
          </a:bodyPr>
          <a:lstStyle/>
          <a:p>
            <a:pPr marL="4051300" marR="5080" indent="-3809365">
              <a:lnSpc>
                <a:spcPts val="4400"/>
              </a:lnSpc>
              <a:spcBef>
                <a:spcPts val="580"/>
              </a:spcBef>
            </a:pPr>
            <a:r>
              <a:rPr sz="4000" spc="-30" dirty="0"/>
              <a:t>Which </a:t>
            </a:r>
            <a:r>
              <a:rPr sz="4000" spc="-40" dirty="0"/>
              <a:t>of </a:t>
            </a:r>
            <a:r>
              <a:rPr sz="4000" spc="-65" dirty="0"/>
              <a:t>these </a:t>
            </a:r>
            <a:r>
              <a:rPr sz="4000" spc="15" dirty="0"/>
              <a:t>sets </a:t>
            </a:r>
            <a:r>
              <a:rPr sz="4000" spc="-40" dirty="0"/>
              <a:t>of </a:t>
            </a:r>
            <a:r>
              <a:rPr sz="4000" spc="-155" dirty="0"/>
              <a:t>bulbs </a:t>
            </a:r>
            <a:r>
              <a:rPr sz="4000" spc="-370" dirty="0"/>
              <a:t>do </a:t>
            </a:r>
            <a:r>
              <a:rPr sz="4000" spc="-190" dirty="0"/>
              <a:t>you </a:t>
            </a:r>
            <a:r>
              <a:rPr sz="4000" spc="80" dirty="0"/>
              <a:t>think </a:t>
            </a:r>
            <a:r>
              <a:rPr sz="4000" spc="-195" dirty="0"/>
              <a:t>would </a:t>
            </a:r>
            <a:r>
              <a:rPr sz="4000" spc="-105" dirty="0"/>
              <a:t>shine </a:t>
            </a:r>
            <a:r>
              <a:rPr sz="4000" spc="-70" dirty="0"/>
              <a:t>the  </a:t>
            </a:r>
            <a:r>
              <a:rPr sz="4000" spc="25" dirty="0"/>
              <a:t>brightest </a:t>
            </a:r>
            <a:r>
              <a:rPr sz="4000" spc="-100" dirty="0"/>
              <a:t>and</a:t>
            </a:r>
            <a:r>
              <a:rPr sz="4000" spc="160" dirty="0"/>
              <a:t> </a:t>
            </a:r>
            <a:r>
              <a:rPr sz="4000" spc="-15" dirty="0"/>
              <a:t>why?</a:t>
            </a:r>
            <a:endParaRPr sz="4000"/>
          </a:p>
        </p:txBody>
      </p:sp>
      <p:grpSp>
        <p:nvGrpSpPr>
          <p:cNvPr id="12" name="object 12"/>
          <p:cNvGrpSpPr/>
          <p:nvPr/>
        </p:nvGrpSpPr>
        <p:grpSpPr>
          <a:xfrm>
            <a:off x="749300" y="2413000"/>
            <a:ext cx="6426200" cy="2945130"/>
            <a:chOff x="749300" y="2413000"/>
            <a:chExt cx="6426200" cy="2945130"/>
          </a:xfrm>
        </p:grpSpPr>
        <p:sp>
          <p:nvSpPr>
            <p:cNvPr id="13" name="object 13"/>
            <p:cNvSpPr/>
            <p:nvPr/>
          </p:nvSpPr>
          <p:spPr>
            <a:xfrm>
              <a:off x="1058256" y="2552413"/>
              <a:ext cx="5566410" cy="2450465"/>
            </a:xfrm>
            <a:custGeom>
              <a:avLst/>
              <a:gdLst/>
              <a:ahLst/>
              <a:cxnLst/>
              <a:rect l="l" t="t" r="r" b="b"/>
              <a:pathLst>
                <a:path w="5566409" h="2450465">
                  <a:moveTo>
                    <a:pt x="216507" y="20964"/>
                  </a:moveTo>
                  <a:lnTo>
                    <a:pt x="723608" y="0"/>
                  </a:lnTo>
                  <a:lnTo>
                    <a:pt x="2006542" y="82821"/>
                  </a:lnTo>
                  <a:lnTo>
                    <a:pt x="3707760" y="487999"/>
                  </a:lnTo>
                  <a:lnTo>
                    <a:pt x="5469710" y="1434106"/>
                  </a:lnTo>
                  <a:lnTo>
                    <a:pt x="5495947" y="1466268"/>
                  </a:lnTo>
                  <a:lnTo>
                    <a:pt x="5525690" y="1518841"/>
                  </a:lnTo>
                  <a:lnTo>
                    <a:pt x="5551531" y="1576837"/>
                  </a:lnTo>
                  <a:lnTo>
                    <a:pt x="5566062" y="1625270"/>
                  </a:lnTo>
                  <a:lnTo>
                    <a:pt x="5561874" y="1649155"/>
                  </a:lnTo>
                  <a:lnTo>
                    <a:pt x="5482911" y="1681483"/>
                  </a:lnTo>
                  <a:lnTo>
                    <a:pt x="5404482" y="1713056"/>
                  </a:lnTo>
                  <a:lnTo>
                    <a:pt x="5326588" y="1743878"/>
                  </a:lnTo>
                  <a:lnTo>
                    <a:pt x="5249230" y="1773956"/>
                  </a:lnTo>
                  <a:lnTo>
                    <a:pt x="5172409" y="1803294"/>
                  </a:lnTo>
                  <a:lnTo>
                    <a:pt x="5096124" y="1831899"/>
                  </a:lnTo>
                  <a:lnTo>
                    <a:pt x="5020378" y="1859775"/>
                  </a:lnTo>
                  <a:lnTo>
                    <a:pt x="4945169" y="1886929"/>
                  </a:lnTo>
                  <a:lnTo>
                    <a:pt x="4870500" y="1913365"/>
                  </a:lnTo>
                  <a:lnTo>
                    <a:pt x="4796371" y="1939090"/>
                  </a:lnTo>
                  <a:lnTo>
                    <a:pt x="4722781" y="1964109"/>
                  </a:lnTo>
                  <a:lnTo>
                    <a:pt x="4649733" y="1988427"/>
                  </a:lnTo>
                  <a:lnTo>
                    <a:pt x="4577227" y="2012050"/>
                  </a:lnTo>
                  <a:lnTo>
                    <a:pt x="4505263" y="2034984"/>
                  </a:lnTo>
                  <a:lnTo>
                    <a:pt x="4433842" y="2057233"/>
                  </a:lnTo>
                  <a:lnTo>
                    <a:pt x="4362965" y="2078804"/>
                  </a:lnTo>
                  <a:lnTo>
                    <a:pt x="4292632" y="2099702"/>
                  </a:lnTo>
                  <a:lnTo>
                    <a:pt x="4222844" y="2119933"/>
                  </a:lnTo>
                  <a:lnTo>
                    <a:pt x="4153601" y="2139501"/>
                  </a:lnTo>
                  <a:lnTo>
                    <a:pt x="4084906" y="2158413"/>
                  </a:lnTo>
                  <a:lnTo>
                    <a:pt x="4016757" y="2176674"/>
                  </a:lnTo>
                  <a:lnTo>
                    <a:pt x="3949155" y="2194290"/>
                  </a:lnTo>
                  <a:lnTo>
                    <a:pt x="3882102" y="2211266"/>
                  </a:lnTo>
                  <a:lnTo>
                    <a:pt x="3815598" y="2227607"/>
                  </a:lnTo>
                  <a:lnTo>
                    <a:pt x="3749644" y="2243319"/>
                  </a:lnTo>
                  <a:lnTo>
                    <a:pt x="3684240" y="2258409"/>
                  </a:lnTo>
                  <a:lnTo>
                    <a:pt x="3619387" y="2272880"/>
                  </a:lnTo>
                  <a:lnTo>
                    <a:pt x="3555086" y="2286739"/>
                  </a:lnTo>
                  <a:lnTo>
                    <a:pt x="3491337" y="2299991"/>
                  </a:lnTo>
                  <a:lnTo>
                    <a:pt x="3428140" y="2312642"/>
                  </a:lnTo>
                  <a:lnTo>
                    <a:pt x="3365498" y="2324698"/>
                  </a:lnTo>
                  <a:lnTo>
                    <a:pt x="3303410" y="2336163"/>
                  </a:lnTo>
                  <a:lnTo>
                    <a:pt x="3241876" y="2347043"/>
                  </a:lnTo>
                  <a:lnTo>
                    <a:pt x="3180899" y="2357344"/>
                  </a:lnTo>
                  <a:lnTo>
                    <a:pt x="3120477" y="2367071"/>
                  </a:lnTo>
                  <a:lnTo>
                    <a:pt x="3060612" y="2376231"/>
                  </a:lnTo>
                  <a:lnTo>
                    <a:pt x="3001305" y="2384827"/>
                  </a:lnTo>
                  <a:lnTo>
                    <a:pt x="2942557" y="2392867"/>
                  </a:lnTo>
                  <a:lnTo>
                    <a:pt x="2884367" y="2400355"/>
                  </a:lnTo>
                  <a:lnTo>
                    <a:pt x="2826737" y="2407297"/>
                  </a:lnTo>
                  <a:lnTo>
                    <a:pt x="2769667" y="2413698"/>
                  </a:lnTo>
                  <a:lnTo>
                    <a:pt x="2713158" y="2419564"/>
                  </a:lnTo>
                  <a:lnTo>
                    <a:pt x="2657210" y="2424901"/>
                  </a:lnTo>
                  <a:lnTo>
                    <a:pt x="2601825" y="2429714"/>
                  </a:lnTo>
                  <a:lnTo>
                    <a:pt x="2547002" y="2434008"/>
                  </a:lnTo>
                  <a:lnTo>
                    <a:pt x="2492743" y="2437790"/>
                  </a:lnTo>
                  <a:lnTo>
                    <a:pt x="2439048" y="2441064"/>
                  </a:lnTo>
                  <a:lnTo>
                    <a:pt x="2385919" y="2443836"/>
                  </a:lnTo>
                  <a:lnTo>
                    <a:pt x="2333354" y="2446111"/>
                  </a:lnTo>
                  <a:lnTo>
                    <a:pt x="2281356" y="2447896"/>
                  </a:lnTo>
                  <a:lnTo>
                    <a:pt x="2229925" y="2449195"/>
                  </a:lnTo>
                  <a:lnTo>
                    <a:pt x="2179061" y="2450015"/>
                  </a:lnTo>
                  <a:lnTo>
                    <a:pt x="2128765" y="2450360"/>
                  </a:lnTo>
                  <a:lnTo>
                    <a:pt x="2079038" y="2450236"/>
                  </a:lnTo>
                  <a:lnTo>
                    <a:pt x="2029881" y="2449649"/>
                  </a:lnTo>
                  <a:lnTo>
                    <a:pt x="1981294" y="2448604"/>
                  </a:lnTo>
                  <a:lnTo>
                    <a:pt x="1933277" y="2447107"/>
                  </a:lnTo>
                  <a:lnTo>
                    <a:pt x="1885833" y="2445164"/>
                  </a:lnTo>
                  <a:lnTo>
                    <a:pt x="1838960" y="2442779"/>
                  </a:lnTo>
                  <a:lnTo>
                    <a:pt x="1792660" y="2439958"/>
                  </a:lnTo>
                  <a:lnTo>
                    <a:pt x="1746933" y="2436707"/>
                  </a:lnTo>
                  <a:lnTo>
                    <a:pt x="1701781" y="2433032"/>
                  </a:lnTo>
                  <a:lnTo>
                    <a:pt x="1657203" y="2428937"/>
                  </a:lnTo>
                  <a:lnTo>
                    <a:pt x="1613201" y="2424429"/>
                  </a:lnTo>
                  <a:lnTo>
                    <a:pt x="1569775" y="2419513"/>
                  </a:lnTo>
                  <a:lnTo>
                    <a:pt x="1526926" y="2414194"/>
                  </a:lnTo>
                  <a:lnTo>
                    <a:pt x="1484654" y="2408478"/>
                  </a:lnTo>
                  <a:lnTo>
                    <a:pt x="1442960" y="2402371"/>
                  </a:lnTo>
                  <a:lnTo>
                    <a:pt x="1401845" y="2395877"/>
                  </a:lnTo>
                  <a:lnTo>
                    <a:pt x="1361310" y="2389003"/>
                  </a:lnTo>
                  <a:lnTo>
                    <a:pt x="1321354" y="2381754"/>
                  </a:lnTo>
                  <a:lnTo>
                    <a:pt x="1281980" y="2374136"/>
                  </a:lnTo>
                  <a:lnTo>
                    <a:pt x="1243186" y="2366153"/>
                  </a:lnTo>
                  <a:lnTo>
                    <a:pt x="1204975" y="2357812"/>
                  </a:lnTo>
                  <a:lnTo>
                    <a:pt x="1167346" y="2349119"/>
                  </a:lnTo>
                  <a:lnTo>
                    <a:pt x="1130301" y="2340077"/>
                  </a:lnTo>
                  <a:lnTo>
                    <a:pt x="1057964" y="2320975"/>
                  </a:lnTo>
                  <a:lnTo>
                    <a:pt x="987968" y="2300549"/>
                  </a:lnTo>
                  <a:lnTo>
                    <a:pt x="920318" y="2278844"/>
                  </a:lnTo>
                  <a:lnTo>
                    <a:pt x="855021" y="2255905"/>
                  </a:lnTo>
                  <a:lnTo>
                    <a:pt x="792081" y="2231774"/>
                  </a:lnTo>
                  <a:lnTo>
                    <a:pt x="731504" y="2206496"/>
                  </a:lnTo>
                  <a:lnTo>
                    <a:pt x="673295" y="2180116"/>
                  </a:lnTo>
                  <a:lnTo>
                    <a:pt x="617459" y="2152678"/>
                  </a:lnTo>
                  <a:lnTo>
                    <a:pt x="564001" y="2124225"/>
                  </a:lnTo>
                  <a:lnTo>
                    <a:pt x="512928" y="2094802"/>
                  </a:lnTo>
                  <a:lnTo>
                    <a:pt x="464243" y="2064453"/>
                  </a:lnTo>
                  <a:lnTo>
                    <a:pt x="417953" y="2033223"/>
                  </a:lnTo>
                  <a:lnTo>
                    <a:pt x="374062" y="2001155"/>
                  </a:lnTo>
                  <a:lnTo>
                    <a:pt x="332577" y="1968293"/>
                  </a:lnTo>
                  <a:lnTo>
                    <a:pt x="293502" y="1934682"/>
                  </a:lnTo>
                  <a:lnTo>
                    <a:pt x="256842" y="1900365"/>
                  </a:lnTo>
                  <a:lnTo>
                    <a:pt x="222603" y="1865388"/>
                  </a:lnTo>
                  <a:lnTo>
                    <a:pt x="190791" y="1829794"/>
                  </a:lnTo>
                  <a:lnTo>
                    <a:pt x="161410" y="1793627"/>
                  </a:lnTo>
                  <a:lnTo>
                    <a:pt x="134465" y="1756931"/>
                  </a:lnTo>
                  <a:lnTo>
                    <a:pt x="109963" y="1719751"/>
                  </a:lnTo>
                  <a:lnTo>
                    <a:pt x="87908" y="1682131"/>
                  </a:lnTo>
                  <a:lnTo>
                    <a:pt x="68306" y="1644114"/>
                  </a:lnTo>
                  <a:lnTo>
                    <a:pt x="51161" y="1605746"/>
                  </a:lnTo>
                  <a:lnTo>
                    <a:pt x="36480" y="1567070"/>
                  </a:lnTo>
                  <a:lnTo>
                    <a:pt x="24267" y="1528130"/>
                  </a:lnTo>
                  <a:lnTo>
                    <a:pt x="14528" y="1488970"/>
                  </a:lnTo>
                  <a:lnTo>
                    <a:pt x="7268" y="1449636"/>
                  </a:lnTo>
                  <a:lnTo>
                    <a:pt x="2493" y="1410170"/>
                  </a:lnTo>
                  <a:lnTo>
                    <a:pt x="207" y="1370617"/>
                  </a:lnTo>
                  <a:lnTo>
                    <a:pt x="0" y="1350821"/>
                  </a:lnTo>
                  <a:lnTo>
                    <a:pt x="416" y="1331021"/>
                  </a:lnTo>
                  <a:lnTo>
                    <a:pt x="40610" y="1028559"/>
                  </a:lnTo>
                  <a:lnTo>
                    <a:pt x="113917" y="594040"/>
                  </a:lnTo>
                  <a:lnTo>
                    <a:pt x="184756" y="195547"/>
                  </a:lnTo>
                  <a:lnTo>
                    <a:pt x="216507" y="20964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083300" y="2463800"/>
              <a:ext cx="1092200" cy="1816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49300" y="2413000"/>
              <a:ext cx="939800" cy="18923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667701" y="4510985"/>
              <a:ext cx="1623915" cy="84654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6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8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057400"/>
            <a:ext cx="13004800" cy="7696200"/>
            <a:chOff x="0" y="2057400"/>
            <a:chExt cx="13004800" cy="7696200"/>
          </a:xfrm>
        </p:grpSpPr>
        <p:sp>
          <p:nvSpPr>
            <p:cNvPr id="3" name="object 3"/>
            <p:cNvSpPr/>
            <p:nvPr/>
          </p:nvSpPr>
          <p:spPr>
            <a:xfrm>
              <a:off x="799066" y="3559772"/>
              <a:ext cx="5566410" cy="2450465"/>
            </a:xfrm>
            <a:custGeom>
              <a:avLst/>
              <a:gdLst/>
              <a:ahLst/>
              <a:cxnLst/>
              <a:rect l="l" t="t" r="r" b="b"/>
              <a:pathLst>
                <a:path w="5566410" h="2450465">
                  <a:moveTo>
                    <a:pt x="216507" y="20964"/>
                  </a:moveTo>
                  <a:lnTo>
                    <a:pt x="723608" y="0"/>
                  </a:lnTo>
                  <a:lnTo>
                    <a:pt x="2006542" y="82821"/>
                  </a:lnTo>
                  <a:lnTo>
                    <a:pt x="3707760" y="487999"/>
                  </a:lnTo>
                  <a:lnTo>
                    <a:pt x="5469710" y="1434106"/>
                  </a:lnTo>
                  <a:lnTo>
                    <a:pt x="5495947" y="1466268"/>
                  </a:lnTo>
                  <a:lnTo>
                    <a:pt x="5525690" y="1518841"/>
                  </a:lnTo>
                  <a:lnTo>
                    <a:pt x="5551531" y="1576837"/>
                  </a:lnTo>
                  <a:lnTo>
                    <a:pt x="5566062" y="1625270"/>
                  </a:lnTo>
                  <a:lnTo>
                    <a:pt x="5561874" y="1649155"/>
                  </a:lnTo>
                  <a:lnTo>
                    <a:pt x="5482911" y="1681483"/>
                  </a:lnTo>
                  <a:lnTo>
                    <a:pt x="5404482" y="1713056"/>
                  </a:lnTo>
                  <a:lnTo>
                    <a:pt x="5326588" y="1743878"/>
                  </a:lnTo>
                  <a:lnTo>
                    <a:pt x="5249230" y="1773956"/>
                  </a:lnTo>
                  <a:lnTo>
                    <a:pt x="5172409" y="1803294"/>
                  </a:lnTo>
                  <a:lnTo>
                    <a:pt x="5096124" y="1831899"/>
                  </a:lnTo>
                  <a:lnTo>
                    <a:pt x="5020378" y="1859775"/>
                  </a:lnTo>
                  <a:lnTo>
                    <a:pt x="4945169" y="1886929"/>
                  </a:lnTo>
                  <a:lnTo>
                    <a:pt x="4870500" y="1913365"/>
                  </a:lnTo>
                  <a:lnTo>
                    <a:pt x="4796371" y="1939090"/>
                  </a:lnTo>
                  <a:lnTo>
                    <a:pt x="4722781" y="1964109"/>
                  </a:lnTo>
                  <a:lnTo>
                    <a:pt x="4649733" y="1988427"/>
                  </a:lnTo>
                  <a:lnTo>
                    <a:pt x="4577227" y="2012050"/>
                  </a:lnTo>
                  <a:lnTo>
                    <a:pt x="4505263" y="2034984"/>
                  </a:lnTo>
                  <a:lnTo>
                    <a:pt x="4433842" y="2057233"/>
                  </a:lnTo>
                  <a:lnTo>
                    <a:pt x="4362965" y="2078804"/>
                  </a:lnTo>
                  <a:lnTo>
                    <a:pt x="4292632" y="2099702"/>
                  </a:lnTo>
                  <a:lnTo>
                    <a:pt x="4222844" y="2119933"/>
                  </a:lnTo>
                  <a:lnTo>
                    <a:pt x="4153601" y="2139501"/>
                  </a:lnTo>
                  <a:lnTo>
                    <a:pt x="4084906" y="2158413"/>
                  </a:lnTo>
                  <a:lnTo>
                    <a:pt x="4016757" y="2176674"/>
                  </a:lnTo>
                  <a:lnTo>
                    <a:pt x="3949155" y="2194290"/>
                  </a:lnTo>
                  <a:lnTo>
                    <a:pt x="3882102" y="2211266"/>
                  </a:lnTo>
                  <a:lnTo>
                    <a:pt x="3815598" y="2227607"/>
                  </a:lnTo>
                  <a:lnTo>
                    <a:pt x="3749644" y="2243319"/>
                  </a:lnTo>
                  <a:lnTo>
                    <a:pt x="3684240" y="2258409"/>
                  </a:lnTo>
                  <a:lnTo>
                    <a:pt x="3619387" y="2272880"/>
                  </a:lnTo>
                  <a:lnTo>
                    <a:pt x="3555086" y="2286739"/>
                  </a:lnTo>
                  <a:lnTo>
                    <a:pt x="3491337" y="2299991"/>
                  </a:lnTo>
                  <a:lnTo>
                    <a:pt x="3428140" y="2312642"/>
                  </a:lnTo>
                  <a:lnTo>
                    <a:pt x="3365498" y="2324698"/>
                  </a:lnTo>
                  <a:lnTo>
                    <a:pt x="3303410" y="2336163"/>
                  </a:lnTo>
                  <a:lnTo>
                    <a:pt x="3241876" y="2347043"/>
                  </a:lnTo>
                  <a:lnTo>
                    <a:pt x="3180899" y="2357344"/>
                  </a:lnTo>
                  <a:lnTo>
                    <a:pt x="3120477" y="2367071"/>
                  </a:lnTo>
                  <a:lnTo>
                    <a:pt x="3060612" y="2376231"/>
                  </a:lnTo>
                  <a:lnTo>
                    <a:pt x="3001305" y="2384827"/>
                  </a:lnTo>
                  <a:lnTo>
                    <a:pt x="2942557" y="2392867"/>
                  </a:lnTo>
                  <a:lnTo>
                    <a:pt x="2884367" y="2400355"/>
                  </a:lnTo>
                  <a:lnTo>
                    <a:pt x="2826737" y="2407297"/>
                  </a:lnTo>
                  <a:lnTo>
                    <a:pt x="2769667" y="2413698"/>
                  </a:lnTo>
                  <a:lnTo>
                    <a:pt x="2713158" y="2419564"/>
                  </a:lnTo>
                  <a:lnTo>
                    <a:pt x="2657210" y="2424901"/>
                  </a:lnTo>
                  <a:lnTo>
                    <a:pt x="2601825" y="2429714"/>
                  </a:lnTo>
                  <a:lnTo>
                    <a:pt x="2547002" y="2434008"/>
                  </a:lnTo>
                  <a:lnTo>
                    <a:pt x="2492743" y="2437790"/>
                  </a:lnTo>
                  <a:lnTo>
                    <a:pt x="2439048" y="2441064"/>
                  </a:lnTo>
                  <a:lnTo>
                    <a:pt x="2385919" y="2443836"/>
                  </a:lnTo>
                  <a:lnTo>
                    <a:pt x="2333354" y="2446111"/>
                  </a:lnTo>
                  <a:lnTo>
                    <a:pt x="2281356" y="2447896"/>
                  </a:lnTo>
                  <a:lnTo>
                    <a:pt x="2229925" y="2449195"/>
                  </a:lnTo>
                  <a:lnTo>
                    <a:pt x="2179061" y="2450015"/>
                  </a:lnTo>
                  <a:lnTo>
                    <a:pt x="2128765" y="2450360"/>
                  </a:lnTo>
                  <a:lnTo>
                    <a:pt x="2079038" y="2450236"/>
                  </a:lnTo>
                  <a:lnTo>
                    <a:pt x="2029881" y="2449649"/>
                  </a:lnTo>
                  <a:lnTo>
                    <a:pt x="1981294" y="2448604"/>
                  </a:lnTo>
                  <a:lnTo>
                    <a:pt x="1933277" y="2447107"/>
                  </a:lnTo>
                  <a:lnTo>
                    <a:pt x="1885833" y="2445164"/>
                  </a:lnTo>
                  <a:lnTo>
                    <a:pt x="1838960" y="2442779"/>
                  </a:lnTo>
                  <a:lnTo>
                    <a:pt x="1792660" y="2439958"/>
                  </a:lnTo>
                  <a:lnTo>
                    <a:pt x="1746933" y="2436707"/>
                  </a:lnTo>
                  <a:lnTo>
                    <a:pt x="1701781" y="2433032"/>
                  </a:lnTo>
                  <a:lnTo>
                    <a:pt x="1657203" y="2428937"/>
                  </a:lnTo>
                  <a:lnTo>
                    <a:pt x="1613201" y="2424429"/>
                  </a:lnTo>
                  <a:lnTo>
                    <a:pt x="1569775" y="2419513"/>
                  </a:lnTo>
                  <a:lnTo>
                    <a:pt x="1526926" y="2414194"/>
                  </a:lnTo>
                  <a:lnTo>
                    <a:pt x="1484654" y="2408478"/>
                  </a:lnTo>
                  <a:lnTo>
                    <a:pt x="1442960" y="2402371"/>
                  </a:lnTo>
                  <a:lnTo>
                    <a:pt x="1401845" y="2395877"/>
                  </a:lnTo>
                  <a:lnTo>
                    <a:pt x="1361310" y="2389003"/>
                  </a:lnTo>
                  <a:lnTo>
                    <a:pt x="1321354" y="2381754"/>
                  </a:lnTo>
                  <a:lnTo>
                    <a:pt x="1281980" y="2374136"/>
                  </a:lnTo>
                  <a:lnTo>
                    <a:pt x="1243186" y="2366153"/>
                  </a:lnTo>
                  <a:lnTo>
                    <a:pt x="1204975" y="2357812"/>
                  </a:lnTo>
                  <a:lnTo>
                    <a:pt x="1167346" y="2349119"/>
                  </a:lnTo>
                  <a:lnTo>
                    <a:pt x="1130301" y="2340077"/>
                  </a:lnTo>
                  <a:lnTo>
                    <a:pt x="1057964" y="2320975"/>
                  </a:lnTo>
                  <a:lnTo>
                    <a:pt x="987968" y="2300549"/>
                  </a:lnTo>
                  <a:lnTo>
                    <a:pt x="920318" y="2278844"/>
                  </a:lnTo>
                  <a:lnTo>
                    <a:pt x="855021" y="2255905"/>
                  </a:lnTo>
                  <a:lnTo>
                    <a:pt x="792081" y="2231774"/>
                  </a:lnTo>
                  <a:lnTo>
                    <a:pt x="731504" y="2206496"/>
                  </a:lnTo>
                  <a:lnTo>
                    <a:pt x="673295" y="2180116"/>
                  </a:lnTo>
                  <a:lnTo>
                    <a:pt x="617459" y="2152678"/>
                  </a:lnTo>
                  <a:lnTo>
                    <a:pt x="564001" y="2124225"/>
                  </a:lnTo>
                  <a:lnTo>
                    <a:pt x="512928" y="2094802"/>
                  </a:lnTo>
                  <a:lnTo>
                    <a:pt x="464243" y="2064453"/>
                  </a:lnTo>
                  <a:lnTo>
                    <a:pt x="417953" y="2033223"/>
                  </a:lnTo>
                  <a:lnTo>
                    <a:pt x="374062" y="2001155"/>
                  </a:lnTo>
                  <a:lnTo>
                    <a:pt x="332577" y="1968293"/>
                  </a:lnTo>
                  <a:lnTo>
                    <a:pt x="293502" y="1934682"/>
                  </a:lnTo>
                  <a:lnTo>
                    <a:pt x="256842" y="1900365"/>
                  </a:lnTo>
                  <a:lnTo>
                    <a:pt x="222603" y="1865388"/>
                  </a:lnTo>
                  <a:lnTo>
                    <a:pt x="190791" y="1829794"/>
                  </a:lnTo>
                  <a:lnTo>
                    <a:pt x="161410" y="1793627"/>
                  </a:lnTo>
                  <a:lnTo>
                    <a:pt x="134465" y="1756931"/>
                  </a:lnTo>
                  <a:lnTo>
                    <a:pt x="109963" y="1719751"/>
                  </a:lnTo>
                  <a:lnTo>
                    <a:pt x="87908" y="1682131"/>
                  </a:lnTo>
                  <a:lnTo>
                    <a:pt x="68306" y="1644114"/>
                  </a:lnTo>
                  <a:lnTo>
                    <a:pt x="51161" y="1605746"/>
                  </a:lnTo>
                  <a:lnTo>
                    <a:pt x="36480" y="1567070"/>
                  </a:lnTo>
                  <a:lnTo>
                    <a:pt x="24267" y="1528130"/>
                  </a:lnTo>
                  <a:lnTo>
                    <a:pt x="14528" y="1488970"/>
                  </a:lnTo>
                  <a:lnTo>
                    <a:pt x="7268" y="1449636"/>
                  </a:lnTo>
                  <a:lnTo>
                    <a:pt x="2493" y="1410170"/>
                  </a:lnTo>
                  <a:lnTo>
                    <a:pt x="207" y="1370617"/>
                  </a:lnTo>
                  <a:lnTo>
                    <a:pt x="0" y="1350821"/>
                  </a:lnTo>
                  <a:lnTo>
                    <a:pt x="416" y="1331021"/>
                  </a:lnTo>
                  <a:lnTo>
                    <a:pt x="40610" y="1028559"/>
                  </a:lnTo>
                  <a:lnTo>
                    <a:pt x="113917" y="594040"/>
                  </a:lnTo>
                  <a:lnTo>
                    <a:pt x="184756" y="195547"/>
                  </a:lnTo>
                  <a:lnTo>
                    <a:pt x="216507" y="20964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816600" y="3467100"/>
              <a:ext cx="1092200" cy="1816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95300" y="3429000"/>
              <a:ext cx="939800" cy="18923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832100" y="2057400"/>
              <a:ext cx="1092200" cy="1816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479800" y="4216400"/>
              <a:ext cx="1092200" cy="1816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553203" y="6032640"/>
              <a:ext cx="5566410" cy="2450465"/>
            </a:xfrm>
            <a:custGeom>
              <a:avLst/>
              <a:gdLst/>
              <a:ahLst/>
              <a:cxnLst/>
              <a:rect l="l" t="t" r="r" b="b"/>
              <a:pathLst>
                <a:path w="5566409" h="2450465">
                  <a:moveTo>
                    <a:pt x="216507" y="20964"/>
                  </a:moveTo>
                  <a:lnTo>
                    <a:pt x="723608" y="0"/>
                  </a:lnTo>
                  <a:lnTo>
                    <a:pt x="2006542" y="82821"/>
                  </a:lnTo>
                  <a:lnTo>
                    <a:pt x="3707760" y="487999"/>
                  </a:lnTo>
                  <a:lnTo>
                    <a:pt x="5469710" y="1434106"/>
                  </a:lnTo>
                  <a:lnTo>
                    <a:pt x="5495947" y="1466268"/>
                  </a:lnTo>
                  <a:lnTo>
                    <a:pt x="5525690" y="1518841"/>
                  </a:lnTo>
                  <a:lnTo>
                    <a:pt x="5551531" y="1576837"/>
                  </a:lnTo>
                  <a:lnTo>
                    <a:pt x="5566062" y="1625270"/>
                  </a:lnTo>
                  <a:lnTo>
                    <a:pt x="5561874" y="1649155"/>
                  </a:lnTo>
                  <a:lnTo>
                    <a:pt x="5482911" y="1681483"/>
                  </a:lnTo>
                  <a:lnTo>
                    <a:pt x="5404482" y="1713056"/>
                  </a:lnTo>
                  <a:lnTo>
                    <a:pt x="5326588" y="1743878"/>
                  </a:lnTo>
                  <a:lnTo>
                    <a:pt x="5249230" y="1773956"/>
                  </a:lnTo>
                  <a:lnTo>
                    <a:pt x="5172409" y="1803294"/>
                  </a:lnTo>
                  <a:lnTo>
                    <a:pt x="5096124" y="1831899"/>
                  </a:lnTo>
                  <a:lnTo>
                    <a:pt x="5020378" y="1859775"/>
                  </a:lnTo>
                  <a:lnTo>
                    <a:pt x="4945169" y="1886929"/>
                  </a:lnTo>
                  <a:lnTo>
                    <a:pt x="4870500" y="1913365"/>
                  </a:lnTo>
                  <a:lnTo>
                    <a:pt x="4796371" y="1939090"/>
                  </a:lnTo>
                  <a:lnTo>
                    <a:pt x="4722781" y="1964109"/>
                  </a:lnTo>
                  <a:lnTo>
                    <a:pt x="4649733" y="1988427"/>
                  </a:lnTo>
                  <a:lnTo>
                    <a:pt x="4577227" y="2012050"/>
                  </a:lnTo>
                  <a:lnTo>
                    <a:pt x="4505263" y="2034984"/>
                  </a:lnTo>
                  <a:lnTo>
                    <a:pt x="4433842" y="2057233"/>
                  </a:lnTo>
                  <a:lnTo>
                    <a:pt x="4362965" y="2078804"/>
                  </a:lnTo>
                  <a:lnTo>
                    <a:pt x="4292632" y="2099702"/>
                  </a:lnTo>
                  <a:lnTo>
                    <a:pt x="4222844" y="2119933"/>
                  </a:lnTo>
                  <a:lnTo>
                    <a:pt x="4153601" y="2139501"/>
                  </a:lnTo>
                  <a:lnTo>
                    <a:pt x="4084906" y="2158413"/>
                  </a:lnTo>
                  <a:lnTo>
                    <a:pt x="4016757" y="2176674"/>
                  </a:lnTo>
                  <a:lnTo>
                    <a:pt x="3949155" y="2194290"/>
                  </a:lnTo>
                  <a:lnTo>
                    <a:pt x="3882102" y="2211266"/>
                  </a:lnTo>
                  <a:lnTo>
                    <a:pt x="3815598" y="2227607"/>
                  </a:lnTo>
                  <a:lnTo>
                    <a:pt x="3749644" y="2243319"/>
                  </a:lnTo>
                  <a:lnTo>
                    <a:pt x="3684240" y="2258409"/>
                  </a:lnTo>
                  <a:lnTo>
                    <a:pt x="3619387" y="2272880"/>
                  </a:lnTo>
                  <a:lnTo>
                    <a:pt x="3555086" y="2286739"/>
                  </a:lnTo>
                  <a:lnTo>
                    <a:pt x="3491337" y="2299991"/>
                  </a:lnTo>
                  <a:lnTo>
                    <a:pt x="3428140" y="2312642"/>
                  </a:lnTo>
                  <a:lnTo>
                    <a:pt x="3365498" y="2324698"/>
                  </a:lnTo>
                  <a:lnTo>
                    <a:pt x="3303410" y="2336163"/>
                  </a:lnTo>
                  <a:lnTo>
                    <a:pt x="3241876" y="2347043"/>
                  </a:lnTo>
                  <a:lnTo>
                    <a:pt x="3180899" y="2357344"/>
                  </a:lnTo>
                  <a:lnTo>
                    <a:pt x="3120477" y="2367071"/>
                  </a:lnTo>
                  <a:lnTo>
                    <a:pt x="3060612" y="2376231"/>
                  </a:lnTo>
                  <a:lnTo>
                    <a:pt x="3001305" y="2384827"/>
                  </a:lnTo>
                  <a:lnTo>
                    <a:pt x="2942557" y="2392867"/>
                  </a:lnTo>
                  <a:lnTo>
                    <a:pt x="2884367" y="2400355"/>
                  </a:lnTo>
                  <a:lnTo>
                    <a:pt x="2826737" y="2407297"/>
                  </a:lnTo>
                  <a:lnTo>
                    <a:pt x="2769667" y="2413698"/>
                  </a:lnTo>
                  <a:lnTo>
                    <a:pt x="2713158" y="2419564"/>
                  </a:lnTo>
                  <a:lnTo>
                    <a:pt x="2657210" y="2424901"/>
                  </a:lnTo>
                  <a:lnTo>
                    <a:pt x="2601825" y="2429714"/>
                  </a:lnTo>
                  <a:lnTo>
                    <a:pt x="2547002" y="2434008"/>
                  </a:lnTo>
                  <a:lnTo>
                    <a:pt x="2492743" y="2437790"/>
                  </a:lnTo>
                  <a:lnTo>
                    <a:pt x="2439048" y="2441064"/>
                  </a:lnTo>
                  <a:lnTo>
                    <a:pt x="2385919" y="2443836"/>
                  </a:lnTo>
                  <a:lnTo>
                    <a:pt x="2333354" y="2446111"/>
                  </a:lnTo>
                  <a:lnTo>
                    <a:pt x="2281356" y="2447896"/>
                  </a:lnTo>
                  <a:lnTo>
                    <a:pt x="2229925" y="2449195"/>
                  </a:lnTo>
                  <a:lnTo>
                    <a:pt x="2179061" y="2450015"/>
                  </a:lnTo>
                  <a:lnTo>
                    <a:pt x="2128765" y="2450360"/>
                  </a:lnTo>
                  <a:lnTo>
                    <a:pt x="2079038" y="2450236"/>
                  </a:lnTo>
                  <a:lnTo>
                    <a:pt x="2029881" y="2449649"/>
                  </a:lnTo>
                  <a:lnTo>
                    <a:pt x="1981294" y="2448604"/>
                  </a:lnTo>
                  <a:lnTo>
                    <a:pt x="1933277" y="2447107"/>
                  </a:lnTo>
                  <a:lnTo>
                    <a:pt x="1885833" y="2445164"/>
                  </a:lnTo>
                  <a:lnTo>
                    <a:pt x="1838960" y="2442779"/>
                  </a:lnTo>
                  <a:lnTo>
                    <a:pt x="1792660" y="2439958"/>
                  </a:lnTo>
                  <a:lnTo>
                    <a:pt x="1746933" y="2436707"/>
                  </a:lnTo>
                  <a:lnTo>
                    <a:pt x="1701781" y="2433032"/>
                  </a:lnTo>
                  <a:lnTo>
                    <a:pt x="1657203" y="2428937"/>
                  </a:lnTo>
                  <a:lnTo>
                    <a:pt x="1613201" y="2424429"/>
                  </a:lnTo>
                  <a:lnTo>
                    <a:pt x="1569775" y="2419513"/>
                  </a:lnTo>
                  <a:lnTo>
                    <a:pt x="1526926" y="2414194"/>
                  </a:lnTo>
                  <a:lnTo>
                    <a:pt x="1484654" y="2408478"/>
                  </a:lnTo>
                  <a:lnTo>
                    <a:pt x="1442960" y="2402371"/>
                  </a:lnTo>
                  <a:lnTo>
                    <a:pt x="1401845" y="2395877"/>
                  </a:lnTo>
                  <a:lnTo>
                    <a:pt x="1361310" y="2389003"/>
                  </a:lnTo>
                  <a:lnTo>
                    <a:pt x="1321354" y="2381754"/>
                  </a:lnTo>
                  <a:lnTo>
                    <a:pt x="1281980" y="2374136"/>
                  </a:lnTo>
                  <a:lnTo>
                    <a:pt x="1243186" y="2366153"/>
                  </a:lnTo>
                  <a:lnTo>
                    <a:pt x="1204975" y="2357812"/>
                  </a:lnTo>
                  <a:lnTo>
                    <a:pt x="1167346" y="2349119"/>
                  </a:lnTo>
                  <a:lnTo>
                    <a:pt x="1130301" y="2340077"/>
                  </a:lnTo>
                  <a:lnTo>
                    <a:pt x="1057964" y="2320975"/>
                  </a:lnTo>
                  <a:lnTo>
                    <a:pt x="987968" y="2300549"/>
                  </a:lnTo>
                  <a:lnTo>
                    <a:pt x="920318" y="2278844"/>
                  </a:lnTo>
                  <a:lnTo>
                    <a:pt x="855021" y="2255905"/>
                  </a:lnTo>
                  <a:lnTo>
                    <a:pt x="792081" y="2231774"/>
                  </a:lnTo>
                  <a:lnTo>
                    <a:pt x="731504" y="2206496"/>
                  </a:lnTo>
                  <a:lnTo>
                    <a:pt x="673295" y="2180116"/>
                  </a:lnTo>
                  <a:lnTo>
                    <a:pt x="617459" y="2152678"/>
                  </a:lnTo>
                  <a:lnTo>
                    <a:pt x="564001" y="2124225"/>
                  </a:lnTo>
                  <a:lnTo>
                    <a:pt x="512928" y="2094802"/>
                  </a:lnTo>
                  <a:lnTo>
                    <a:pt x="464243" y="2064453"/>
                  </a:lnTo>
                  <a:lnTo>
                    <a:pt x="417953" y="2033223"/>
                  </a:lnTo>
                  <a:lnTo>
                    <a:pt x="374062" y="2001155"/>
                  </a:lnTo>
                  <a:lnTo>
                    <a:pt x="332577" y="1968293"/>
                  </a:lnTo>
                  <a:lnTo>
                    <a:pt x="293502" y="1934682"/>
                  </a:lnTo>
                  <a:lnTo>
                    <a:pt x="256842" y="1900365"/>
                  </a:lnTo>
                  <a:lnTo>
                    <a:pt x="222603" y="1865388"/>
                  </a:lnTo>
                  <a:lnTo>
                    <a:pt x="190791" y="1829794"/>
                  </a:lnTo>
                  <a:lnTo>
                    <a:pt x="161410" y="1793627"/>
                  </a:lnTo>
                  <a:lnTo>
                    <a:pt x="134465" y="1756931"/>
                  </a:lnTo>
                  <a:lnTo>
                    <a:pt x="109963" y="1719751"/>
                  </a:lnTo>
                  <a:lnTo>
                    <a:pt x="87908" y="1682131"/>
                  </a:lnTo>
                  <a:lnTo>
                    <a:pt x="68306" y="1644114"/>
                  </a:lnTo>
                  <a:lnTo>
                    <a:pt x="51161" y="1605746"/>
                  </a:lnTo>
                  <a:lnTo>
                    <a:pt x="36480" y="1567070"/>
                  </a:lnTo>
                  <a:lnTo>
                    <a:pt x="24267" y="1528130"/>
                  </a:lnTo>
                  <a:lnTo>
                    <a:pt x="14528" y="1488970"/>
                  </a:lnTo>
                  <a:lnTo>
                    <a:pt x="7268" y="1449636"/>
                  </a:lnTo>
                  <a:lnTo>
                    <a:pt x="2493" y="1410170"/>
                  </a:lnTo>
                  <a:lnTo>
                    <a:pt x="207" y="1370617"/>
                  </a:lnTo>
                  <a:lnTo>
                    <a:pt x="0" y="1350821"/>
                  </a:lnTo>
                  <a:lnTo>
                    <a:pt x="416" y="1331021"/>
                  </a:lnTo>
                  <a:lnTo>
                    <a:pt x="40610" y="1028559"/>
                  </a:lnTo>
                  <a:lnTo>
                    <a:pt x="113917" y="594040"/>
                  </a:lnTo>
                  <a:lnTo>
                    <a:pt x="184756" y="195547"/>
                  </a:lnTo>
                  <a:lnTo>
                    <a:pt x="216507" y="20964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569700" y="5943600"/>
              <a:ext cx="1092200" cy="18161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248400" y="5905500"/>
              <a:ext cx="939800" cy="18923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322425" y="5719467"/>
              <a:ext cx="2029004" cy="1270776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747258" y="7932324"/>
              <a:ext cx="1952287" cy="1077928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457200" y="419100"/>
            <a:ext cx="12077700" cy="1447800"/>
            <a:chOff x="457200" y="419100"/>
            <a:chExt cx="12077700" cy="1447800"/>
          </a:xfrm>
        </p:grpSpPr>
        <p:sp>
          <p:nvSpPr>
            <p:cNvPr id="14" name="object 14"/>
            <p:cNvSpPr/>
            <p:nvPr/>
          </p:nvSpPr>
          <p:spPr>
            <a:xfrm>
              <a:off x="482600" y="444500"/>
              <a:ext cx="12026900" cy="1397000"/>
            </a:xfrm>
            <a:custGeom>
              <a:avLst/>
              <a:gdLst/>
              <a:ahLst/>
              <a:cxnLst/>
              <a:rect l="l" t="t" r="r" b="b"/>
              <a:pathLst>
                <a:path w="12026900" h="1397000">
                  <a:moveTo>
                    <a:pt x="118364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1206500"/>
                  </a:lnTo>
                  <a:lnTo>
                    <a:pt x="5031" y="1250178"/>
                  </a:lnTo>
                  <a:lnTo>
                    <a:pt x="19363" y="1290275"/>
                  </a:lnTo>
                  <a:lnTo>
                    <a:pt x="41851" y="1325646"/>
                  </a:lnTo>
                  <a:lnTo>
                    <a:pt x="71353" y="1355148"/>
                  </a:lnTo>
                  <a:lnTo>
                    <a:pt x="106724" y="1377636"/>
                  </a:lnTo>
                  <a:lnTo>
                    <a:pt x="146821" y="1391968"/>
                  </a:lnTo>
                  <a:lnTo>
                    <a:pt x="190500" y="1397000"/>
                  </a:lnTo>
                  <a:lnTo>
                    <a:pt x="11836400" y="1397000"/>
                  </a:lnTo>
                  <a:lnTo>
                    <a:pt x="11880078" y="1391968"/>
                  </a:lnTo>
                  <a:lnTo>
                    <a:pt x="11920175" y="1377636"/>
                  </a:lnTo>
                  <a:lnTo>
                    <a:pt x="11955546" y="1355148"/>
                  </a:lnTo>
                  <a:lnTo>
                    <a:pt x="11985048" y="1325646"/>
                  </a:lnTo>
                  <a:lnTo>
                    <a:pt x="12007536" y="1290275"/>
                  </a:lnTo>
                  <a:lnTo>
                    <a:pt x="12021868" y="1250178"/>
                  </a:lnTo>
                  <a:lnTo>
                    <a:pt x="12026900" y="1206500"/>
                  </a:lnTo>
                  <a:lnTo>
                    <a:pt x="12026900" y="190500"/>
                  </a:lnTo>
                  <a:lnTo>
                    <a:pt x="12021868" y="146821"/>
                  </a:lnTo>
                  <a:lnTo>
                    <a:pt x="12007536" y="106724"/>
                  </a:lnTo>
                  <a:lnTo>
                    <a:pt x="11985048" y="71353"/>
                  </a:lnTo>
                  <a:lnTo>
                    <a:pt x="11955546" y="41851"/>
                  </a:lnTo>
                  <a:lnTo>
                    <a:pt x="11920175" y="19363"/>
                  </a:lnTo>
                  <a:lnTo>
                    <a:pt x="11880078" y="5031"/>
                  </a:lnTo>
                  <a:lnTo>
                    <a:pt x="118364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82600" y="444500"/>
              <a:ext cx="12026900" cy="1397000"/>
            </a:xfrm>
            <a:custGeom>
              <a:avLst/>
              <a:gdLst/>
              <a:ahLst/>
              <a:cxnLst/>
              <a:rect l="l" t="t" r="r" b="b"/>
              <a:pathLst>
                <a:path w="12026900" h="1397000">
                  <a:moveTo>
                    <a:pt x="0" y="1206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1836400" y="0"/>
                  </a:lnTo>
                  <a:lnTo>
                    <a:pt x="11880078" y="5031"/>
                  </a:lnTo>
                  <a:lnTo>
                    <a:pt x="11920175" y="19363"/>
                  </a:lnTo>
                  <a:lnTo>
                    <a:pt x="11955546" y="41851"/>
                  </a:lnTo>
                  <a:lnTo>
                    <a:pt x="11985048" y="71353"/>
                  </a:lnTo>
                  <a:lnTo>
                    <a:pt x="12007536" y="106724"/>
                  </a:lnTo>
                  <a:lnTo>
                    <a:pt x="12021868" y="146821"/>
                  </a:lnTo>
                  <a:lnTo>
                    <a:pt x="12026900" y="190500"/>
                  </a:lnTo>
                  <a:lnTo>
                    <a:pt x="12026900" y="1206500"/>
                  </a:lnTo>
                  <a:lnTo>
                    <a:pt x="12021868" y="1250178"/>
                  </a:lnTo>
                  <a:lnTo>
                    <a:pt x="12007536" y="1290275"/>
                  </a:lnTo>
                  <a:lnTo>
                    <a:pt x="11985048" y="1325646"/>
                  </a:lnTo>
                  <a:lnTo>
                    <a:pt x="11955546" y="1355148"/>
                  </a:lnTo>
                  <a:lnTo>
                    <a:pt x="11920175" y="1377636"/>
                  </a:lnTo>
                  <a:lnTo>
                    <a:pt x="11880078" y="1391968"/>
                  </a:lnTo>
                  <a:lnTo>
                    <a:pt x="11836400" y="1397000"/>
                  </a:lnTo>
                  <a:lnTo>
                    <a:pt x="190500" y="1397000"/>
                  </a:lnTo>
                  <a:lnTo>
                    <a:pt x="146821" y="1391968"/>
                  </a:lnTo>
                  <a:lnTo>
                    <a:pt x="106724" y="1377636"/>
                  </a:lnTo>
                  <a:lnTo>
                    <a:pt x="71353" y="1355148"/>
                  </a:lnTo>
                  <a:lnTo>
                    <a:pt x="41851" y="1325646"/>
                  </a:lnTo>
                  <a:lnTo>
                    <a:pt x="19363" y="1290275"/>
                  </a:lnTo>
                  <a:lnTo>
                    <a:pt x="5031" y="1250178"/>
                  </a:lnTo>
                  <a:lnTo>
                    <a:pt x="0" y="1206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4160" rIns="0" bIns="0" rtlCol="0">
            <a:spAutoFit/>
          </a:bodyPr>
          <a:lstStyle/>
          <a:p>
            <a:pPr marL="4051300" marR="5080" indent="-3809365">
              <a:lnSpc>
                <a:spcPts val="4400"/>
              </a:lnSpc>
              <a:spcBef>
                <a:spcPts val="580"/>
              </a:spcBef>
            </a:pPr>
            <a:r>
              <a:rPr sz="4000" spc="-30" dirty="0"/>
              <a:t>Which </a:t>
            </a:r>
            <a:r>
              <a:rPr sz="4000" spc="-40" dirty="0"/>
              <a:t>of </a:t>
            </a:r>
            <a:r>
              <a:rPr sz="4000" spc="-65" dirty="0"/>
              <a:t>these </a:t>
            </a:r>
            <a:r>
              <a:rPr sz="4000" spc="15" dirty="0"/>
              <a:t>sets </a:t>
            </a:r>
            <a:r>
              <a:rPr sz="4000" spc="-40" dirty="0"/>
              <a:t>of </a:t>
            </a:r>
            <a:r>
              <a:rPr sz="4000" spc="-155" dirty="0"/>
              <a:t>bulbs </a:t>
            </a:r>
            <a:r>
              <a:rPr sz="4000" spc="-370" dirty="0"/>
              <a:t>do </a:t>
            </a:r>
            <a:r>
              <a:rPr sz="4000" spc="-190" dirty="0"/>
              <a:t>you </a:t>
            </a:r>
            <a:r>
              <a:rPr sz="4000" spc="80" dirty="0"/>
              <a:t>think </a:t>
            </a:r>
            <a:r>
              <a:rPr sz="4000" spc="-195" dirty="0"/>
              <a:t>would </a:t>
            </a:r>
            <a:r>
              <a:rPr sz="4000" spc="-105" dirty="0"/>
              <a:t>shine </a:t>
            </a:r>
            <a:r>
              <a:rPr sz="4000" spc="-70" dirty="0"/>
              <a:t>the  </a:t>
            </a:r>
            <a:r>
              <a:rPr sz="4000" spc="25" dirty="0"/>
              <a:t>brightest </a:t>
            </a:r>
            <a:r>
              <a:rPr sz="4000" spc="-100" dirty="0"/>
              <a:t>and</a:t>
            </a:r>
            <a:r>
              <a:rPr sz="4000" spc="160" dirty="0"/>
              <a:t> </a:t>
            </a:r>
            <a:r>
              <a:rPr sz="4000" spc="-15" dirty="0"/>
              <a:t>why?</a:t>
            </a:r>
            <a:endParaRPr sz="4000"/>
          </a:p>
        </p:txBody>
      </p:sp>
      <p:sp>
        <p:nvSpPr>
          <p:cNvPr id="17" name="object 17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7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9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66937" y="4100916"/>
            <a:ext cx="10698480" cy="2901950"/>
          </a:xfrm>
          <a:custGeom>
            <a:avLst/>
            <a:gdLst/>
            <a:ahLst/>
            <a:cxnLst/>
            <a:rect l="l" t="t" r="r" b="b"/>
            <a:pathLst>
              <a:path w="10698480" h="2901950">
                <a:moveTo>
                  <a:pt x="368162" y="356783"/>
                </a:moveTo>
                <a:lnTo>
                  <a:pt x="390899" y="314934"/>
                </a:lnTo>
                <a:lnTo>
                  <a:pt x="418296" y="270917"/>
                </a:lnTo>
                <a:lnTo>
                  <a:pt x="449563" y="227481"/>
                </a:lnTo>
                <a:lnTo>
                  <a:pt x="483907" y="187379"/>
                </a:lnTo>
                <a:lnTo>
                  <a:pt x="520538" y="153362"/>
                </a:lnTo>
                <a:lnTo>
                  <a:pt x="558662" y="128183"/>
                </a:lnTo>
                <a:lnTo>
                  <a:pt x="597469" y="110521"/>
                </a:lnTo>
                <a:lnTo>
                  <a:pt x="638804" y="95863"/>
                </a:lnTo>
                <a:lnTo>
                  <a:pt x="682395" y="83957"/>
                </a:lnTo>
                <a:lnTo>
                  <a:pt x="727971" y="74552"/>
                </a:lnTo>
                <a:lnTo>
                  <a:pt x="775259" y="67396"/>
                </a:lnTo>
                <a:lnTo>
                  <a:pt x="823989" y="62238"/>
                </a:lnTo>
                <a:lnTo>
                  <a:pt x="873888" y="58826"/>
                </a:lnTo>
                <a:lnTo>
                  <a:pt x="924685" y="56910"/>
                </a:lnTo>
                <a:lnTo>
                  <a:pt x="976108" y="56237"/>
                </a:lnTo>
                <a:lnTo>
                  <a:pt x="1027886" y="56557"/>
                </a:lnTo>
                <a:lnTo>
                  <a:pt x="1079746" y="57618"/>
                </a:lnTo>
                <a:lnTo>
                  <a:pt x="1131417" y="59169"/>
                </a:lnTo>
                <a:lnTo>
                  <a:pt x="1182628" y="60958"/>
                </a:lnTo>
                <a:lnTo>
                  <a:pt x="1233106" y="62734"/>
                </a:lnTo>
                <a:lnTo>
                  <a:pt x="1282581" y="64246"/>
                </a:lnTo>
                <a:lnTo>
                  <a:pt x="1330779" y="65243"/>
                </a:lnTo>
                <a:lnTo>
                  <a:pt x="1377430" y="65472"/>
                </a:lnTo>
                <a:lnTo>
                  <a:pt x="1422262" y="64683"/>
                </a:lnTo>
                <a:lnTo>
                  <a:pt x="1469071" y="63308"/>
                </a:lnTo>
                <a:lnTo>
                  <a:pt x="1516420" y="62113"/>
                </a:lnTo>
                <a:lnTo>
                  <a:pt x="1564288" y="61092"/>
                </a:lnTo>
                <a:lnTo>
                  <a:pt x="1612651" y="60238"/>
                </a:lnTo>
                <a:lnTo>
                  <a:pt x="1661484" y="59544"/>
                </a:lnTo>
                <a:lnTo>
                  <a:pt x="1710765" y="59004"/>
                </a:lnTo>
                <a:lnTo>
                  <a:pt x="1760470" y="58613"/>
                </a:lnTo>
                <a:lnTo>
                  <a:pt x="1810576" y="58362"/>
                </a:lnTo>
                <a:lnTo>
                  <a:pt x="1861059" y="58246"/>
                </a:lnTo>
                <a:lnTo>
                  <a:pt x="1911895" y="58259"/>
                </a:lnTo>
                <a:lnTo>
                  <a:pt x="1963061" y="58393"/>
                </a:lnTo>
                <a:lnTo>
                  <a:pt x="2014534" y="58643"/>
                </a:lnTo>
                <a:lnTo>
                  <a:pt x="2066289" y="59002"/>
                </a:lnTo>
                <a:lnTo>
                  <a:pt x="2118304" y="59463"/>
                </a:lnTo>
                <a:lnTo>
                  <a:pt x="2170555" y="60021"/>
                </a:lnTo>
                <a:lnTo>
                  <a:pt x="2223019" y="60668"/>
                </a:lnTo>
                <a:lnTo>
                  <a:pt x="2275672" y="61398"/>
                </a:lnTo>
                <a:lnTo>
                  <a:pt x="2328489" y="62205"/>
                </a:lnTo>
                <a:lnTo>
                  <a:pt x="2381449" y="63082"/>
                </a:lnTo>
                <a:lnTo>
                  <a:pt x="2434528" y="64023"/>
                </a:lnTo>
                <a:lnTo>
                  <a:pt x="2487701" y="65021"/>
                </a:lnTo>
                <a:lnTo>
                  <a:pt x="2540946" y="66070"/>
                </a:lnTo>
                <a:lnTo>
                  <a:pt x="2594238" y="67164"/>
                </a:lnTo>
                <a:lnTo>
                  <a:pt x="2647555" y="68296"/>
                </a:lnTo>
                <a:lnTo>
                  <a:pt x="2700873" y="69459"/>
                </a:lnTo>
                <a:lnTo>
                  <a:pt x="2754168" y="70647"/>
                </a:lnTo>
                <a:lnTo>
                  <a:pt x="2807417" y="71854"/>
                </a:lnTo>
                <a:lnTo>
                  <a:pt x="2860597" y="73074"/>
                </a:lnTo>
                <a:lnTo>
                  <a:pt x="2913683" y="74299"/>
                </a:lnTo>
                <a:lnTo>
                  <a:pt x="2966653" y="75523"/>
                </a:lnTo>
                <a:lnTo>
                  <a:pt x="3019483" y="76740"/>
                </a:lnTo>
                <a:lnTo>
                  <a:pt x="3072149" y="77943"/>
                </a:lnTo>
                <a:lnTo>
                  <a:pt x="3124627" y="79127"/>
                </a:lnTo>
                <a:lnTo>
                  <a:pt x="3176895" y="80284"/>
                </a:lnTo>
                <a:lnTo>
                  <a:pt x="3228929" y="81408"/>
                </a:lnTo>
                <a:lnTo>
                  <a:pt x="3280705" y="82492"/>
                </a:lnTo>
                <a:lnTo>
                  <a:pt x="3332200" y="83531"/>
                </a:lnTo>
                <a:lnTo>
                  <a:pt x="3383391" y="84517"/>
                </a:lnTo>
                <a:lnTo>
                  <a:pt x="3434253" y="85444"/>
                </a:lnTo>
                <a:lnTo>
                  <a:pt x="3484763" y="86307"/>
                </a:lnTo>
                <a:lnTo>
                  <a:pt x="3534898" y="87097"/>
                </a:lnTo>
                <a:lnTo>
                  <a:pt x="3584634" y="87810"/>
                </a:lnTo>
                <a:lnTo>
                  <a:pt x="3633948" y="88438"/>
                </a:lnTo>
                <a:lnTo>
                  <a:pt x="3682817" y="88975"/>
                </a:lnTo>
                <a:lnTo>
                  <a:pt x="3731216" y="89414"/>
                </a:lnTo>
                <a:lnTo>
                  <a:pt x="3779122" y="89749"/>
                </a:lnTo>
                <a:lnTo>
                  <a:pt x="3826512" y="89974"/>
                </a:lnTo>
                <a:lnTo>
                  <a:pt x="3873362" y="90083"/>
                </a:lnTo>
                <a:lnTo>
                  <a:pt x="3919462" y="90066"/>
                </a:lnTo>
                <a:lnTo>
                  <a:pt x="3965861" y="89925"/>
                </a:lnTo>
                <a:lnTo>
                  <a:pt x="4012552" y="89663"/>
                </a:lnTo>
                <a:lnTo>
                  <a:pt x="4059529" y="89284"/>
                </a:lnTo>
                <a:lnTo>
                  <a:pt x="4106784" y="88791"/>
                </a:lnTo>
                <a:lnTo>
                  <a:pt x="4154310" y="88190"/>
                </a:lnTo>
                <a:lnTo>
                  <a:pt x="4202101" y="87483"/>
                </a:lnTo>
                <a:lnTo>
                  <a:pt x="4250150" y="86675"/>
                </a:lnTo>
                <a:lnTo>
                  <a:pt x="4298449" y="85769"/>
                </a:lnTo>
                <a:lnTo>
                  <a:pt x="4346993" y="84770"/>
                </a:lnTo>
                <a:lnTo>
                  <a:pt x="4395774" y="83681"/>
                </a:lnTo>
                <a:lnTo>
                  <a:pt x="4444785" y="82507"/>
                </a:lnTo>
                <a:lnTo>
                  <a:pt x="4494020" y="81250"/>
                </a:lnTo>
                <a:lnTo>
                  <a:pt x="4543471" y="79916"/>
                </a:lnTo>
                <a:lnTo>
                  <a:pt x="4593132" y="78507"/>
                </a:lnTo>
                <a:lnTo>
                  <a:pt x="4642995" y="77029"/>
                </a:lnTo>
                <a:lnTo>
                  <a:pt x="4693055" y="75484"/>
                </a:lnTo>
                <a:lnTo>
                  <a:pt x="4743303" y="73876"/>
                </a:lnTo>
                <a:lnTo>
                  <a:pt x="4793734" y="72211"/>
                </a:lnTo>
                <a:lnTo>
                  <a:pt x="4844340" y="70491"/>
                </a:lnTo>
                <a:lnTo>
                  <a:pt x="4895115" y="68720"/>
                </a:lnTo>
                <a:lnTo>
                  <a:pt x="4946051" y="66903"/>
                </a:lnTo>
                <a:lnTo>
                  <a:pt x="4997142" y="65042"/>
                </a:lnTo>
                <a:lnTo>
                  <a:pt x="5048380" y="63143"/>
                </a:lnTo>
                <a:lnTo>
                  <a:pt x="5099760" y="61209"/>
                </a:lnTo>
                <a:lnTo>
                  <a:pt x="5151274" y="59244"/>
                </a:lnTo>
                <a:lnTo>
                  <a:pt x="5202915" y="57252"/>
                </a:lnTo>
                <a:lnTo>
                  <a:pt x="5254676" y="55236"/>
                </a:lnTo>
                <a:lnTo>
                  <a:pt x="5306551" y="53201"/>
                </a:lnTo>
                <a:lnTo>
                  <a:pt x="5358532" y="51151"/>
                </a:lnTo>
                <a:lnTo>
                  <a:pt x="5410613" y="49089"/>
                </a:lnTo>
                <a:lnTo>
                  <a:pt x="5462787" y="47019"/>
                </a:lnTo>
                <a:lnTo>
                  <a:pt x="5515047" y="44946"/>
                </a:lnTo>
                <a:lnTo>
                  <a:pt x="5567386" y="42873"/>
                </a:lnTo>
                <a:lnTo>
                  <a:pt x="5619797" y="40803"/>
                </a:lnTo>
                <a:lnTo>
                  <a:pt x="5672273" y="38742"/>
                </a:lnTo>
                <a:lnTo>
                  <a:pt x="5724808" y="36693"/>
                </a:lnTo>
                <a:lnTo>
                  <a:pt x="5777395" y="34660"/>
                </a:lnTo>
                <a:lnTo>
                  <a:pt x="5830026" y="32646"/>
                </a:lnTo>
                <a:lnTo>
                  <a:pt x="5882696" y="30656"/>
                </a:lnTo>
                <a:lnTo>
                  <a:pt x="5935396" y="28693"/>
                </a:lnTo>
                <a:lnTo>
                  <a:pt x="5988120" y="26762"/>
                </a:lnTo>
                <a:lnTo>
                  <a:pt x="6040862" y="24867"/>
                </a:lnTo>
                <a:lnTo>
                  <a:pt x="6093614" y="23010"/>
                </a:lnTo>
                <a:lnTo>
                  <a:pt x="6146370" y="21197"/>
                </a:lnTo>
                <a:lnTo>
                  <a:pt x="6199122" y="19430"/>
                </a:lnTo>
                <a:lnTo>
                  <a:pt x="6251864" y="17715"/>
                </a:lnTo>
                <a:lnTo>
                  <a:pt x="6304589" y="16054"/>
                </a:lnTo>
                <a:lnTo>
                  <a:pt x="6357290" y="14453"/>
                </a:lnTo>
                <a:lnTo>
                  <a:pt x="6409960" y="12913"/>
                </a:lnTo>
                <a:lnTo>
                  <a:pt x="6462592" y="11441"/>
                </a:lnTo>
                <a:lnTo>
                  <a:pt x="6515180" y="10039"/>
                </a:lnTo>
                <a:lnTo>
                  <a:pt x="6567716" y="8711"/>
                </a:lnTo>
                <a:lnTo>
                  <a:pt x="6620194" y="7462"/>
                </a:lnTo>
                <a:lnTo>
                  <a:pt x="6672607" y="6295"/>
                </a:lnTo>
                <a:lnTo>
                  <a:pt x="6724947" y="5214"/>
                </a:lnTo>
                <a:lnTo>
                  <a:pt x="6777209" y="4223"/>
                </a:lnTo>
                <a:lnTo>
                  <a:pt x="6829385" y="3326"/>
                </a:lnTo>
                <a:lnTo>
                  <a:pt x="6881468" y="2527"/>
                </a:lnTo>
                <a:lnTo>
                  <a:pt x="6933451" y="1829"/>
                </a:lnTo>
                <a:lnTo>
                  <a:pt x="6985329" y="1237"/>
                </a:lnTo>
                <a:lnTo>
                  <a:pt x="7037092" y="755"/>
                </a:lnTo>
                <a:lnTo>
                  <a:pt x="7088736" y="386"/>
                </a:lnTo>
                <a:lnTo>
                  <a:pt x="7140253" y="135"/>
                </a:lnTo>
                <a:lnTo>
                  <a:pt x="7191635" y="5"/>
                </a:lnTo>
                <a:lnTo>
                  <a:pt x="7242877" y="0"/>
                </a:lnTo>
                <a:lnTo>
                  <a:pt x="7293971" y="124"/>
                </a:lnTo>
                <a:lnTo>
                  <a:pt x="7344911" y="381"/>
                </a:lnTo>
                <a:lnTo>
                  <a:pt x="7395689" y="775"/>
                </a:lnTo>
                <a:lnTo>
                  <a:pt x="7446299" y="1309"/>
                </a:lnTo>
                <a:lnTo>
                  <a:pt x="7496734" y="1989"/>
                </a:lnTo>
                <a:lnTo>
                  <a:pt x="7546987" y="2817"/>
                </a:lnTo>
                <a:lnTo>
                  <a:pt x="7597051" y="3797"/>
                </a:lnTo>
                <a:lnTo>
                  <a:pt x="7646919" y="4935"/>
                </a:lnTo>
                <a:lnTo>
                  <a:pt x="7696584" y="6232"/>
                </a:lnTo>
                <a:lnTo>
                  <a:pt x="7746040" y="7693"/>
                </a:lnTo>
                <a:lnTo>
                  <a:pt x="7795279" y="9323"/>
                </a:lnTo>
                <a:lnTo>
                  <a:pt x="7844296" y="11125"/>
                </a:lnTo>
                <a:lnTo>
                  <a:pt x="7893082" y="13103"/>
                </a:lnTo>
                <a:lnTo>
                  <a:pt x="7941631" y="15260"/>
                </a:lnTo>
                <a:lnTo>
                  <a:pt x="7989936" y="17602"/>
                </a:lnTo>
                <a:lnTo>
                  <a:pt x="8037990" y="20131"/>
                </a:lnTo>
                <a:lnTo>
                  <a:pt x="8085787" y="22852"/>
                </a:lnTo>
                <a:lnTo>
                  <a:pt x="8133320" y="25768"/>
                </a:lnTo>
                <a:lnTo>
                  <a:pt x="8180580" y="28883"/>
                </a:lnTo>
                <a:lnTo>
                  <a:pt x="8227563" y="32202"/>
                </a:lnTo>
                <a:lnTo>
                  <a:pt x="8274261" y="35728"/>
                </a:lnTo>
                <a:lnTo>
                  <a:pt x="8320666" y="39465"/>
                </a:lnTo>
                <a:lnTo>
                  <a:pt x="8366773" y="43418"/>
                </a:lnTo>
                <a:lnTo>
                  <a:pt x="8412574" y="47589"/>
                </a:lnTo>
                <a:lnTo>
                  <a:pt x="8458062" y="51983"/>
                </a:lnTo>
                <a:lnTo>
                  <a:pt x="8528828" y="60154"/>
                </a:lnTo>
                <a:lnTo>
                  <a:pt x="8598355" y="70417"/>
                </a:lnTo>
                <a:lnTo>
                  <a:pt x="8666643" y="82689"/>
                </a:lnTo>
                <a:lnTo>
                  <a:pt x="8733691" y="96885"/>
                </a:lnTo>
                <a:lnTo>
                  <a:pt x="8799500" y="112922"/>
                </a:lnTo>
                <a:lnTo>
                  <a:pt x="8864069" y="130717"/>
                </a:lnTo>
                <a:lnTo>
                  <a:pt x="8927399" y="150185"/>
                </a:lnTo>
                <a:lnTo>
                  <a:pt x="8989489" y="171243"/>
                </a:lnTo>
                <a:lnTo>
                  <a:pt x="9050339" y="193808"/>
                </a:lnTo>
                <a:lnTo>
                  <a:pt x="9109948" y="217794"/>
                </a:lnTo>
                <a:lnTo>
                  <a:pt x="9168317" y="243120"/>
                </a:lnTo>
                <a:lnTo>
                  <a:pt x="9225446" y="269701"/>
                </a:lnTo>
                <a:lnTo>
                  <a:pt x="9281334" y="297453"/>
                </a:lnTo>
                <a:lnTo>
                  <a:pt x="9335982" y="326292"/>
                </a:lnTo>
                <a:lnTo>
                  <a:pt x="9389388" y="356136"/>
                </a:lnTo>
                <a:lnTo>
                  <a:pt x="9441554" y="386900"/>
                </a:lnTo>
                <a:lnTo>
                  <a:pt x="9492478" y="418501"/>
                </a:lnTo>
                <a:lnTo>
                  <a:pt x="9542161" y="450854"/>
                </a:lnTo>
                <a:lnTo>
                  <a:pt x="9590602" y="483877"/>
                </a:lnTo>
                <a:lnTo>
                  <a:pt x="9637802" y="517485"/>
                </a:lnTo>
                <a:lnTo>
                  <a:pt x="9683760" y="551594"/>
                </a:lnTo>
                <a:lnTo>
                  <a:pt x="9728476" y="586122"/>
                </a:lnTo>
                <a:lnTo>
                  <a:pt x="9771950" y="620985"/>
                </a:lnTo>
                <a:lnTo>
                  <a:pt x="9814181" y="656097"/>
                </a:lnTo>
                <a:lnTo>
                  <a:pt x="9855171" y="691377"/>
                </a:lnTo>
                <a:lnTo>
                  <a:pt x="9894917" y="726740"/>
                </a:lnTo>
                <a:lnTo>
                  <a:pt x="9933421" y="762103"/>
                </a:lnTo>
                <a:lnTo>
                  <a:pt x="9970683" y="797382"/>
                </a:lnTo>
                <a:lnTo>
                  <a:pt x="10006701" y="832492"/>
                </a:lnTo>
                <a:lnTo>
                  <a:pt x="10041476" y="867352"/>
                </a:lnTo>
                <a:lnTo>
                  <a:pt x="10075008" y="901876"/>
                </a:lnTo>
                <a:lnTo>
                  <a:pt x="10107296" y="935980"/>
                </a:lnTo>
                <a:lnTo>
                  <a:pt x="10138341" y="969583"/>
                </a:lnTo>
                <a:lnTo>
                  <a:pt x="10168143" y="1002599"/>
                </a:lnTo>
                <a:lnTo>
                  <a:pt x="10196700" y="1034945"/>
                </a:lnTo>
                <a:lnTo>
                  <a:pt x="10224013" y="1066537"/>
                </a:lnTo>
                <a:lnTo>
                  <a:pt x="10250083" y="1097291"/>
                </a:lnTo>
                <a:lnTo>
                  <a:pt x="10274908" y="1127125"/>
                </a:lnTo>
                <a:lnTo>
                  <a:pt x="10320824" y="1183694"/>
                </a:lnTo>
                <a:lnTo>
                  <a:pt x="10361761" y="1235573"/>
                </a:lnTo>
                <a:lnTo>
                  <a:pt x="10397719" y="1282094"/>
                </a:lnTo>
                <a:lnTo>
                  <a:pt x="10428695" y="1322587"/>
                </a:lnTo>
                <a:lnTo>
                  <a:pt x="10442314" y="1340364"/>
                </a:lnTo>
                <a:lnTo>
                  <a:pt x="10465816" y="1370558"/>
                </a:lnTo>
                <a:lnTo>
                  <a:pt x="10491723" y="1401199"/>
                </a:lnTo>
                <a:lnTo>
                  <a:pt x="10543247" y="1433712"/>
                </a:lnTo>
                <a:lnTo>
                  <a:pt x="10587552" y="1458495"/>
                </a:lnTo>
                <a:lnTo>
                  <a:pt x="10630665" y="1485834"/>
                </a:lnTo>
                <a:lnTo>
                  <a:pt x="10667573" y="1516330"/>
                </a:lnTo>
                <a:lnTo>
                  <a:pt x="10693262" y="1550583"/>
                </a:lnTo>
                <a:lnTo>
                  <a:pt x="10697900" y="1570295"/>
                </a:lnTo>
                <a:lnTo>
                  <a:pt x="10696972" y="1593471"/>
                </a:lnTo>
                <a:lnTo>
                  <a:pt x="10694189" y="1617427"/>
                </a:lnTo>
                <a:lnTo>
                  <a:pt x="10693262" y="1639483"/>
                </a:lnTo>
                <a:lnTo>
                  <a:pt x="10696304" y="1716689"/>
                </a:lnTo>
                <a:lnTo>
                  <a:pt x="10695858" y="1790760"/>
                </a:lnTo>
                <a:lnTo>
                  <a:pt x="10692094" y="1861756"/>
                </a:lnTo>
                <a:lnTo>
                  <a:pt x="10685181" y="1929741"/>
                </a:lnTo>
                <a:lnTo>
                  <a:pt x="10675290" y="1994777"/>
                </a:lnTo>
                <a:lnTo>
                  <a:pt x="10662588" y="2056925"/>
                </a:lnTo>
                <a:lnTo>
                  <a:pt x="10647247" y="2116248"/>
                </a:lnTo>
                <a:lnTo>
                  <a:pt x="10629436" y="2172808"/>
                </a:lnTo>
                <a:lnTo>
                  <a:pt x="10609325" y="2226669"/>
                </a:lnTo>
                <a:lnTo>
                  <a:pt x="10587083" y="2277890"/>
                </a:lnTo>
                <a:lnTo>
                  <a:pt x="10562879" y="2326536"/>
                </a:lnTo>
                <a:lnTo>
                  <a:pt x="10536884" y="2372668"/>
                </a:lnTo>
                <a:lnTo>
                  <a:pt x="10509267" y="2416349"/>
                </a:lnTo>
                <a:lnTo>
                  <a:pt x="10480197" y="2457640"/>
                </a:lnTo>
                <a:lnTo>
                  <a:pt x="10449845" y="2496604"/>
                </a:lnTo>
                <a:lnTo>
                  <a:pt x="10418380" y="2533303"/>
                </a:lnTo>
                <a:lnTo>
                  <a:pt x="10385971" y="2567800"/>
                </a:lnTo>
                <a:lnTo>
                  <a:pt x="10352789" y="2600157"/>
                </a:lnTo>
                <a:lnTo>
                  <a:pt x="10319002" y="2630435"/>
                </a:lnTo>
                <a:lnTo>
                  <a:pt x="10284781" y="2658698"/>
                </a:lnTo>
                <a:lnTo>
                  <a:pt x="10250294" y="2685007"/>
                </a:lnTo>
                <a:lnTo>
                  <a:pt x="10215713" y="2709425"/>
                </a:lnTo>
                <a:lnTo>
                  <a:pt x="10181206" y="2732013"/>
                </a:lnTo>
                <a:lnTo>
                  <a:pt x="10146942" y="2752835"/>
                </a:lnTo>
                <a:lnTo>
                  <a:pt x="10113093" y="2771952"/>
                </a:lnTo>
                <a:lnTo>
                  <a:pt x="10047313" y="2805321"/>
                </a:lnTo>
                <a:lnTo>
                  <a:pt x="9985222" y="2832618"/>
                </a:lnTo>
                <a:lnTo>
                  <a:pt x="9928179" y="2854342"/>
                </a:lnTo>
                <a:lnTo>
                  <a:pt x="9877540" y="2870990"/>
                </a:lnTo>
                <a:lnTo>
                  <a:pt x="9834661" y="2883060"/>
                </a:lnTo>
                <a:lnTo>
                  <a:pt x="9787864" y="2893671"/>
                </a:lnTo>
                <a:lnTo>
                  <a:pt x="9766162" y="2896783"/>
                </a:lnTo>
                <a:lnTo>
                  <a:pt x="9719774" y="2896251"/>
                </a:lnTo>
                <a:lnTo>
                  <a:pt x="9672409" y="2895592"/>
                </a:lnTo>
                <a:lnTo>
                  <a:pt x="9624154" y="2894815"/>
                </a:lnTo>
                <a:lnTo>
                  <a:pt x="9575092" y="2893933"/>
                </a:lnTo>
                <a:lnTo>
                  <a:pt x="9525309" y="2892957"/>
                </a:lnTo>
                <a:lnTo>
                  <a:pt x="9474890" y="2891899"/>
                </a:lnTo>
                <a:lnTo>
                  <a:pt x="9423919" y="2890769"/>
                </a:lnTo>
                <a:lnTo>
                  <a:pt x="9372482" y="2889581"/>
                </a:lnTo>
                <a:lnTo>
                  <a:pt x="9320662" y="2888344"/>
                </a:lnTo>
                <a:lnTo>
                  <a:pt x="9268546" y="2887070"/>
                </a:lnTo>
                <a:lnTo>
                  <a:pt x="9216217" y="2885772"/>
                </a:lnTo>
                <a:lnTo>
                  <a:pt x="9163761" y="2884459"/>
                </a:lnTo>
                <a:lnTo>
                  <a:pt x="9111263" y="2883145"/>
                </a:lnTo>
                <a:lnTo>
                  <a:pt x="9058807" y="2881840"/>
                </a:lnTo>
                <a:lnTo>
                  <a:pt x="9006479" y="2880556"/>
                </a:lnTo>
                <a:lnTo>
                  <a:pt x="8954362" y="2879304"/>
                </a:lnTo>
                <a:lnTo>
                  <a:pt x="8902543" y="2878096"/>
                </a:lnTo>
                <a:lnTo>
                  <a:pt x="8851105" y="2876943"/>
                </a:lnTo>
                <a:lnTo>
                  <a:pt x="8800135" y="2875857"/>
                </a:lnTo>
                <a:lnTo>
                  <a:pt x="8749715" y="2874848"/>
                </a:lnTo>
                <a:lnTo>
                  <a:pt x="8699932" y="2873930"/>
                </a:lnTo>
                <a:lnTo>
                  <a:pt x="8650871" y="2873113"/>
                </a:lnTo>
                <a:lnTo>
                  <a:pt x="8602615" y="2872408"/>
                </a:lnTo>
                <a:lnTo>
                  <a:pt x="8555251" y="2871828"/>
                </a:lnTo>
                <a:lnTo>
                  <a:pt x="8508862" y="2871383"/>
                </a:lnTo>
                <a:lnTo>
                  <a:pt x="8462522" y="2871021"/>
                </a:lnTo>
                <a:lnTo>
                  <a:pt x="8415973" y="2870689"/>
                </a:lnTo>
                <a:lnTo>
                  <a:pt x="8369221" y="2870385"/>
                </a:lnTo>
                <a:lnTo>
                  <a:pt x="8322267" y="2870109"/>
                </a:lnTo>
                <a:lnTo>
                  <a:pt x="8275116" y="2869861"/>
                </a:lnTo>
                <a:lnTo>
                  <a:pt x="8227771" y="2869640"/>
                </a:lnTo>
                <a:lnTo>
                  <a:pt x="8180234" y="2869445"/>
                </a:lnTo>
                <a:lnTo>
                  <a:pt x="8132510" y="2869276"/>
                </a:lnTo>
                <a:lnTo>
                  <a:pt x="8084601" y="2869133"/>
                </a:lnTo>
                <a:lnTo>
                  <a:pt x="8036512" y="2869015"/>
                </a:lnTo>
                <a:lnTo>
                  <a:pt x="7988244" y="2868922"/>
                </a:lnTo>
                <a:lnTo>
                  <a:pt x="7939802" y="2868852"/>
                </a:lnTo>
                <a:lnTo>
                  <a:pt x="7891190" y="2868807"/>
                </a:lnTo>
                <a:lnTo>
                  <a:pt x="7842409" y="2868784"/>
                </a:lnTo>
                <a:lnTo>
                  <a:pt x="7793464" y="2868784"/>
                </a:lnTo>
                <a:lnTo>
                  <a:pt x="7744358" y="2868807"/>
                </a:lnTo>
                <a:lnTo>
                  <a:pt x="7695094" y="2868851"/>
                </a:lnTo>
                <a:lnTo>
                  <a:pt x="7645675" y="2868916"/>
                </a:lnTo>
                <a:lnTo>
                  <a:pt x="7596106" y="2869003"/>
                </a:lnTo>
                <a:lnTo>
                  <a:pt x="7546388" y="2869109"/>
                </a:lnTo>
                <a:lnTo>
                  <a:pt x="7496526" y="2869235"/>
                </a:lnTo>
                <a:lnTo>
                  <a:pt x="7446523" y="2869381"/>
                </a:lnTo>
                <a:lnTo>
                  <a:pt x="7396382" y="2869546"/>
                </a:lnTo>
                <a:lnTo>
                  <a:pt x="7346107" y="2869728"/>
                </a:lnTo>
                <a:lnTo>
                  <a:pt x="7295700" y="2869929"/>
                </a:lnTo>
                <a:lnTo>
                  <a:pt x="7245165" y="2870147"/>
                </a:lnTo>
                <a:lnTo>
                  <a:pt x="7194506" y="2870382"/>
                </a:lnTo>
                <a:lnTo>
                  <a:pt x="7143726" y="2870634"/>
                </a:lnTo>
                <a:lnTo>
                  <a:pt x="7092828" y="2870901"/>
                </a:lnTo>
                <a:lnTo>
                  <a:pt x="7041815" y="2871184"/>
                </a:lnTo>
                <a:lnTo>
                  <a:pt x="6990690" y="2871482"/>
                </a:lnTo>
                <a:lnTo>
                  <a:pt x="6939458" y="2871795"/>
                </a:lnTo>
                <a:lnTo>
                  <a:pt x="6888121" y="2872121"/>
                </a:lnTo>
                <a:lnTo>
                  <a:pt x="6836683" y="2872461"/>
                </a:lnTo>
                <a:lnTo>
                  <a:pt x="6785147" y="2872814"/>
                </a:lnTo>
                <a:lnTo>
                  <a:pt x="6733516" y="2873180"/>
                </a:lnTo>
                <a:lnTo>
                  <a:pt x="6681794" y="2873558"/>
                </a:lnTo>
                <a:lnTo>
                  <a:pt x="6629984" y="2873948"/>
                </a:lnTo>
                <a:lnTo>
                  <a:pt x="6578089" y="2874348"/>
                </a:lnTo>
                <a:lnTo>
                  <a:pt x="6526113" y="2874760"/>
                </a:lnTo>
                <a:lnTo>
                  <a:pt x="6474059" y="2875181"/>
                </a:lnTo>
                <a:lnTo>
                  <a:pt x="6421930" y="2875612"/>
                </a:lnTo>
                <a:lnTo>
                  <a:pt x="6369729" y="2876053"/>
                </a:lnTo>
                <a:lnTo>
                  <a:pt x="6317461" y="2876502"/>
                </a:lnTo>
                <a:lnTo>
                  <a:pt x="6265127" y="2876959"/>
                </a:lnTo>
                <a:lnTo>
                  <a:pt x="6212733" y="2877425"/>
                </a:lnTo>
                <a:lnTo>
                  <a:pt x="6160280" y="2877897"/>
                </a:lnTo>
                <a:lnTo>
                  <a:pt x="6107772" y="2878377"/>
                </a:lnTo>
                <a:lnTo>
                  <a:pt x="6055213" y="2878862"/>
                </a:lnTo>
                <a:lnTo>
                  <a:pt x="6002606" y="2879354"/>
                </a:lnTo>
                <a:lnTo>
                  <a:pt x="5949954" y="2879851"/>
                </a:lnTo>
                <a:lnTo>
                  <a:pt x="5897260" y="2880353"/>
                </a:lnTo>
                <a:lnTo>
                  <a:pt x="5844528" y="2880859"/>
                </a:lnTo>
                <a:lnTo>
                  <a:pt x="5791761" y="2881369"/>
                </a:lnTo>
                <a:lnTo>
                  <a:pt x="5738963" y="2881883"/>
                </a:lnTo>
                <a:lnTo>
                  <a:pt x="5686137" y="2882400"/>
                </a:lnTo>
                <a:lnTo>
                  <a:pt x="5633285" y="2882919"/>
                </a:lnTo>
                <a:lnTo>
                  <a:pt x="5580413" y="2883440"/>
                </a:lnTo>
                <a:lnTo>
                  <a:pt x="5527521" y="2883963"/>
                </a:lnTo>
                <a:lnTo>
                  <a:pt x="5474615" y="2884487"/>
                </a:lnTo>
                <a:lnTo>
                  <a:pt x="5421698" y="2885011"/>
                </a:lnTo>
                <a:lnTo>
                  <a:pt x="5368772" y="2885535"/>
                </a:lnTo>
                <a:lnTo>
                  <a:pt x="5315841" y="2886059"/>
                </a:lnTo>
                <a:lnTo>
                  <a:pt x="5262908" y="2886583"/>
                </a:lnTo>
                <a:lnTo>
                  <a:pt x="5209977" y="2887104"/>
                </a:lnTo>
                <a:lnTo>
                  <a:pt x="5157051" y="2887624"/>
                </a:lnTo>
                <a:lnTo>
                  <a:pt x="5104133" y="2888142"/>
                </a:lnTo>
                <a:lnTo>
                  <a:pt x="5051228" y="2888657"/>
                </a:lnTo>
                <a:lnTo>
                  <a:pt x="4998337" y="2889169"/>
                </a:lnTo>
                <a:lnTo>
                  <a:pt x="4945464" y="2889676"/>
                </a:lnTo>
                <a:lnTo>
                  <a:pt x="4892613" y="2890180"/>
                </a:lnTo>
                <a:lnTo>
                  <a:pt x="4839787" y="2890679"/>
                </a:lnTo>
                <a:lnTo>
                  <a:pt x="4786989" y="2891173"/>
                </a:lnTo>
                <a:lnTo>
                  <a:pt x="4734222" y="2891661"/>
                </a:lnTo>
                <a:lnTo>
                  <a:pt x="4681491" y="2892143"/>
                </a:lnTo>
                <a:lnTo>
                  <a:pt x="4628798" y="2892618"/>
                </a:lnTo>
                <a:lnTo>
                  <a:pt x="4576146" y="2893086"/>
                </a:lnTo>
                <a:lnTo>
                  <a:pt x="4523539" y="2893546"/>
                </a:lnTo>
                <a:lnTo>
                  <a:pt x="4470981" y="2893999"/>
                </a:lnTo>
                <a:lnTo>
                  <a:pt x="4418474" y="2894443"/>
                </a:lnTo>
                <a:lnTo>
                  <a:pt x="4366022" y="2894877"/>
                </a:lnTo>
                <a:lnTo>
                  <a:pt x="4313628" y="2895303"/>
                </a:lnTo>
                <a:lnTo>
                  <a:pt x="4261295" y="2895718"/>
                </a:lnTo>
                <a:lnTo>
                  <a:pt x="4209027" y="2896123"/>
                </a:lnTo>
                <a:lnTo>
                  <a:pt x="4156828" y="2896517"/>
                </a:lnTo>
                <a:lnTo>
                  <a:pt x="4104699" y="2896899"/>
                </a:lnTo>
                <a:lnTo>
                  <a:pt x="4052646" y="2897269"/>
                </a:lnTo>
                <a:lnTo>
                  <a:pt x="4000671" y="2897628"/>
                </a:lnTo>
                <a:lnTo>
                  <a:pt x="3948777" y="2897973"/>
                </a:lnTo>
                <a:lnTo>
                  <a:pt x="3896968" y="2898304"/>
                </a:lnTo>
                <a:lnTo>
                  <a:pt x="3845246" y="2898622"/>
                </a:lnTo>
                <a:lnTo>
                  <a:pt x="3793617" y="2898926"/>
                </a:lnTo>
                <a:lnTo>
                  <a:pt x="3742082" y="2899215"/>
                </a:lnTo>
                <a:lnTo>
                  <a:pt x="3690645" y="2899488"/>
                </a:lnTo>
                <a:lnTo>
                  <a:pt x="3639309" y="2899746"/>
                </a:lnTo>
                <a:lnTo>
                  <a:pt x="3588078" y="2899987"/>
                </a:lnTo>
                <a:lnTo>
                  <a:pt x="3536955" y="2900212"/>
                </a:lnTo>
                <a:lnTo>
                  <a:pt x="3485944" y="2900419"/>
                </a:lnTo>
                <a:lnTo>
                  <a:pt x="3435046" y="2900609"/>
                </a:lnTo>
                <a:lnTo>
                  <a:pt x="3384267" y="2900781"/>
                </a:lnTo>
                <a:lnTo>
                  <a:pt x="3333610" y="2900934"/>
                </a:lnTo>
                <a:lnTo>
                  <a:pt x="3283077" y="2901067"/>
                </a:lnTo>
                <a:lnTo>
                  <a:pt x="3232671" y="2901181"/>
                </a:lnTo>
                <a:lnTo>
                  <a:pt x="3182397" y="2901276"/>
                </a:lnTo>
                <a:lnTo>
                  <a:pt x="3132258" y="2901349"/>
                </a:lnTo>
                <a:lnTo>
                  <a:pt x="3082256" y="2901401"/>
                </a:lnTo>
                <a:lnTo>
                  <a:pt x="3032396" y="2901432"/>
                </a:lnTo>
                <a:lnTo>
                  <a:pt x="2982680" y="2901441"/>
                </a:lnTo>
                <a:lnTo>
                  <a:pt x="2933112" y="2901427"/>
                </a:lnTo>
                <a:lnTo>
                  <a:pt x="2883696" y="2901391"/>
                </a:lnTo>
                <a:lnTo>
                  <a:pt x="2834433" y="2901330"/>
                </a:lnTo>
                <a:lnTo>
                  <a:pt x="2785329" y="2901246"/>
                </a:lnTo>
                <a:lnTo>
                  <a:pt x="2736386" y="2901138"/>
                </a:lnTo>
                <a:lnTo>
                  <a:pt x="2687607" y="2901004"/>
                </a:lnTo>
                <a:lnTo>
                  <a:pt x="2638996" y="2900845"/>
                </a:lnTo>
                <a:lnTo>
                  <a:pt x="2590556" y="2900661"/>
                </a:lnTo>
                <a:lnTo>
                  <a:pt x="2542291" y="2900449"/>
                </a:lnTo>
                <a:lnTo>
                  <a:pt x="2494203" y="2900211"/>
                </a:lnTo>
                <a:lnTo>
                  <a:pt x="2446297" y="2899946"/>
                </a:lnTo>
                <a:lnTo>
                  <a:pt x="2398575" y="2899653"/>
                </a:lnTo>
                <a:lnTo>
                  <a:pt x="2351040" y="2899332"/>
                </a:lnTo>
                <a:lnTo>
                  <a:pt x="2303697" y="2898982"/>
                </a:lnTo>
                <a:lnTo>
                  <a:pt x="2256548" y="2898602"/>
                </a:lnTo>
                <a:lnTo>
                  <a:pt x="2209597" y="2898193"/>
                </a:lnTo>
                <a:lnTo>
                  <a:pt x="2162847" y="2897754"/>
                </a:lnTo>
                <a:lnTo>
                  <a:pt x="2116301" y="2897284"/>
                </a:lnTo>
                <a:lnTo>
                  <a:pt x="2069962" y="2896783"/>
                </a:lnTo>
                <a:lnTo>
                  <a:pt x="2002298" y="2890853"/>
                </a:lnTo>
                <a:lnTo>
                  <a:pt x="1958170" y="2884292"/>
                </a:lnTo>
                <a:lnTo>
                  <a:pt x="1908607" y="2875704"/>
                </a:lnTo>
                <a:lnTo>
                  <a:pt x="1854679" y="2865368"/>
                </a:lnTo>
                <a:lnTo>
                  <a:pt x="1797460" y="2853563"/>
                </a:lnTo>
                <a:lnTo>
                  <a:pt x="1738019" y="2840566"/>
                </a:lnTo>
                <a:lnTo>
                  <a:pt x="1677428" y="2826655"/>
                </a:lnTo>
                <a:lnTo>
                  <a:pt x="1616759" y="2812110"/>
                </a:lnTo>
                <a:lnTo>
                  <a:pt x="1557084" y="2797208"/>
                </a:lnTo>
                <a:lnTo>
                  <a:pt x="1499473" y="2782227"/>
                </a:lnTo>
                <a:lnTo>
                  <a:pt x="1444998" y="2767447"/>
                </a:lnTo>
                <a:lnTo>
                  <a:pt x="1394730" y="2753144"/>
                </a:lnTo>
                <a:lnTo>
                  <a:pt x="1349741" y="2739598"/>
                </a:lnTo>
                <a:lnTo>
                  <a:pt x="1311103" y="2727087"/>
                </a:lnTo>
                <a:lnTo>
                  <a:pt x="1257162" y="2706283"/>
                </a:lnTo>
                <a:lnTo>
                  <a:pt x="1215507" y="2686956"/>
                </a:lnTo>
                <a:lnTo>
                  <a:pt x="1172091" y="2668068"/>
                </a:lnTo>
                <a:lnTo>
                  <a:pt x="1127169" y="2649530"/>
                </a:lnTo>
                <a:lnTo>
                  <a:pt x="1080995" y="2631250"/>
                </a:lnTo>
                <a:lnTo>
                  <a:pt x="1033823" y="2613139"/>
                </a:lnTo>
                <a:lnTo>
                  <a:pt x="985908" y="2595107"/>
                </a:lnTo>
                <a:lnTo>
                  <a:pt x="937504" y="2577062"/>
                </a:lnTo>
                <a:lnTo>
                  <a:pt x="888864" y="2558914"/>
                </a:lnTo>
                <a:lnTo>
                  <a:pt x="840243" y="2540575"/>
                </a:lnTo>
                <a:lnTo>
                  <a:pt x="791896" y="2521952"/>
                </a:lnTo>
                <a:lnTo>
                  <a:pt x="744076" y="2502955"/>
                </a:lnTo>
                <a:lnTo>
                  <a:pt x="697037" y="2483496"/>
                </a:lnTo>
                <a:lnTo>
                  <a:pt x="651034" y="2463482"/>
                </a:lnTo>
                <a:lnTo>
                  <a:pt x="606321" y="2442824"/>
                </a:lnTo>
                <a:lnTo>
                  <a:pt x="563152" y="2421432"/>
                </a:lnTo>
                <a:lnTo>
                  <a:pt x="521781" y="2399215"/>
                </a:lnTo>
                <a:lnTo>
                  <a:pt x="482462" y="2376083"/>
                </a:lnTo>
                <a:lnTo>
                  <a:pt x="445217" y="2351143"/>
                </a:lnTo>
                <a:lnTo>
                  <a:pt x="407325" y="2322452"/>
                </a:lnTo>
                <a:lnTo>
                  <a:pt x="369366" y="2291081"/>
                </a:lnTo>
                <a:lnTo>
                  <a:pt x="331920" y="2258098"/>
                </a:lnTo>
                <a:lnTo>
                  <a:pt x="295568" y="2224574"/>
                </a:lnTo>
                <a:lnTo>
                  <a:pt x="260888" y="2191579"/>
                </a:lnTo>
                <a:lnTo>
                  <a:pt x="228462" y="2160183"/>
                </a:lnTo>
                <a:lnTo>
                  <a:pt x="202310" y="2125596"/>
                </a:lnTo>
                <a:lnTo>
                  <a:pt x="173486" y="2080555"/>
                </a:lnTo>
                <a:lnTo>
                  <a:pt x="139314" y="2020766"/>
                </a:lnTo>
                <a:lnTo>
                  <a:pt x="121232" y="1986100"/>
                </a:lnTo>
                <a:lnTo>
                  <a:pt x="103023" y="1948660"/>
                </a:lnTo>
                <a:lnTo>
                  <a:pt x="85090" y="1908749"/>
                </a:lnTo>
                <a:lnTo>
                  <a:pt x="67838" y="1866671"/>
                </a:lnTo>
                <a:lnTo>
                  <a:pt x="51669" y="1822731"/>
                </a:lnTo>
                <a:lnTo>
                  <a:pt x="36988" y="1777232"/>
                </a:lnTo>
                <a:lnTo>
                  <a:pt x="24196" y="1730478"/>
                </a:lnTo>
                <a:lnTo>
                  <a:pt x="13698" y="1682775"/>
                </a:lnTo>
                <a:lnTo>
                  <a:pt x="5897" y="1634425"/>
                </a:lnTo>
                <a:lnTo>
                  <a:pt x="1196" y="1585733"/>
                </a:lnTo>
                <a:lnTo>
                  <a:pt x="0" y="1537002"/>
                </a:lnTo>
                <a:lnTo>
                  <a:pt x="2710" y="1488538"/>
                </a:lnTo>
                <a:lnTo>
                  <a:pt x="9730" y="1440644"/>
                </a:lnTo>
                <a:lnTo>
                  <a:pt x="21465" y="1393625"/>
                </a:lnTo>
                <a:lnTo>
                  <a:pt x="38316" y="1347783"/>
                </a:lnTo>
                <a:lnTo>
                  <a:pt x="60689" y="1303424"/>
                </a:lnTo>
                <a:lnTo>
                  <a:pt x="88985" y="1260852"/>
                </a:lnTo>
                <a:lnTo>
                  <a:pt x="123608" y="1220370"/>
                </a:lnTo>
                <a:lnTo>
                  <a:pt x="164962" y="1182283"/>
                </a:lnTo>
                <a:lnTo>
                  <a:pt x="193900" y="1154315"/>
                </a:lnTo>
                <a:lnTo>
                  <a:pt x="218153" y="1122257"/>
                </a:lnTo>
                <a:lnTo>
                  <a:pt x="238191" y="1086527"/>
                </a:lnTo>
                <a:lnTo>
                  <a:pt x="254481" y="1047543"/>
                </a:lnTo>
                <a:lnTo>
                  <a:pt x="267494" y="1005725"/>
                </a:lnTo>
                <a:lnTo>
                  <a:pt x="277698" y="961489"/>
                </a:lnTo>
                <a:lnTo>
                  <a:pt x="285563" y="915255"/>
                </a:lnTo>
                <a:lnTo>
                  <a:pt x="291557" y="867440"/>
                </a:lnTo>
                <a:lnTo>
                  <a:pt x="296149" y="818463"/>
                </a:lnTo>
                <a:lnTo>
                  <a:pt x="299809" y="768742"/>
                </a:lnTo>
                <a:lnTo>
                  <a:pt x="303005" y="718695"/>
                </a:lnTo>
                <a:lnTo>
                  <a:pt x="306206" y="668740"/>
                </a:lnTo>
                <a:lnTo>
                  <a:pt x="309882" y="619297"/>
                </a:lnTo>
                <a:lnTo>
                  <a:pt x="314501" y="570782"/>
                </a:lnTo>
                <a:lnTo>
                  <a:pt x="320532" y="523615"/>
                </a:lnTo>
                <a:lnTo>
                  <a:pt x="328445" y="478213"/>
                </a:lnTo>
                <a:lnTo>
                  <a:pt x="338709" y="434995"/>
                </a:lnTo>
                <a:lnTo>
                  <a:pt x="351791" y="394379"/>
                </a:lnTo>
                <a:lnTo>
                  <a:pt x="368162" y="356783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0" y="8763000"/>
            <a:ext cx="13004800" cy="990600"/>
            <a:chOff x="0" y="8763000"/>
            <a:chExt cx="13004800" cy="990600"/>
          </a:xfrm>
        </p:grpSpPr>
        <p:sp>
          <p:nvSpPr>
            <p:cNvPr id="7" name="object 7"/>
            <p:cNvSpPr/>
            <p:nvPr/>
          </p:nvSpPr>
          <p:spPr>
            <a:xfrm>
              <a:off x="0" y="9474200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94488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11506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90500" y="8788400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355600" y="520700"/>
            <a:ext cx="12293600" cy="1866900"/>
            <a:chOff x="355600" y="520700"/>
            <a:chExt cx="12293600" cy="1866900"/>
          </a:xfrm>
        </p:grpSpPr>
        <p:sp>
          <p:nvSpPr>
            <p:cNvPr id="14" name="object 14"/>
            <p:cNvSpPr/>
            <p:nvPr/>
          </p:nvSpPr>
          <p:spPr>
            <a:xfrm>
              <a:off x="381000" y="546100"/>
              <a:ext cx="12242800" cy="1816100"/>
            </a:xfrm>
            <a:custGeom>
              <a:avLst/>
              <a:gdLst/>
              <a:ahLst/>
              <a:cxnLst/>
              <a:rect l="l" t="t" r="r" b="b"/>
              <a:pathLst>
                <a:path w="12242800" h="1816100">
                  <a:moveTo>
                    <a:pt x="120523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1625600"/>
                  </a:lnTo>
                  <a:lnTo>
                    <a:pt x="5031" y="1669278"/>
                  </a:lnTo>
                  <a:lnTo>
                    <a:pt x="19363" y="1709375"/>
                  </a:lnTo>
                  <a:lnTo>
                    <a:pt x="41851" y="1744746"/>
                  </a:lnTo>
                  <a:lnTo>
                    <a:pt x="71353" y="1774248"/>
                  </a:lnTo>
                  <a:lnTo>
                    <a:pt x="106724" y="1796736"/>
                  </a:lnTo>
                  <a:lnTo>
                    <a:pt x="146821" y="1811068"/>
                  </a:lnTo>
                  <a:lnTo>
                    <a:pt x="190500" y="1816100"/>
                  </a:lnTo>
                  <a:lnTo>
                    <a:pt x="12052300" y="1816100"/>
                  </a:lnTo>
                  <a:lnTo>
                    <a:pt x="12095978" y="1811068"/>
                  </a:lnTo>
                  <a:lnTo>
                    <a:pt x="12136075" y="1796736"/>
                  </a:lnTo>
                  <a:lnTo>
                    <a:pt x="12171446" y="1774248"/>
                  </a:lnTo>
                  <a:lnTo>
                    <a:pt x="12200948" y="1744746"/>
                  </a:lnTo>
                  <a:lnTo>
                    <a:pt x="12223436" y="1709375"/>
                  </a:lnTo>
                  <a:lnTo>
                    <a:pt x="12237768" y="1669278"/>
                  </a:lnTo>
                  <a:lnTo>
                    <a:pt x="12242800" y="1625600"/>
                  </a:lnTo>
                  <a:lnTo>
                    <a:pt x="12242800" y="190500"/>
                  </a:lnTo>
                  <a:lnTo>
                    <a:pt x="12237768" y="146821"/>
                  </a:lnTo>
                  <a:lnTo>
                    <a:pt x="12223436" y="106724"/>
                  </a:lnTo>
                  <a:lnTo>
                    <a:pt x="12200948" y="71353"/>
                  </a:lnTo>
                  <a:lnTo>
                    <a:pt x="12171446" y="41851"/>
                  </a:lnTo>
                  <a:lnTo>
                    <a:pt x="12136075" y="19363"/>
                  </a:lnTo>
                  <a:lnTo>
                    <a:pt x="12095978" y="5031"/>
                  </a:lnTo>
                  <a:lnTo>
                    <a:pt x="120523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81000" y="546100"/>
              <a:ext cx="12242800" cy="1816100"/>
            </a:xfrm>
            <a:custGeom>
              <a:avLst/>
              <a:gdLst/>
              <a:ahLst/>
              <a:cxnLst/>
              <a:rect l="l" t="t" r="r" b="b"/>
              <a:pathLst>
                <a:path w="12242800" h="1816100">
                  <a:moveTo>
                    <a:pt x="0" y="16256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2052300" y="0"/>
                  </a:lnTo>
                  <a:lnTo>
                    <a:pt x="12095978" y="5031"/>
                  </a:lnTo>
                  <a:lnTo>
                    <a:pt x="12136075" y="19363"/>
                  </a:lnTo>
                  <a:lnTo>
                    <a:pt x="12171446" y="41851"/>
                  </a:lnTo>
                  <a:lnTo>
                    <a:pt x="12200948" y="71353"/>
                  </a:lnTo>
                  <a:lnTo>
                    <a:pt x="12223436" y="106724"/>
                  </a:lnTo>
                  <a:lnTo>
                    <a:pt x="12237768" y="146821"/>
                  </a:lnTo>
                  <a:lnTo>
                    <a:pt x="12242800" y="190500"/>
                  </a:lnTo>
                  <a:lnTo>
                    <a:pt x="12242800" y="1625600"/>
                  </a:lnTo>
                  <a:lnTo>
                    <a:pt x="12237768" y="1669278"/>
                  </a:lnTo>
                  <a:lnTo>
                    <a:pt x="12223436" y="1709375"/>
                  </a:lnTo>
                  <a:lnTo>
                    <a:pt x="12200948" y="1744746"/>
                  </a:lnTo>
                  <a:lnTo>
                    <a:pt x="12171446" y="1774248"/>
                  </a:lnTo>
                  <a:lnTo>
                    <a:pt x="12136075" y="1796736"/>
                  </a:lnTo>
                  <a:lnTo>
                    <a:pt x="12095978" y="1811068"/>
                  </a:lnTo>
                  <a:lnTo>
                    <a:pt x="12052300" y="1816100"/>
                  </a:lnTo>
                  <a:lnTo>
                    <a:pt x="190500" y="1816100"/>
                  </a:lnTo>
                  <a:lnTo>
                    <a:pt x="146821" y="1811068"/>
                  </a:lnTo>
                  <a:lnTo>
                    <a:pt x="106724" y="1796736"/>
                  </a:lnTo>
                  <a:lnTo>
                    <a:pt x="71353" y="1774248"/>
                  </a:lnTo>
                  <a:lnTo>
                    <a:pt x="41851" y="1744746"/>
                  </a:lnTo>
                  <a:lnTo>
                    <a:pt x="19363" y="1709375"/>
                  </a:lnTo>
                  <a:lnTo>
                    <a:pt x="5031" y="1669278"/>
                  </a:lnTo>
                  <a:lnTo>
                    <a:pt x="0" y="16256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71500" rIns="0" bIns="0" rtlCol="0">
            <a:spAutoFit/>
          </a:bodyPr>
          <a:lstStyle/>
          <a:p>
            <a:pPr marL="2294890" marR="5080" indent="-2220595">
              <a:lnSpc>
                <a:spcPts val="4500"/>
              </a:lnSpc>
              <a:spcBef>
                <a:spcPts val="700"/>
              </a:spcBef>
            </a:pPr>
            <a:r>
              <a:rPr spc="100" dirty="0"/>
              <a:t>What </a:t>
            </a:r>
            <a:r>
              <a:rPr spc="-390" dirty="0"/>
              <a:t>do </a:t>
            </a:r>
            <a:r>
              <a:rPr spc="-200" dirty="0"/>
              <a:t>you </a:t>
            </a:r>
            <a:r>
              <a:rPr spc="85" dirty="0"/>
              <a:t>think </a:t>
            </a:r>
            <a:r>
              <a:rPr spc="-204" dirty="0"/>
              <a:t>would </a:t>
            </a:r>
            <a:r>
              <a:rPr spc="-165" dirty="0"/>
              <a:t>happen </a:t>
            </a:r>
            <a:r>
              <a:rPr spc="150" dirty="0"/>
              <a:t>if </a:t>
            </a:r>
            <a:r>
              <a:rPr spc="-240" dirty="0"/>
              <a:t>we </a:t>
            </a:r>
            <a:r>
              <a:rPr spc="-120" dirty="0"/>
              <a:t>had </a:t>
            </a:r>
            <a:r>
              <a:rPr spc="265" dirty="0"/>
              <a:t>10 </a:t>
            </a:r>
            <a:r>
              <a:rPr spc="35" dirty="0"/>
              <a:t>batteries  </a:t>
            </a:r>
            <a:r>
              <a:rPr spc="-40" dirty="0"/>
              <a:t>in </a:t>
            </a:r>
            <a:r>
              <a:rPr spc="-80" dirty="0"/>
              <a:t>a </a:t>
            </a:r>
            <a:r>
              <a:rPr spc="20" dirty="0"/>
              <a:t>circuit </a:t>
            </a:r>
            <a:r>
              <a:rPr spc="-105" dirty="0"/>
              <a:t>and </a:t>
            </a:r>
            <a:r>
              <a:rPr spc="-30" dirty="0"/>
              <a:t>just </a:t>
            </a:r>
            <a:r>
              <a:rPr spc="-285" dirty="0"/>
              <a:t>one </a:t>
            </a:r>
            <a:r>
              <a:rPr spc="-265" dirty="0"/>
              <a:t>bulb?</a:t>
            </a:r>
            <a:r>
              <a:rPr spc="-140" dirty="0"/>
              <a:t> </a:t>
            </a:r>
            <a:r>
              <a:rPr dirty="0"/>
              <a:t>Why?</a:t>
            </a:r>
          </a:p>
        </p:txBody>
      </p:sp>
      <p:sp>
        <p:nvSpPr>
          <p:cNvPr id="17" name="object 17"/>
          <p:cNvSpPr/>
          <p:nvPr/>
        </p:nvSpPr>
        <p:spPr>
          <a:xfrm>
            <a:off x="11353800" y="4394200"/>
            <a:ext cx="850900" cy="1397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81580" y="4022319"/>
            <a:ext cx="1173348" cy="16193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60203" y="5960023"/>
            <a:ext cx="1632101" cy="12999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237930" y="3805425"/>
            <a:ext cx="1461048" cy="7323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216400" y="3810000"/>
            <a:ext cx="1461048" cy="7323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197600" y="3810000"/>
            <a:ext cx="1461048" cy="7323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178800" y="3810000"/>
            <a:ext cx="1461048" cy="7323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081183" y="6592599"/>
            <a:ext cx="1464134" cy="7385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130799" y="6591300"/>
            <a:ext cx="1464134" cy="7385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175499" y="6591300"/>
            <a:ext cx="1464134" cy="7385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9347199" y="6591300"/>
            <a:ext cx="1464134" cy="7385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8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0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90352" y="6050838"/>
            <a:ext cx="5566410" cy="2450465"/>
          </a:xfrm>
          <a:custGeom>
            <a:avLst/>
            <a:gdLst/>
            <a:ahLst/>
            <a:cxnLst/>
            <a:rect l="l" t="t" r="r" b="b"/>
            <a:pathLst>
              <a:path w="5566409" h="2450465">
                <a:moveTo>
                  <a:pt x="216495" y="20964"/>
                </a:moveTo>
                <a:lnTo>
                  <a:pt x="723596" y="0"/>
                </a:lnTo>
                <a:lnTo>
                  <a:pt x="2006530" y="82821"/>
                </a:lnTo>
                <a:lnTo>
                  <a:pt x="3707748" y="487999"/>
                </a:lnTo>
                <a:lnTo>
                  <a:pt x="5469698" y="1434106"/>
                </a:lnTo>
                <a:lnTo>
                  <a:pt x="5495935" y="1466268"/>
                </a:lnTo>
                <a:lnTo>
                  <a:pt x="5525678" y="1518841"/>
                </a:lnTo>
                <a:lnTo>
                  <a:pt x="5551519" y="1576837"/>
                </a:lnTo>
                <a:lnTo>
                  <a:pt x="5566050" y="1625270"/>
                </a:lnTo>
                <a:lnTo>
                  <a:pt x="5561862" y="1649155"/>
                </a:lnTo>
                <a:lnTo>
                  <a:pt x="5482898" y="1681483"/>
                </a:lnTo>
                <a:lnTo>
                  <a:pt x="5404470" y="1713056"/>
                </a:lnTo>
                <a:lnTo>
                  <a:pt x="5326576" y="1743878"/>
                </a:lnTo>
                <a:lnTo>
                  <a:pt x="5249218" y="1773956"/>
                </a:lnTo>
                <a:lnTo>
                  <a:pt x="5172397" y="1803294"/>
                </a:lnTo>
                <a:lnTo>
                  <a:pt x="5096112" y="1831899"/>
                </a:lnTo>
                <a:lnTo>
                  <a:pt x="5020365" y="1859775"/>
                </a:lnTo>
                <a:lnTo>
                  <a:pt x="4945157" y="1886929"/>
                </a:lnTo>
                <a:lnTo>
                  <a:pt x="4870488" y="1913365"/>
                </a:lnTo>
                <a:lnTo>
                  <a:pt x="4796358" y="1939090"/>
                </a:lnTo>
                <a:lnTo>
                  <a:pt x="4722769" y="1964109"/>
                </a:lnTo>
                <a:lnTo>
                  <a:pt x="4649721" y="1988427"/>
                </a:lnTo>
                <a:lnTo>
                  <a:pt x="4577215" y="2012050"/>
                </a:lnTo>
                <a:lnTo>
                  <a:pt x="4505251" y="2034984"/>
                </a:lnTo>
                <a:lnTo>
                  <a:pt x="4433830" y="2057233"/>
                </a:lnTo>
                <a:lnTo>
                  <a:pt x="4362952" y="2078804"/>
                </a:lnTo>
                <a:lnTo>
                  <a:pt x="4292620" y="2099702"/>
                </a:lnTo>
                <a:lnTo>
                  <a:pt x="4222832" y="2119933"/>
                </a:lnTo>
                <a:lnTo>
                  <a:pt x="4153589" y="2139501"/>
                </a:lnTo>
                <a:lnTo>
                  <a:pt x="4084893" y="2158413"/>
                </a:lnTo>
                <a:lnTo>
                  <a:pt x="4016744" y="2176674"/>
                </a:lnTo>
                <a:lnTo>
                  <a:pt x="3949143" y="2194290"/>
                </a:lnTo>
                <a:lnTo>
                  <a:pt x="3882090" y="2211266"/>
                </a:lnTo>
                <a:lnTo>
                  <a:pt x="3815586" y="2227607"/>
                </a:lnTo>
                <a:lnTo>
                  <a:pt x="3749632" y="2243319"/>
                </a:lnTo>
                <a:lnTo>
                  <a:pt x="3684228" y="2258409"/>
                </a:lnTo>
                <a:lnTo>
                  <a:pt x="3619375" y="2272880"/>
                </a:lnTo>
                <a:lnTo>
                  <a:pt x="3555074" y="2286739"/>
                </a:lnTo>
                <a:lnTo>
                  <a:pt x="3491325" y="2299991"/>
                </a:lnTo>
                <a:lnTo>
                  <a:pt x="3428128" y="2312642"/>
                </a:lnTo>
                <a:lnTo>
                  <a:pt x="3365486" y="2324698"/>
                </a:lnTo>
                <a:lnTo>
                  <a:pt x="3303398" y="2336163"/>
                </a:lnTo>
                <a:lnTo>
                  <a:pt x="3241864" y="2347043"/>
                </a:lnTo>
                <a:lnTo>
                  <a:pt x="3180887" y="2357344"/>
                </a:lnTo>
                <a:lnTo>
                  <a:pt x="3120465" y="2367071"/>
                </a:lnTo>
                <a:lnTo>
                  <a:pt x="3060601" y="2376231"/>
                </a:lnTo>
                <a:lnTo>
                  <a:pt x="3001294" y="2384827"/>
                </a:lnTo>
                <a:lnTo>
                  <a:pt x="2942545" y="2392867"/>
                </a:lnTo>
                <a:lnTo>
                  <a:pt x="2884355" y="2400355"/>
                </a:lnTo>
                <a:lnTo>
                  <a:pt x="2826725" y="2407297"/>
                </a:lnTo>
                <a:lnTo>
                  <a:pt x="2769655" y="2413698"/>
                </a:lnTo>
                <a:lnTo>
                  <a:pt x="2713146" y="2419564"/>
                </a:lnTo>
                <a:lnTo>
                  <a:pt x="2657198" y="2424901"/>
                </a:lnTo>
                <a:lnTo>
                  <a:pt x="2601813" y="2429714"/>
                </a:lnTo>
                <a:lnTo>
                  <a:pt x="2546990" y="2434008"/>
                </a:lnTo>
                <a:lnTo>
                  <a:pt x="2492731" y="2437790"/>
                </a:lnTo>
                <a:lnTo>
                  <a:pt x="2439037" y="2441064"/>
                </a:lnTo>
                <a:lnTo>
                  <a:pt x="2385907" y="2443836"/>
                </a:lnTo>
                <a:lnTo>
                  <a:pt x="2333343" y="2446111"/>
                </a:lnTo>
                <a:lnTo>
                  <a:pt x="2281344" y="2447896"/>
                </a:lnTo>
                <a:lnTo>
                  <a:pt x="2229913" y="2449195"/>
                </a:lnTo>
                <a:lnTo>
                  <a:pt x="2179049" y="2450015"/>
                </a:lnTo>
                <a:lnTo>
                  <a:pt x="2128754" y="2450360"/>
                </a:lnTo>
                <a:lnTo>
                  <a:pt x="2079027" y="2450236"/>
                </a:lnTo>
                <a:lnTo>
                  <a:pt x="2029870" y="2449649"/>
                </a:lnTo>
                <a:lnTo>
                  <a:pt x="1981282" y="2448604"/>
                </a:lnTo>
                <a:lnTo>
                  <a:pt x="1933266" y="2447107"/>
                </a:lnTo>
                <a:lnTo>
                  <a:pt x="1885821" y="2445164"/>
                </a:lnTo>
                <a:lnTo>
                  <a:pt x="1838949" y="2442779"/>
                </a:lnTo>
                <a:lnTo>
                  <a:pt x="1792649" y="2439958"/>
                </a:lnTo>
                <a:lnTo>
                  <a:pt x="1746922" y="2436707"/>
                </a:lnTo>
                <a:lnTo>
                  <a:pt x="1701770" y="2433032"/>
                </a:lnTo>
                <a:lnTo>
                  <a:pt x="1657192" y="2428937"/>
                </a:lnTo>
                <a:lnTo>
                  <a:pt x="1613190" y="2424429"/>
                </a:lnTo>
                <a:lnTo>
                  <a:pt x="1569764" y="2419513"/>
                </a:lnTo>
                <a:lnTo>
                  <a:pt x="1526915" y="2414194"/>
                </a:lnTo>
                <a:lnTo>
                  <a:pt x="1484643" y="2408478"/>
                </a:lnTo>
                <a:lnTo>
                  <a:pt x="1442950" y="2402371"/>
                </a:lnTo>
                <a:lnTo>
                  <a:pt x="1401835" y="2395877"/>
                </a:lnTo>
                <a:lnTo>
                  <a:pt x="1361299" y="2389003"/>
                </a:lnTo>
                <a:lnTo>
                  <a:pt x="1321344" y="2381754"/>
                </a:lnTo>
                <a:lnTo>
                  <a:pt x="1281969" y="2374136"/>
                </a:lnTo>
                <a:lnTo>
                  <a:pt x="1243176" y="2366153"/>
                </a:lnTo>
                <a:lnTo>
                  <a:pt x="1204965" y="2357812"/>
                </a:lnTo>
                <a:lnTo>
                  <a:pt x="1167336" y="2349119"/>
                </a:lnTo>
                <a:lnTo>
                  <a:pt x="1130291" y="2340077"/>
                </a:lnTo>
                <a:lnTo>
                  <a:pt x="1057954" y="2320975"/>
                </a:lnTo>
                <a:lnTo>
                  <a:pt x="987958" y="2300549"/>
                </a:lnTo>
                <a:lnTo>
                  <a:pt x="920309" y="2278844"/>
                </a:lnTo>
                <a:lnTo>
                  <a:pt x="855012" y="2255905"/>
                </a:lnTo>
                <a:lnTo>
                  <a:pt x="792072" y="2231774"/>
                </a:lnTo>
                <a:lnTo>
                  <a:pt x="731495" y="2206496"/>
                </a:lnTo>
                <a:lnTo>
                  <a:pt x="673286" y="2180116"/>
                </a:lnTo>
                <a:lnTo>
                  <a:pt x="617450" y="2152678"/>
                </a:lnTo>
                <a:lnTo>
                  <a:pt x="563993" y="2124225"/>
                </a:lnTo>
                <a:lnTo>
                  <a:pt x="512920" y="2094802"/>
                </a:lnTo>
                <a:lnTo>
                  <a:pt x="464235" y="2064453"/>
                </a:lnTo>
                <a:lnTo>
                  <a:pt x="417945" y="2033223"/>
                </a:lnTo>
                <a:lnTo>
                  <a:pt x="374055" y="2001155"/>
                </a:lnTo>
                <a:lnTo>
                  <a:pt x="332570" y="1968293"/>
                </a:lnTo>
                <a:lnTo>
                  <a:pt x="293495" y="1934682"/>
                </a:lnTo>
                <a:lnTo>
                  <a:pt x="256836" y="1900365"/>
                </a:lnTo>
                <a:lnTo>
                  <a:pt x="222598" y="1865388"/>
                </a:lnTo>
                <a:lnTo>
                  <a:pt x="190785" y="1829794"/>
                </a:lnTo>
                <a:lnTo>
                  <a:pt x="161405" y="1793627"/>
                </a:lnTo>
                <a:lnTo>
                  <a:pt x="134461" y="1756931"/>
                </a:lnTo>
                <a:lnTo>
                  <a:pt x="109959" y="1719751"/>
                </a:lnTo>
                <a:lnTo>
                  <a:pt x="87904" y="1682131"/>
                </a:lnTo>
                <a:lnTo>
                  <a:pt x="68302" y="1644114"/>
                </a:lnTo>
                <a:lnTo>
                  <a:pt x="51158" y="1605746"/>
                </a:lnTo>
                <a:lnTo>
                  <a:pt x="36477" y="1567070"/>
                </a:lnTo>
                <a:lnTo>
                  <a:pt x="24265" y="1528130"/>
                </a:lnTo>
                <a:lnTo>
                  <a:pt x="14526" y="1488970"/>
                </a:lnTo>
                <a:lnTo>
                  <a:pt x="7267" y="1449636"/>
                </a:lnTo>
                <a:lnTo>
                  <a:pt x="2492" y="1410170"/>
                </a:lnTo>
                <a:lnTo>
                  <a:pt x="207" y="1370617"/>
                </a:lnTo>
                <a:lnTo>
                  <a:pt x="0" y="1350821"/>
                </a:lnTo>
                <a:lnTo>
                  <a:pt x="417" y="1331021"/>
                </a:lnTo>
                <a:lnTo>
                  <a:pt x="40603" y="1028559"/>
                </a:lnTo>
                <a:lnTo>
                  <a:pt x="113906" y="594040"/>
                </a:lnTo>
                <a:lnTo>
                  <a:pt x="184744" y="195547"/>
                </a:lnTo>
                <a:lnTo>
                  <a:pt x="216495" y="20964"/>
                </a:lnTo>
                <a:close/>
              </a:path>
            </a:pathLst>
          </a:custGeom>
          <a:ln w="50800">
            <a:solidFill>
              <a:srgbClr val="FF40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3004800" cy="292100"/>
            <a:chOff x="0" y="0"/>
            <a:chExt cx="13004800" cy="2921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3004800" cy="266700"/>
            </a:xfrm>
            <a:custGeom>
              <a:avLst/>
              <a:gdLst/>
              <a:ahLst/>
              <a:cxnLst/>
              <a:rect l="l" t="t" r="r" b="b"/>
              <a:pathLst>
                <a:path w="13004800" h="266700">
                  <a:moveTo>
                    <a:pt x="1300480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13004800" y="266700"/>
                  </a:lnTo>
                  <a:lnTo>
                    <a:pt x="1300480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241300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0" y="7956534"/>
            <a:ext cx="13004800" cy="1797685"/>
            <a:chOff x="0" y="7956534"/>
            <a:chExt cx="13004800" cy="1797685"/>
          </a:xfrm>
        </p:grpSpPr>
        <p:sp>
          <p:nvSpPr>
            <p:cNvPr id="7" name="object 7"/>
            <p:cNvSpPr/>
            <p:nvPr/>
          </p:nvSpPr>
          <p:spPr>
            <a:xfrm>
              <a:off x="0" y="9474199"/>
              <a:ext cx="13004800" cy="279400"/>
            </a:xfrm>
            <a:custGeom>
              <a:avLst/>
              <a:gdLst/>
              <a:ahLst/>
              <a:cxnLst/>
              <a:rect l="l" t="t" r="r" b="b"/>
              <a:pathLst>
                <a:path w="13004800" h="279400">
                  <a:moveTo>
                    <a:pt x="0" y="279400"/>
                  </a:moveTo>
                  <a:lnTo>
                    <a:pt x="0" y="0"/>
                  </a:lnTo>
                  <a:lnTo>
                    <a:pt x="13004800" y="0"/>
                  </a:lnTo>
                  <a:lnTo>
                    <a:pt x="13004800" y="279400"/>
                  </a:lnTo>
                  <a:lnTo>
                    <a:pt x="0" y="27940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0" y="9448799"/>
              <a:ext cx="13004800" cy="50800"/>
            </a:xfrm>
            <a:custGeom>
              <a:avLst/>
              <a:gdLst/>
              <a:ahLst/>
              <a:cxnLst/>
              <a:rect l="l" t="t" r="r" b="b"/>
              <a:pathLst>
                <a:path w="13004800" h="50800">
                  <a:moveTo>
                    <a:pt x="0" y="0"/>
                  </a:moveTo>
                  <a:lnTo>
                    <a:pt x="13004800" y="0"/>
                  </a:lnTo>
                  <a:lnTo>
                    <a:pt x="13004800" y="50800"/>
                  </a:lnTo>
                  <a:lnTo>
                    <a:pt x="0" y="508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401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1150600" y="8788399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1150600" y="8788399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0500" y="8788399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14605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698500"/>
                  </a:lnTo>
                  <a:lnTo>
                    <a:pt x="5031" y="742178"/>
                  </a:lnTo>
                  <a:lnTo>
                    <a:pt x="19363" y="782275"/>
                  </a:lnTo>
                  <a:lnTo>
                    <a:pt x="41851" y="817646"/>
                  </a:lnTo>
                  <a:lnTo>
                    <a:pt x="71353" y="847148"/>
                  </a:lnTo>
                  <a:lnTo>
                    <a:pt x="106724" y="869636"/>
                  </a:lnTo>
                  <a:lnTo>
                    <a:pt x="146821" y="883968"/>
                  </a:lnTo>
                  <a:lnTo>
                    <a:pt x="190500" y="889000"/>
                  </a:lnTo>
                  <a:lnTo>
                    <a:pt x="1460500" y="889000"/>
                  </a:lnTo>
                  <a:lnTo>
                    <a:pt x="1504178" y="883968"/>
                  </a:lnTo>
                  <a:lnTo>
                    <a:pt x="1544275" y="869636"/>
                  </a:lnTo>
                  <a:lnTo>
                    <a:pt x="1579646" y="847148"/>
                  </a:lnTo>
                  <a:lnTo>
                    <a:pt x="1609148" y="817646"/>
                  </a:lnTo>
                  <a:lnTo>
                    <a:pt x="1631636" y="782275"/>
                  </a:lnTo>
                  <a:lnTo>
                    <a:pt x="1645968" y="742178"/>
                  </a:lnTo>
                  <a:lnTo>
                    <a:pt x="1651000" y="698500"/>
                  </a:lnTo>
                  <a:lnTo>
                    <a:pt x="1651000" y="190500"/>
                  </a:lnTo>
                  <a:lnTo>
                    <a:pt x="1645968" y="146821"/>
                  </a:lnTo>
                  <a:lnTo>
                    <a:pt x="1631636" y="106724"/>
                  </a:lnTo>
                  <a:lnTo>
                    <a:pt x="1609148" y="71353"/>
                  </a:lnTo>
                  <a:lnTo>
                    <a:pt x="1579646" y="41851"/>
                  </a:lnTo>
                  <a:lnTo>
                    <a:pt x="1544275" y="19363"/>
                  </a:lnTo>
                  <a:lnTo>
                    <a:pt x="1504178" y="5031"/>
                  </a:lnTo>
                  <a:lnTo>
                    <a:pt x="14605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90500" y="8788399"/>
              <a:ext cx="1651000" cy="889000"/>
            </a:xfrm>
            <a:custGeom>
              <a:avLst/>
              <a:gdLst/>
              <a:ahLst/>
              <a:cxnLst/>
              <a:rect l="l" t="t" r="r" b="b"/>
              <a:pathLst>
                <a:path w="1651000" h="889000">
                  <a:moveTo>
                    <a:pt x="0" y="6985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460500" y="0"/>
                  </a:lnTo>
                  <a:lnTo>
                    <a:pt x="1504178" y="5031"/>
                  </a:lnTo>
                  <a:lnTo>
                    <a:pt x="1544275" y="19363"/>
                  </a:lnTo>
                  <a:lnTo>
                    <a:pt x="1579646" y="41851"/>
                  </a:lnTo>
                  <a:lnTo>
                    <a:pt x="1609148" y="71353"/>
                  </a:lnTo>
                  <a:lnTo>
                    <a:pt x="1631636" y="106724"/>
                  </a:lnTo>
                  <a:lnTo>
                    <a:pt x="1645968" y="146821"/>
                  </a:lnTo>
                  <a:lnTo>
                    <a:pt x="1651000" y="190500"/>
                  </a:lnTo>
                  <a:lnTo>
                    <a:pt x="1651000" y="698500"/>
                  </a:lnTo>
                  <a:lnTo>
                    <a:pt x="1645968" y="742178"/>
                  </a:lnTo>
                  <a:lnTo>
                    <a:pt x="1631636" y="782275"/>
                  </a:lnTo>
                  <a:lnTo>
                    <a:pt x="1609148" y="817646"/>
                  </a:lnTo>
                  <a:lnTo>
                    <a:pt x="1579646" y="847148"/>
                  </a:lnTo>
                  <a:lnTo>
                    <a:pt x="1544275" y="869636"/>
                  </a:lnTo>
                  <a:lnTo>
                    <a:pt x="1504178" y="883968"/>
                  </a:lnTo>
                  <a:lnTo>
                    <a:pt x="1460500" y="889000"/>
                  </a:lnTo>
                  <a:lnTo>
                    <a:pt x="190500" y="889000"/>
                  </a:lnTo>
                  <a:lnTo>
                    <a:pt x="146821" y="883968"/>
                  </a:lnTo>
                  <a:lnTo>
                    <a:pt x="106724" y="869636"/>
                  </a:lnTo>
                  <a:lnTo>
                    <a:pt x="71353" y="847148"/>
                  </a:lnTo>
                  <a:lnTo>
                    <a:pt x="41851" y="817646"/>
                  </a:lnTo>
                  <a:lnTo>
                    <a:pt x="19363" y="782275"/>
                  </a:lnTo>
                  <a:lnTo>
                    <a:pt x="5031" y="742178"/>
                  </a:lnTo>
                  <a:lnTo>
                    <a:pt x="0" y="6985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5285609" y="7956534"/>
              <a:ext cx="2100223" cy="1121601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159881" y="457200"/>
            <a:ext cx="12681585" cy="23114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 marR="5080" algn="ctr">
              <a:lnSpc>
                <a:spcPts val="4400"/>
              </a:lnSpc>
              <a:spcBef>
                <a:spcPts val="580"/>
              </a:spcBef>
            </a:pPr>
            <a:r>
              <a:rPr sz="4000" spc="-45" dirty="0"/>
              <a:t>Lightbulbs </a:t>
            </a:r>
            <a:r>
              <a:rPr sz="4000" spc="-100" dirty="0"/>
              <a:t>and </a:t>
            </a:r>
            <a:r>
              <a:rPr sz="4000" spc="-5" dirty="0"/>
              <a:t>other </a:t>
            </a:r>
            <a:r>
              <a:rPr sz="4000" spc="-120" dirty="0"/>
              <a:t>components, </a:t>
            </a:r>
            <a:r>
              <a:rPr sz="4000" spc="-140" dirty="0"/>
              <a:t>such </a:t>
            </a:r>
            <a:r>
              <a:rPr sz="4000" spc="-15" dirty="0"/>
              <a:t>as </a:t>
            </a:r>
            <a:r>
              <a:rPr sz="4000" spc="-5" dirty="0"/>
              <a:t>buzzers </a:t>
            </a:r>
            <a:r>
              <a:rPr sz="4000" spc="-100" dirty="0"/>
              <a:t>and </a:t>
            </a:r>
            <a:r>
              <a:rPr sz="4000" spc="-95" dirty="0"/>
              <a:t>motors,  </a:t>
            </a:r>
            <a:r>
              <a:rPr sz="4000" spc="-90" dirty="0"/>
              <a:t>are </a:t>
            </a:r>
            <a:r>
              <a:rPr sz="4000" spc="-155" dirty="0"/>
              <a:t>designed </a:t>
            </a:r>
            <a:r>
              <a:rPr sz="4000" spc="-105" dirty="0"/>
              <a:t>to </a:t>
            </a:r>
            <a:r>
              <a:rPr sz="4000" spc="-25" dirty="0"/>
              <a:t>only </a:t>
            </a:r>
            <a:r>
              <a:rPr sz="4000" spc="45" dirty="0"/>
              <a:t>take </a:t>
            </a:r>
            <a:r>
              <a:rPr sz="4000" spc="-80" dirty="0"/>
              <a:t>a </a:t>
            </a:r>
            <a:r>
              <a:rPr sz="4000" spc="40" dirty="0"/>
              <a:t>certain </a:t>
            </a:r>
            <a:r>
              <a:rPr sz="4000" spc="-35" dirty="0"/>
              <a:t>voltage. </a:t>
            </a:r>
            <a:r>
              <a:rPr sz="4000" spc="140" dirty="0"/>
              <a:t>If </a:t>
            </a:r>
            <a:r>
              <a:rPr sz="4000" spc="-65" dirty="0"/>
              <a:t>there </a:t>
            </a:r>
            <a:r>
              <a:rPr sz="4000" spc="-90" dirty="0"/>
              <a:t>are </a:t>
            </a:r>
            <a:r>
              <a:rPr sz="4000" spc="-155" dirty="0"/>
              <a:t>too  </a:t>
            </a:r>
            <a:r>
              <a:rPr sz="4000" dirty="0"/>
              <a:t>many </a:t>
            </a:r>
            <a:r>
              <a:rPr sz="4000" spc="20" dirty="0"/>
              <a:t>volts </a:t>
            </a:r>
            <a:r>
              <a:rPr sz="4000" spc="-10" dirty="0"/>
              <a:t>running </a:t>
            </a:r>
            <a:r>
              <a:rPr sz="4000" spc="-105" dirty="0"/>
              <a:t>to </a:t>
            </a:r>
            <a:r>
              <a:rPr sz="4000" spc="-70" dirty="0"/>
              <a:t>the </a:t>
            </a:r>
            <a:r>
              <a:rPr sz="4000" spc="-125" dirty="0"/>
              <a:t>component </a:t>
            </a:r>
            <a:r>
              <a:rPr sz="4000" spc="120" dirty="0"/>
              <a:t>it </a:t>
            </a:r>
            <a:r>
              <a:rPr sz="4000" spc="60" dirty="0"/>
              <a:t>will </a:t>
            </a:r>
            <a:r>
              <a:rPr sz="4000" spc="-114" dirty="0"/>
              <a:t>blow </a:t>
            </a:r>
            <a:r>
              <a:rPr sz="4000" spc="-155" dirty="0"/>
              <a:t>out. </a:t>
            </a:r>
            <a:r>
              <a:rPr sz="4000" spc="-50" dirty="0"/>
              <a:t>This </a:t>
            </a:r>
            <a:r>
              <a:rPr sz="4000" spc="-35" dirty="0"/>
              <a:t>is  </a:t>
            </a:r>
            <a:r>
              <a:rPr sz="4000" spc="50" dirty="0"/>
              <a:t>why </a:t>
            </a:r>
            <a:r>
              <a:rPr sz="4000" spc="-190" dirty="0"/>
              <a:t>you </a:t>
            </a:r>
            <a:r>
              <a:rPr sz="4000" spc="-225" dirty="0"/>
              <a:t>need </a:t>
            </a:r>
            <a:r>
              <a:rPr sz="4000" spc="-105" dirty="0"/>
              <a:t>to </a:t>
            </a:r>
            <a:r>
              <a:rPr sz="4000" spc="-355" dirty="0"/>
              <a:t>be </a:t>
            </a:r>
            <a:r>
              <a:rPr sz="4000" spc="15" dirty="0"/>
              <a:t>careful </a:t>
            </a:r>
            <a:r>
              <a:rPr sz="4000" spc="-60" dirty="0"/>
              <a:t>when </a:t>
            </a:r>
            <a:r>
              <a:rPr sz="4000" spc="25" dirty="0"/>
              <a:t>creating </a:t>
            </a:r>
            <a:r>
              <a:rPr sz="4000" spc="-80" dirty="0"/>
              <a:t>a </a:t>
            </a:r>
            <a:r>
              <a:rPr sz="4000" spc="-15" dirty="0"/>
              <a:t>circuit. </a:t>
            </a:r>
            <a:r>
              <a:rPr sz="4000" spc="140" dirty="0"/>
              <a:t>If</a:t>
            </a:r>
            <a:r>
              <a:rPr sz="4000" spc="40" dirty="0"/>
              <a:t> </a:t>
            </a:r>
            <a:r>
              <a:rPr sz="4000" spc="-190" dirty="0"/>
              <a:t>you</a:t>
            </a:r>
            <a:endParaRPr sz="4000"/>
          </a:p>
        </p:txBody>
      </p:sp>
      <p:grpSp>
        <p:nvGrpSpPr>
          <p:cNvPr id="15" name="object 15"/>
          <p:cNvGrpSpPr/>
          <p:nvPr/>
        </p:nvGrpSpPr>
        <p:grpSpPr>
          <a:xfrm>
            <a:off x="393700" y="3568700"/>
            <a:ext cx="12204700" cy="1460500"/>
            <a:chOff x="393700" y="3568700"/>
            <a:chExt cx="12204700" cy="1460500"/>
          </a:xfrm>
        </p:grpSpPr>
        <p:sp>
          <p:nvSpPr>
            <p:cNvPr id="16" name="object 16"/>
            <p:cNvSpPr/>
            <p:nvPr/>
          </p:nvSpPr>
          <p:spPr>
            <a:xfrm>
              <a:off x="419100" y="3594100"/>
              <a:ext cx="12153900" cy="1409700"/>
            </a:xfrm>
            <a:custGeom>
              <a:avLst/>
              <a:gdLst/>
              <a:ahLst/>
              <a:cxnLst/>
              <a:rect l="l" t="t" r="r" b="b"/>
              <a:pathLst>
                <a:path w="12153900" h="1409700">
                  <a:moveTo>
                    <a:pt x="11963400" y="0"/>
                  </a:moveTo>
                  <a:lnTo>
                    <a:pt x="190500" y="0"/>
                  </a:lnTo>
                  <a:lnTo>
                    <a:pt x="146821" y="5031"/>
                  </a:lnTo>
                  <a:lnTo>
                    <a:pt x="106724" y="19363"/>
                  </a:lnTo>
                  <a:lnTo>
                    <a:pt x="71353" y="41851"/>
                  </a:lnTo>
                  <a:lnTo>
                    <a:pt x="41851" y="71353"/>
                  </a:lnTo>
                  <a:lnTo>
                    <a:pt x="19363" y="106724"/>
                  </a:lnTo>
                  <a:lnTo>
                    <a:pt x="5031" y="146821"/>
                  </a:lnTo>
                  <a:lnTo>
                    <a:pt x="0" y="190500"/>
                  </a:lnTo>
                  <a:lnTo>
                    <a:pt x="0" y="1219200"/>
                  </a:lnTo>
                  <a:lnTo>
                    <a:pt x="5031" y="1262878"/>
                  </a:lnTo>
                  <a:lnTo>
                    <a:pt x="19363" y="1302975"/>
                  </a:lnTo>
                  <a:lnTo>
                    <a:pt x="41851" y="1338346"/>
                  </a:lnTo>
                  <a:lnTo>
                    <a:pt x="71353" y="1367848"/>
                  </a:lnTo>
                  <a:lnTo>
                    <a:pt x="106724" y="1390336"/>
                  </a:lnTo>
                  <a:lnTo>
                    <a:pt x="146821" y="1404668"/>
                  </a:lnTo>
                  <a:lnTo>
                    <a:pt x="190500" y="1409700"/>
                  </a:lnTo>
                  <a:lnTo>
                    <a:pt x="11963400" y="1409700"/>
                  </a:lnTo>
                  <a:lnTo>
                    <a:pt x="12007078" y="1404668"/>
                  </a:lnTo>
                  <a:lnTo>
                    <a:pt x="12047175" y="1390336"/>
                  </a:lnTo>
                  <a:lnTo>
                    <a:pt x="12082546" y="1367848"/>
                  </a:lnTo>
                  <a:lnTo>
                    <a:pt x="12112048" y="1338346"/>
                  </a:lnTo>
                  <a:lnTo>
                    <a:pt x="12134536" y="1302975"/>
                  </a:lnTo>
                  <a:lnTo>
                    <a:pt x="12148868" y="1262878"/>
                  </a:lnTo>
                  <a:lnTo>
                    <a:pt x="12153900" y="1219200"/>
                  </a:lnTo>
                  <a:lnTo>
                    <a:pt x="12153900" y="190500"/>
                  </a:lnTo>
                  <a:lnTo>
                    <a:pt x="12148868" y="146821"/>
                  </a:lnTo>
                  <a:lnTo>
                    <a:pt x="12134536" y="106724"/>
                  </a:lnTo>
                  <a:lnTo>
                    <a:pt x="12112048" y="71353"/>
                  </a:lnTo>
                  <a:lnTo>
                    <a:pt x="12082546" y="41851"/>
                  </a:lnTo>
                  <a:lnTo>
                    <a:pt x="12047175" y="19363"/>
                  </a:lnTo>
                  <a:lnTo>
                    <a:pt x="12007078" y="5031"/>
                  </a:lnTo>
                  <a:lnTo>
                    <a:pt x="11963400" y="0"/>
                  </a:lnTo>
                  <a:close/>
                </a:path>
              </a:pathLst>
            </a:custGeom>
            <a:solidFill>
              <a:srgbClr val="CAF0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19100" y="3594100"/>
              <a:ext cx="12153900" cy="1409700"/>
            </a:xfrm>
            <a:custGeom>
              <a:avLst/>
              <a:gdLst/>
              <a:ahLst/>
              <a:cxnLst/>
              <a:rect l="l" t="t" r="r" b="b"/>
              <a:pathLst>
                <a:path w="12153900" h="1409700">
                  <a:moveTo>
                    <a:pt x="0" y="1219200"/>
                  </a:moveTo>
                  <a:lnTo>
                    <a:pt x="0" y="190500"/>
                  </a:lnTo>
                  <a:lnTo>
                    <a:pt x="5031" y="146821"/>
                  </a:lnTo>
                  <a:lnTo>
                    <a:pt x="19363" y="106724"/>
                  </a:lnTo>
                  <a:lnTo>
                    <a:pt x="41851" y="71353"/>
                  </a:lnTo>
                  <a:lnTo>
                    <a:pt x="71353" y="41851"/>
                  </a:lnTo>
                  <a:lnTo>
                    <a:pt x="106724" y="19363"/>
                  </a:lnTo>
                  <a:lnTo>
                    <a:pt x="146821" y="5031"/>
                  </a:lnTo>
                  <a:lnTo>
                    <a:pt x="190500" y="0"/>
                  </a:lnTo>
                  <a:lnTo>
                    <a:pt x="11963400" y="0"/>
                  </a:lnTo>
                  <a:lnTo>
                    <a:pt x="12007078" y="5031"/>
                  </a:lnTo>
                  <a:lnTo>
                    <a:pt x="12047175" y="19363"/>
                  </a:lnTo>
                  <a:lnTo>
                    <a:pt x="12082546" y="41851"/>
                  </a:lnTo>
                  <a:lnTo>
                    <a:pt x="12112048" y="71353"/>
                  </a:lnTo>
                  <a:lnTo>
                    <a:pt x="12134536" y="106724"/>
                  </a:lnTo>
                  <a:lnTo>
                    <a:pt x="12148868" y="146821"/>
                  </a:lnTo>
                  <a:lnTo>
                    <a:pt x="12153900" y="190500"/>
                  </a:lnTo>
                  <a:lnTo>
                    <a:pt x="12153900" y="1219200"/>
                  </a:lnTo>
                  <a:lnTo>
                    <a:pt x="12148868" y="1262878"/>
                  </a:lnTo>
                  <a:lnTo>
                    <a:pt x="12134536" y="1302975"/>
                  </a:lnTo>
                  <a:lnTo>
                    <a:pt x="12112048" y="1338346"/>
                  </a:lnTo>
                  <a:lnTo>
                    <a:pt x="12082546" y="1367848"/>
                  </a:lnTo>
                  <a:lnTo>
                    <a:pt x="12047175" y="1390336"/>
                  </a:lnTo>
                  <a:lnTo>
                    <a:pt x="12007078" y="1404668"/>
                  </a:lnTo>
                  <a:lnTo>
                    <a:pt x="11963400" y="1409700"/>
                  </a:lnTo>
                  <a:lnTo>
                    <a:pt x="190500" y="1409700"/>
                  </a:lnTo>
                  <a:lnTo>
                    <a:pt x="146821" y="1404668"/>
                  </a:lnTo>
                  <a:lnTo>
                    <a:pt x="106724" y="1390336"/>
                  </a:lnTo>
                  <a:lnTo>
                    <a:pt x="71353" y="1367848"/>
                  </a:lnTo>
                  <a:lnTo>
                    <a:pt x="41851" y="1338346"/>
                  </a:lnTo>
                  <a:lnTo>
                    <a:pt x="19363" y="1302975"/>
                  </a:lnTo>
                  <a:lnTo>
                    <a:pt x="5031" y="1262878"/>
                  </a:lnTo>
                  <a:lnTo>
                    <a:pt x="0" y="1219200"/>
                  </a:lnTo>
                  <a:close/>
                </a:path>
              </a:pathLst>
            </a:custGeom>
            <a:ln w="50800">
              <a:solidFill>
                <a:srgbClr val="FF401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339090" rIns="0" bIns="0" rtlCol="0">
            <a:spAutoFit/>
          </a:bodyPr>
          <a:lstStyle/>
          <a:p>
            <a:pPr marL="7620" algn="ctr">
              <a:lnSpc>
                <a:spcPct val="100000"/>
              </a:lnSpc>
              <a:spcBef>
                <a:spcPts val="2670"/>
              </a:spcBef>
            </a:pPr>
            <a:r>
              <a:rPr spc="-190" dirty="0"/>
              <a:t>exceed </a:t>
            </a:r>
            <a:r>
              <a:rPr spc="-70" dirty="0"/>
              <a:t>the </a:t>
            </a:r>
            <a:r>
              <a:rPr spc="-45" dirty="0"/>
              <a:t>voltage </a:t>
            </a:r>
            <a:r>
              <a:rPr spc="75" dirty="0"/>
              <a:t>for </a:t>
            </a:r>
            <a:r>
              <a:rPr spc="-80" dirty="0"/>
              <a:t>a </a:t>
            </a:r>
            <a:r>
              <a:rPr spc="-135" dirty="0"/>
              <a:t>component, </a:t>
            </a:r>
            <a:r>
              <a:rPr spc="120" dirty="0"/>
              <a:t>it </a:t>
            </a:r>
            <a:r>
              <a:rPr spc="60" dirty="0"/>
              <a:t>will</a:t>
            </a:r>
            <a:r>
              <a:rPr spc="370" dirty="0"/>
              <a:t> </a:t>
            </a:r>
            <a:r>
              <a:rPr dirty="0"/>
              <a:t>break.</a:t>
            </a:r>
          </a:p>
          <a:p>
            <a:pPr marL="12700" marR="5080" algn="ctr">
              <a:lnSpc>
                <a:spcPts val="4500"/>
              </a:lnSpc>
              <a:spcBef>
                <a:spcPts val="3300"/>
              </a:spcBef>
            </a:pPr>
            <a:r>
              <a:rPr sz="4200" spc="-55" dirty="0"/>
              <a:t>This </a:t>
            </a:r>
            <a:r>
              <a:rPr sz="4200" spc="-70" dirty="0"/>
              <a:t>diagram </a:t>
            </a:r>
            <a:r>
              <a:rPr sz="4200" spc="-60" dirty="0"/>
              <a:t>shows </a:t>
            </a:r>
            <a:r>
              <a:rPr sz="4200" spc="-80" dirty="0"/>
              <a:t>a </a:t>
            </a:r>
            <a:r>
              <a:rPr sz="4200" spc="125" dirty="0"/>
              <a:t>5V </a:t>
            </a:r>
            <a:r>
              <a:rPr sz="4200" spc="-225" dirty="0"/>
              <a:t>bulb </a:t>
            </a:r>
            <a:r>
              <a:rPr sz="4200" spc="-105" dirty="0"/>
              <a:t>and </a:t>
            </a:r>
            <a:r>
              <a:rPr sz="4200" spc="-20" dirty="0"/>
              <a:t>1.5V </a:t>
            </a:r>
            <a:r>
              <a:rPr sz="4200" spc="25" dirty="0"/>
              <a:t>batteries. </a:t>
            </a:r>
            <a:r>
              <a:rPr sz="4200" spc="70" dirty="0"/>
              <a:t>Will  </a:t>
            </a:r>
            <a:r>
              <a:rPr sz="4200" spc="-75" dirty="0"/>
              <a:t>the </a:t>
            </a:r>
            <a:r>
              <a:rPr sz="4200" spc="-225" dirty="0"/>
              <a:t>bulb </a:t>
            </a:r>
            <a:r>
              <a:rPr sz="4200" spc="-120" dirty="0"/>
              <a:t>blow </a:t>
            </a:r>
            <a:r>
              <a:rPr sz="4200" spc="-125" dirty="0"/>
              <a:t>out </a:t>
            </a:r>
            <a:r>
              <a:rPr sz="4200" spc="-105" dirty="0"/>
              <a:t>or </a:t>
            </a:r>
            <a:r>
              <a:rPr sz="4200" spc="-35" dirty="0"/>
              <a:t>not?</a:t>
            </a:r>
            <a:r>
              <a:rPr sz="4200" spc="509" dirty="0"/>
              <a:t> </a:t>
            </a:r>
            <a:r>
              <a:rPr sz="4200" dirty="0"/>
              <a:t>Why?</a:t>
            </a:r>
            <a:endParaRPr sz="4200"/>
          </a:p>
        </p:txBody>
      </p:sp>
      <p:sp>
        <p:nvSpPr>
          <p:cNvPr id="19" name="object 19"/>
          <p:cNvSpPr/>
          <p:nvPr/>
        </p:nvSpPr>
        <p:spPr>
          <a:xfrm>
            <a:off x="9182100" y="5753100"/>
            <a:ext cx="1193800" cy="1968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390900" y="5702300"/>
            <a:ext cx="1028700" cy="20574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384835" y="5484035"/>
            <a:ext cx="2218841" cy="141789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935632" y="6845514"/>
            <a:ext cx="328295" cy="533400"/>
          </a:xfrm>
          <a:prstGeom prst="rect">
            <a:avLst/>
          </a:prstGeom>
        </p:spPr>
        <p:txBody>
          <a:bodyPr vert="vert" wrap="square" lIns="0" tIns="20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1900" dirty="0">
                <a:solidFill>
                  <a:srgbClr val="FFFFFF"/>
                </a:solidFill>
                <a:latin typeface="Century Gothic"/>
                <a:cs typeface="Century Gothic"/>
              </a:rPr>
              <a:t>1.5V</a:t>
            </a:r>
            <a:endParaRPr sz="1900">
              <a:latin typeface="Century Gothic"/>
              <a:cs typeface="Century Gothic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42168" y="8922308"/>
            <a:ext cx="11480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40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B</a:t>
            </a:r>
            <a:r>
              <a:rPr sz="4200" spc="275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A</a:t>
            </a:r>
            <a:r>
              <a:rPr sz="4200" spc="-90" dirty="0">
                <a:solidFill>
                  <a:srgbClr val="FF4013"/>
                </a:solidFill>
                <a:latin typeface="Calibri"/>
                <a:cs typeface="Calibri"/>
                <a:hlinkClick r:id="rId9" action="ppaction://hlinksldjump"/>
              </a:rPr>
              <a:t>CK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1395872" y="8922308"/>
            <a:ext cx="1160780" cy="6051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4585"/>
              </a:lnSpc>
            </a:pPr>
            <a:r>
              <a:rPr sz="4200" spc="-150" dirty="0">
                <a:solidFill>
                  <a:srgbClr val="FF4013"/>
                </a:solidFill>
                <a:latin typeface="Calibri"/>
                <a:cs typeface="Calibri"/>
                <a:hlinkClick r:id="rId10" action="ppaction://hlinksldjump"/>
              </a:rPr>
              <a:t>N</a:t>
            </a:r>
            <a:r>
              <a:rPr sz="4200" spc="-45" dirty="0">
                <a:solidFill>
                  <a:srgbClr val="FF4013"/>
                </a:solidFill>
                <a:latin typeface="Calibri"/>
                <a:cs typeface="Calibri"/>
                <a:hlinkClick r:id="rId10" action="ppaction://hlinksldjump"/>
              </a:rPr>
              <a:t>E</a:t>
            </a:r>
            <a:r>
              <a:rPr sz="4200" spc="165" dirty="0">
                <a:solidFill>
                  <a:srgbClr val="FF4013"/>
                </a:solidFill>
                <a:latin typeface="Calibri"/>
                <a:cs typeface="Calibri"/>
                <a:hlinkClick r:id="rId10" action="ppaction://hlinksldjump"/>
              </a:rPr>
              <a:t>X</a:t>
            </a:r>
            <a:r>
              <a:rPr sz="4200" spc="-35" dirty="0">
                <a:solidFill>
                  <a:srgbClr val="FF4013"/>
                </a:solidFill>
                <a:latin typeface="Calibri"/>
                <a:cs typeface="Calibri"/>
                <a:hlinkClick r:id="rId10" action="ppaction://hlinksldjump"/>
              </a:rPr>
              <a:t>T</a:t>
            </a:r>
            <a:endParaRPr sz="42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408226" y="9434760"/>
            <a:ext cx="2184400" cy="3060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800" spc="-5" dirty="0">
                <a:solidFill>
                  <a:srgbClr val="FFFFFF"/>
                </a:solidFill>
                <a:latin typeface="Century Gothic"/>
                <a:cs typeface="Century Gothic"/>
                <a:hlinkClick r:id="rId11"/>
              </a:rPr>
              <a:t>www.planbee.com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23" name="object 23"/>
          <p:cNvSpPr txBox="1"/>
          <p:nvPr/>
        </p:nvSpPr>
        <p:spPr>
          <a:xfrm rot="11520000">
            <a:off x="5789109" y="6159570"/>
            <a:ext cx="558957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00"/>
              </a:lnSpc>
            </a:pPr>
            <a:r>
              <a:rPr sz="1900" dirty="0">
                <a:solidFill>
                  <a:srgbClr val="FFFFFF"/>
                </a:solidFill>
                <a:latin typeface="Century Gothic"/>
                <a:cs typeface="Century Gothic"/>
              </a:rPr>
              <a:t>1.5V</a:t>
            </a:r>
            <a:endParaRPr sz="1900">
              <a:latin typeface="Century Gothic"/>
              <a:cs typeface="Century Gothic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236696" y="8134629"/>
            <a:ext cx="532130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dirty="0">
                <a:solidFill>
                  <a:srgbClr val="FFFFFF"/>
                </a:solidFill>
                <a:latin typeface="Century Gothic"/>
                <a:cs typeface="Century Gothic"/>
              </a:rPr>
              <a:t>1.5V</a:t>
            </a:r>
            <a:endParaRPr sz="1900">
              <a:latin typeface="Century Gothic"/>
              <a:cs typeface="Century Gothic"/>
            </a:endParaRPr>
          </a:p>
        </p:txBody>
      </p:sp>
      <p:pic>
        <p:nvPicPr>
          <p:cNvPr id="2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2C69606-7C94-44FB-866B-859B17E0869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285448" y="6799397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623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413</Words>
  <Application>Microsoft Office PowerPoint</Application>
  <PresentationFormat>Custom</PresentationFormat>
  <Paragraphs>46</Paragraphs>
  <Slides>9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Calibri</vt:lpstr>
      <vt:lpstr>Century Gothic</vt:lpstr>
      <vt:lpstr>Office Theme</vt:lpstr>
      <vt:lpstr>Changing Circuits</vt:lpstr>
      <vt:lpstr>PowerPoint Presentation</vt:lpstr>
      <vt:lpstr>Batteries give out a certain voltage of power. If you were to  add more batteries to the circuit, you would be adding more  power and so the bulb would be brighter. When batteries</vt:lpstr>
      <vt:lpstr>PowerPoint Presentation</vt:lpstr>
      <vt:lpstr>Which of these sets of bulbs do you think would shine the  brightest and why?</vt:lpstr>
      <vt:lpstr>Which of these sets of bulbs do you think would shine the  brightest and why?</vt:lpstr>
      <vt:lpstr>Which of these sets of bulbs do you think would shine the  brightest and why?</vt:lpstr>
      <vt:lpstr>What do you think would happen if we had 10 batteries  in a circuit and just one bulb? Why?</vt:lpstr>
      <vt:lpstr>Lightbulbs and other components, such as buzzers and motors,  are designed to only take a certain voltage. If there are too  many volts running to the component it will blow out. This is  why you need to be careful when creating a circuit. If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Changing Circuits</dc:title>
  <cp:lastModifiedBy>Melissa Gilbert</cp:lastModifiedBy>
  <cp:revision>2</cp:revision>
  <dcterms:created xsi:type="dcterms:W3CDTF">2021-02-07T10:46:39Z</dcterms:created>
  <dcterms:modified xsi:type="dcterms:W3CDTF">2021-02-14T14:16:52Z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2014-08-12T00:00:00Z</vt:filetime>
  </property>
  <property fmtid="{D5CDD505-2E9C-101B-9397-08002B2CF9AE}" pid="3" name="Creator">
    <vt:lpwstr>Apple Keynote 5.3</vt:lpwstr>
  </property>
  <property fmtid="{D5CDD505-2E9C-101B-9397-08002B2CF9AE}" pid="4" name="LastSaved">
    <vt:filetime>2021-02-07T00:00:00Z</vt:filetime>
  </property>
</Properties>
</file>