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3" r:id="rId8"/>
    <p:sldId id="274" r:id="rId9"/>
    <p:sldId id="275" r:id="rId10"/>
    <p:sldId id="276" r:id="rId11"/>
    <p:sldId id="277" r:id="rId12"/>
    <p:sldId id="278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charset="0"/>
      <p:regular r:id="rId21"/>
      <p:bold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7E6"/>
    <a:srgbClr val="2BB7BC"/>
    <a:srgbClr val="6C9D6E"/>
    <a:srgbClr val="003F16"/>
    <a:srgbClr val="B9D26D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115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37BBC75-C709-455D-AB35-B62AA6A3957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0DDBA6-ABEA-4DE8-A69C-3169035239B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6D4B472-5D31-416F-AECD-9BF5FEE7B5B8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5F5A05-61DE-47DC-86B6-B1FC4EF0688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E11588-F3A2-4284-8C5A-EF1D23BC116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D757064-6399-4F3D-982D-0A41C4EAF64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A0C6205-E66F-45C3-92BD-1879A6CD203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4FF05F-EF1E-4685-9677-2CE9A0F6196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DB42689-33B3-4B06-9571-1296FBFA3D5E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1F75091-84B1-4E67-AF0F-05E542554A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31E716B-D6B5-4428-B544-28A885FA2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9E3253-F15D-406B-915B-63A52FC3F7B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71CC47-B841-42BC-A6F6-AFD8D68489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BB9C305-53DE-4D02-BA44-A03094CB5AA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248EF962-2C9E-42F1-9FCB-1EAF624DAE3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135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3654702B-6A12-4476-80B9-5EA667936C1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2E625F5D-6114-4AB4-9523-5EE17D1D50B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9162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3BAB0741-B468-4CF8-BA02-D269DF2515A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9173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AD929628-EEFD-4F3E-A4B6-C72F4BEBC16E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1869CDB-C4C1-4C90-B834-C5636B143BF9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89145E9-A40C-4878-AA93-42ED7256382E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1ADC8E4-71AF-4F6E-862A-FBF1D7DF1F99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41E3FA3B-CD33-46F3-B76A-41A38DE8A892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472491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C3C8244-3D35-4C28-B2E3-691D9DAC72B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2315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6E6D95E-62E7-4E3C-8119-19922DEA279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6D66F9A-6056-4FE7-A1C9-EA3B2A454FB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2.xml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3.xml"/><Relationship Id="rId6" Type="http://schemas.openxmlformats.org/officeDocument/2006/relationships/image" Target="../media/image6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2F502D7-0349-4DD9-8850-D6964C14710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36"/>
    </mc:Choice>
    <mc:Fallback>
      <p:transition spd="slow" advTm="200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D65A9F0C-7168-494C-84B7-441DCDC5A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138" y="2757488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16600" dirty="0">
                <a:latin typeface="+mn-lt"/>
              </a:rPr>
              <a:t>cr</a:t>
            </a:r>
            <a:r>
              <a:rPr lang="en-GB" altLang="en-US" sz="16600" dirty="0">
                <a:solidFill>
                  <a:srgbClr val="00A7E6"/>
                </a:solidFill>
                <a:latin typeface="+mn-lt"/>
              </a:rPr>
              <a:t>ie</a:t>
            </a:r>
            <a:r>
              <a:rPr lang="en-GB" altLang="en-US" sz="16600" dirty="0">
                <a:latin typeface="+mn-lt"/>
              </a:rPr>
              <a:t>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BB8DBB6-C49F-48E1-B7F3-1708EDF526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26"/>
    </mc:Choice>
    <mc:Fallback>
      <p:transition spd="slow" advTm="75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FC443AC7-69B1-41A6-A2BC-134FC5853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138" y="2757488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16600">
                <a:latin typeface="Twinkl"/>
              </a:rPr>
              <a:t>l</a:t>
            </a:r>
            <a:r>
              <a:rPr lang="en-GB" altLang="en-US" sz="16600">
                <a:solidFill>
                  <a:srgbClr val="00A7E6"/>
                </a:solidFill>
                <a:latin typeface="Twinkl"/>
              </a:rPr>
              <a:t>ie</a:t>
            </a:r>
            <a:endParaRPr lang="en-GB" altLang="en-US" sz="16600">
              <a:latin typeface="Twinkl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5D0B60C-4B85-4170-8098-786DE8BC8D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23"/>
    </mc:Choice>
    <mc:Fallback>
      <p:transition spd="slow" advTm="54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id="{9992452F-AB5D-4D8E-970D-AA0EADEBE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138" y="2757488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16600">
                <a:latin typeface="Twinkl"/>
              </a:rPr>
              <a:t>tr</a:t>
            </a:r>
            <a:r>
              <a:rPr lang="en-GB" altLang="en-US" sz="16600">
                <a:solidFill>
                  <a:srgbClr val="00A7E6"/>
                </a:solidFill>
                <a:latin typeface="Twinkl"/>
              </a:rPr>
              <a:t>ie</a:t>
            </a:r>
            <a:r>
              <a:rPr lang="en-GB" altLang="en-US" sz="16600">
                <a:latin typeface="Twinkl"/>
              </a:rPr>
              <a:t>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C480718-5A09-474A-9127-9CE0B14E51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65"/>
    </mc:Choice>
    <mc:Fallback>
      <p:transition spd="slow" advTm="71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815AA301-6540-4B16-A6C9-E5EFE0E35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138" y="2757488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16600">
                <a:latin typeface="Twinkl"/>
              </a:rPr>
              <a:t>t</a:t>
            </a:r>
            <a:r>
              <a:rPr lang="en-GB" altLang="en-US" sz="16600">
                <a:solidFill>
                  <a:srgbClr val="00A7E6"/>
                </a:solidFill>
                <a:latin typeface="Twinkl"/>
              </a:rPr>
              <a:t>ie</a:t>
            </a:r>
            <a:endParaRPr lang="en-GB" altLang="en-US" sz="16600">
              <a:latin typeface="Twinkl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1D52D5D-9281-4498-91D4-95435CF3D1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47"/>
    </mc:Choice>
    <mc:Fallback>
      <p:transition spd="slow" advTm="60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55B7BEC6-38D5-4596-B125-4BB8B7502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138" y="2757488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16600">
                <a:latin typeface="Twinkl"/>
              </a:rPr>
              <a:t>fr</a:t>
            </a:r>
            <a:r>
              <a:rPr lang="en-GB" altLang="en-US" sz="16600">
                <a:solidFill>
                  <a:srgbClr val="00A7E6"/>
                </a:solidFill>
                <a:latin typeface="Twinkl"/>
              </a:rPr>
              <a:t>ie</a:t>
            </a:r>
            <a:r>
              <a:rPr lang="en-GB" altLang="en-US" sz="16600">
                <a:latin typeface="Twinkl"/>
              </a:rPr>
              <a:t>d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8FB912F-45E6-4096-8A26-C7AF46C2C0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00"/>
    </mc:Choice>
    <mc:Fallback>
      <p:transition spd="slow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>
            <a:extLst>
              <a:ext uri="{FF2B5EF4-FFF2-40B4-BE49-F238E27FC236}">
                <a16:creationId xmlns:a16="http://schemas.microsoft.com/office/drawing/2014/main" id="{81EC2FB0-1F5B-4FD5-B3A2-9753CD6CD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138" y="2757488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16600">
                <a:latin typeface="Twinkl"/>
              </a:rPr>
              <a:t>d</a:t>
            </a:r>
            <a:r>
              <a:rPr lang="en-GB" altLang="en-US" sz="16600">
                <a:solidFill>
                  <a:srgbClr val="00A7E6"/>
                </a:solidFill>
                <a:latin typeface="Twinkl"/>
              </a:rPr>
              <a:t>ie</a:t>
            </a:r>
            <a:endParaRPr lang="en-GB" altLang="en-US" sz="16600">
              <a:latin typeface="Twinkl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451E534-63BA-40EB-BF64-025E90439F2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97"/>
    </mc:Choice>
    <mc:Fallback>
      <p:transition spd="slow" advTm="45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>
            <a:extLst>
              <a:ext uri="{FF2B5EF4-FFF2-40B4-BE49-F238E27FC236}">
                <a16:creationId xmlns:a16="http://schemas.microsoft.com/office/drawing/2014/main" id="{DA0E91D9-E3BE-4B28-B3CE-78B58B676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138" y="2757488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16600">
                <a:latin typeface="Twinkl"/>
              </a:rPr>
              <a:t>dr</a:t>
            </a:r>
            <a:r>
              <a:rPr lang="en-GB" altLang="en-US" sz="16600">
                <a:solidFill>
                  <a:srgbClr val="00A7E6"/>
                </a:solidFill>
                <a:latin typeface="Twinkl"/>
              </a:rPr>
              <a:t>ie</a:t>
            </a:r>
            <a:r>
              <a:rPr lang="en-GB" altLang="en-US" sz="16600">
                <a:solidFill>
                  <a:schemeClr val="tx1"/>
                </a:solidFill>
                <a:latin typeface="Twinkl"/>
              </a:rPr>
              <a:t>d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F5C0BFE-286F-4F71-BAD6-EC2C00C17C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43"/>
    </mc:Choice>
    <mc:Fallback>
      <p:transition spd="slow" advTm="61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>
            <a:extLst>
              <a:ext uri="{FF2B5EF4-FFF2-40B4-BE49-F238E27FC236}">
                <a16:creationId xmlns:a16="http://schemas.microsoft.com/office/drawing/2014/main" id="{A8A84B97-CEAF-4964-9E7B-CC47056AE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138" y="2757488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16600">
                <a:latin typeface="Twinkl"/>
              </a:rPr>
              <a:t>sp</a:t>
            </a:r>
            <a:r>
              <a:rPr lang="en-GB" altLang="en-US" sz="16600">
                <a:solidFill>
                  <a:srgbClr val="00A7E6"/>
                </a:solidFill>
                <a:latin typeface="Twinkl"/>
              </a:rPr>
              <a:t>ie</a:t>
            </a:r>
            <a:r>
              <a:rPr lang="en-GB" altLang="en-US" sz="16600">
                <a:solidFill>
                  <a:schemeClr val="tx1"/>
                </a:solidFill>
                <a:latin typeface="Twinkl"/>
              </a:rPr>
              <a:t>d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A486FC1-548B-43B6-A6D1-4A1E0168AA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73"/>
    </mc:Choice>
    <mc:Fallback>
      <p:transition spd="slow" advTm="65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>
            <a:extLst>
              <a:ext uri="{FF2B5EF4-FFF2-40B4-BE49-F238E27FC236}">
                <a16:creationId xmlns:a16="http://schemas.microsoft.com/office/drawing/2014/main" id="{ACC95BFC-C4A5-4231-A0AD-31E3D6D4D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138" y="2757488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16600">
                <a:latin typeface="Twinkl"/>
              </a:rPr>
              <a:t>p</a:t>
            </a:r>
            <a:r>
              <a:rPr lang="en-GB" altLang="en-US" sz="16600">
                <a:solidFill>
                  <a:srgbClr val="00A7E6"/>
                </a:solidFill>
                <a:latin typeface="Twinkl"/>
              </a:rPr>
              <a:t>ie</a:t>
            </a:r>
            <a:endParaRPr lang="en-GB" altLang="en-US" sz="16600">
              <a:solidFill>
                <a:schemeClr val="tx1"/>
              </a:solidFill>
              <a:latin typeface="Twinkl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B457EF5-24A2-407B-BC34-DFAABDE92D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86"/>
    </mc:Choice>
    <mc:Fallback>
      <p:transition spd="slow" advTm="44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>
            <a:extLst>
              <a:ext uri="{FF2B5EF4-FFF2-40B4-BE49-F238E27FC236}">
                <a16:creationId xmlns:a16="http://schemas.microsoft.com/office/drawing/2014/main" id="{FF0B6AC4-D3FF-4DCB-84A0-4E92F90A4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138" y="2757488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16600">
                <a:latin typeface="Twinkl"/>
              </a:rPr>
              <a:t>den</a:t>
            </a:r>
            <a:r>
              <a:rPr lang="en-GB" altLang="en-US" sz="16600">
                <a:solidFill>
                  <a:srgbClr val="00A7E6"/>
                </a:solidFill>
                <a:latin typeface="Twinkl"/>
              </a:rPr>
              <a:t>ie</a:t>
            </a:r>
            <a:r>
              <a:rPr lang="en-GB" altLang="en-US" sz="16600">
                <a:solidFill>
                  <a:schemeClr val="tx1"/>
                </a:solidFill>
                <a:latin typeface="Twinkl"/>
              </a:rPr>
              <a:t>d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2B64039-ACA4-42C7-A094-C598ADAB28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42"/>
    </mc:Choice>
    <mc:Fallback>
      <p:transition spd="slow" advTm="76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>
            <a:extLst>
              <a:ext uri="{FF2B5EF4-FFF2-40B4-BE49-F238E27FC236}">
                <a16:creationId xmlns:a16="http://schemas.microsoft.com/office/drawing/2014/main" id="{DAB94250-4B94-4F59-AC7E-8BE6C1B8D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138" y="2757488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16600">
                <a:latin typeface="Twinkl"/>
              </a:rPr>
              <a:t>repl</a:t>
            </a:r>
            <a:r>
              <a:rPr lang="en-GB" altLang="en-US" sz="16600">
                <a:solidFill>
                  <a:srgbClr val="00A7E6"/>
                </a:solidFill>
                <a:latin typeface="Twinkl"/>
              </a:rPr>
              <a:t>ie</a:t>
            </a:r>
            <a:r>
              <a:rPr lang="en-GB" altLang="en-US" sz="16600">
                <a:solidFill>
                  <a:schemeClr val="tx1"/>
                </a:solidFill>
                <a:latin typeface="Twinkl"/>
              </a:rPr>
              <a:t>d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EB8ED12-6864-4A9C-BC57-2A6D7FB274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94"/>
    </mc:Choice>
    <mc:Fallback>
      <p:transition spd="slow" advTm="85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664720E-AF01-4058-95D6-F16FEA4A2E4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4"/>
    </mc:Choice>
    <mc:Fallback>
      <p:transition spd="slow" advTm="9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</TotalTime>
  <Words>11</Words>
  <Application>Microsoft Office PowerPoint</Application>
  <PresentationFormat>On-screen Show (4:3)</PresentationFormat>
  <Paragraphs>11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Twinkl</vt:lpstr>
      <vt:lpstr>Sassoon Infant Rg</vt:lpstr>
      <vt:lpstr>Twinkl SemiBold</vt:lpstr>
      <vt:lpstr>Arial</vt:lpstr>
      <vt:lpstr>Calibri</vt:lpstr>
      <vt:lpstr>Office Theme</vt:lpstr>
      <vt:lpstr>PowerPoint Presentation</vt:lpstr>
      <vt:lpstr>cries</vt:lpstr>
      <vt:lpstr>lie</vt:lpstr>
      <vt:lpstr>tries</vt:lpstr>
      <vt:lpstr>tie</vt:lpstr>
      <vt:lpstr>fried</vt:lpstr>
      <vt:lpstr>die</vt:lpstr>
      <vt:lpstr>dried</vt:lpstr>
      <vt:lpstr>spied</vt:lpstr>
      <vt:lpstr>pie</vt:lpstr>
      <vt:lpstr>denied</vt:lpstr>
      <vt:lpstr>replied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Holly Riglar</dc:creator>
  <cp:lastModifiedBy>Christina Weerasekera</cp:lastModifiedBy>
  <cp:revision>9</cp:revision>
  <dcterms:created xsi:type="dcterms:W3CDTF">2017-08-12T17:26:01Z</dcterms:created>
  <dcterms:modified xsi:type="dcterms:W3CDTF">2021-02-07T15:24:44Z</dcterms:modified>
</cp:coreProperties>
</file>