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anose="020B0604020202020204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58284A-7CD7-4F3F-B979-BA0E559E2FE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8D743E-9425-4880-84C6-2BC24EFDB4B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FD0763-718C-4BE5-98F1-8B8AEA1B79E6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F20E81-90EE-4923-A4A8-A5F8578CAB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B41F38-6D85-49F9-B1C4-1FD7926087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C5E79D-3EFB-40DE-977D-65386F97A4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31A30D8-9A97-4616-9D5E-7FA6562D17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9896D5-40DF-4F7E-88E7-50395B67BD9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4B0513-3F37-4146-ACC1-C5AEF6FB6A26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86E5D7-2180-42B6-9433-080E597726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8C29C3-8AD9-444A-B7E0-EC9ECD0FA5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1D912B-87D2-4CC4-A87D-1C8021E1280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2224-1E7D-4FF2-B331-599FBF1156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657261-F05C-4F9C-A314-CF39E50EA2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ECC65AA-266B-4CEB-93F5-ED51712B88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9110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88D3AFF-3687-4AF2-8894-E5D435AE65C0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96D2615-AD47-4886-868C-8D3B2F124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383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77E53B2F-FE2A-4CFF-96EE-366A694BC9E0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217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DA91775-EC48-4082-B175-5FB51EC9B243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3F5851B5-1467-4178-92CD-45690982D41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BF9D40F-4A8F-47B3-9989-9CE329C5F4E2}"/>
              </a:ext>
            </a:extLst>
          </p:cNvPr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E44DC6-1EB9-4058-9CE4-7DDFC30BDCD0}"/>
              </a:ext>
            </a:extLst>
          </p:cNvPr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71C8BC8-BA20-4B93-83C3-A9B77B7A0CAF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05530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8D2FD58-E24A-4CEC-BC53-A30F66CA0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2614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7945E40-4A3E-4357-9FD4-54CF00DF206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D9CFC8C-30DB-442F-B576-A485172E704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2787F75-7A76-4050-85FF-DEF2D813F4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20"/>
    </mc:Choice>
    <mc:Fallback>
      <p:transition spd="slow" advTm="10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64348129-6069-4AFA-9AAE-94426A77E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Circle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97685488-6B03-4A60-9952-8E2AAD63F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2650" y="2928938"/>
            <a:ext cx="381635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Circles only have one side.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Circles have no corners.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0BAAE68D-D883-4BA7-AAB8-B1569FA961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90725"/>
            <a:ext cx="2825750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0D5654-81B7-4467-BB31-FB3E8619DB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9"/>
    </mc:Choice>
    <mc:Fallback>
      <p:transition spd="slow" advTm="8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619214F7-5838-416B-935F-C0D979ECE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Square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DFBA13A0-4A68-457B-A15B-E39CC92A0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2650" y="2790825"/>
            <a:ext cx="358933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Squares have 4 straight sides and 4 corners.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 the sides are the same length.</a:t>
            </a: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F617952C-CAAC-4C9E-8617-231C702BC3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101850"/>
            <a:ext cx="2630488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CB6809-177E-4176-B68E-31F48C7E1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97"/>
    </mc:Choice>
    <mc:Fallback>
      <p:transition spd="slow" advTm="11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98F2C641-AE45-448D-BF04-622164999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Pentagon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51CC90E-D1A6-4A61-853B-4104B40F4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8574" y="2555232"/>
            <a:ext cx="3589338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pentagon has 5 straight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sides and 5 corners.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FE573662-F446-48BD-8432-F569FD62DA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81200"/>
            <a:ext cx="29718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40CC3A1-C733-4562-9248-7F97823478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77"/>
    </mc:Choice>
    <mc:Fallback>
      <p:transition spd="slow" advTm="4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2D174189-7E2A-4454-B9C6-286D2F3F4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Rectangle/Oblong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FC558E56-6342-4D0B-9201-87AA57A2E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2650" y="2668588"/>
            <a:ext cx="3589338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Rectangles have 4 sides and 4 corners.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have 2 long sides and 2 short sides.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10C7C71B-7A4B-4C3F-A533-AFFA2F3AC9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50" y="2582863"/>
            <a:ext cx="288925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9444660-D0C2-4068-B1DF-74971A94BB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65"/>
    </mc:Choice>
    <mc:Fallback>
      <p:transition spd="slow" advTm="15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B744A4DE-0339-49D4-AE98-AB7077A1D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Triangle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96E0F35D-D0C9-4E16-9B91-508CA3826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713" y="3082925"/>
            <a:ext cx="35877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Triangles have 3 sides and 3 corners.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02D375B0-C8B6-4F31-8A5F-3054EB61B0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13" y="2022475"/>
            <a:ext cx="294322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84FB9C7-8EAE-4B04-9019-78A49A00C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19"/>
    </mc:Choice>
    <mc:Fallback>
      <p:transition spd="slow" advTm="5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4352DD18-6C46-432C-B0ED-5C04B4A06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Hexagon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6C03F1A4-E1AA-48D4-A997-D464434381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713" y="2725738"/>
            <a:ext cx="3587750" cy="153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hexagon has 6 sides and 6 corners.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id="{21A34FCD-48DE-4BFE-9955-68A274EE72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1939925"/>
            <a:ext cx="2757488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7CAB0B-2D3B-450F-AD65-356299D9ED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77"/>
    </mc:Choice>
    <mc:Fallback>
      <p:transition spd="slow" advTm="4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F204EE8F-B5B5-440B-AD56-45B68AA65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Octagon</a:t>
            </a:r>
          </a:p>
        </p:txBody>
      </p:sp>
      <p:sp>
        <p:nvSpPr>
          <p:cNvPr id="15363" name="Rectangle 4">
            <a:extLst>
              <a:ext uri="{FF2B5EF4-FFF2-40B4-BE49-F238E27FC236}">
                <a16:creationId xmlns:a16="http://schemas.microsoft.com/office/drawing/2014/main" id="{4B4076D0-0029-4630-9E3C-ABE927DEB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713" y="2725738"/>
            <a:ext cx="3587750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An octagon has 8 sides and 8 corners.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5364" name="Picture 1">
            <a:extLst>
              <a:ext uri="{FF2B5EF4-FFF2-40B4-BE49-F238E27FC236}">
                <a16:creationId xmlns:a16="http://schemas.microsoft.com/office/drawing/2014/main" id="{C80CCC90-95F3-4A5C-BB13-B304770A67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2084388"/>
            <a:ext cx="2709862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1E836F-F48D-4430-AF4C-2DDB00355C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6"/>
    </mc:Choice>
    <mc:Fallback>
      <p:transition spd="slow" advTm="4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F610496A-6AE9-43B4-A518-BCDED5BA6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/>
              <a:t>Oval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C955D21D-DA60-484E-8BD1-37209E33D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713" y="3087688"/>
            <a:ext cx="358775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Ovals only have one side and no corners.</a:t>
            </a:r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502CAD7C-0DB6-47CE-AA93-B312D422B2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2238375"/>
            <a:ext cx="358457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A9866CA-8428-4472-866A-D47D2DDA88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89"/>
    </mc:Choice>
    <mc:Fallback>
      <p:transition spd="slow" advTm="5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49F86D7-17EF-4444-A6F3-D9F537A6E5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2"/>
    </mc:Choice>
    <mc:Fallback>
      <p:transition spd="slow" advTm="1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" id="{AD3A026D-5B9D-4E22-ACB8-E1851A67B018}" vid="{C6945875-A4BE-42B5-94F8-A457C0D7E5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T-N-926-2D-Shape-Properties-Powerpoint</Template>
  <TotalTime>3</TotalTime>
  <Words>101</Words>
  <Application>Microsoft Office PowerPoint</Application>
  <PresentationFormat>On-screen Show (4:3)</PresentationFormat>
  <Paragraphs>24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Sassoon Infant Rg</vt:lpstr>
      <vt:lpstr>Twinkl SemiBold</vt:lpstr>
      <vt:lpstr>Calibri</vt:lpstr>
      <vt:lpstr>Arial</vt:lpstr>
      <vt:lpstr>Office Theme</vt:lpstr>
      <vt:lpstr>PowerPoint Presentation</vt:lpstr>
      <vt:lpstr>Circle</vt:lpstr>
      <vt:lpstr>Square</vt:lpstr>
      <vt:lpstr>Pentagon</vt:lpstr>
      <vt:lpstr>Rectangle/Oblong</vt:lpstr>
      <vt:lpstr>Triangle</vt:lpstr>
      <vt:lpstr>Hexagon</vt:lpstr>
      <vt:lpstr>Octagon</vt:lpstr>
      <vt:lpstr>Oval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Christina Weerasekera</cp:lastModifiedBy>
  <cp:revision>3</cp:revision>
  <dcterms:created xsi:type="dcterms:W3CDTF">2016-12-23T16:14:05Z</dcterms:created>
  <dcterms:modified xsi:type="dcterms:W3CDTF">2021-02-07T16:13:12Z</dcterms:modified>
</cp:coreProperties>
</file>