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75" r:id="rId2"/>
    <p:sldId id="276" r:id="rId3"/>
    <p:sldId id="329" r:id="rId4"/>
    <p:sldId id="330" r:id="rId5"/>
    <p:sldId id="333" r:id="rId6"/>
    <p:sldId id="334" r:id="rId7"/>
    <p:sldId id="335" r:id="rId8"/>
    <p:sldId id="337" r:id="rId9"/>
    <p:sldId id="339" r:id="rId10"/>
    <p:sldId id="341" r:id="rId11"/>
    <p:sldId id="342" r:id="rId12"/>
    <p:sldId id="344" r:id="rId13"/>
    <p:sldId id="345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wona Sz" initials="IS" lastIdx="1" clrIdx="0">
    <p:extLst>
      <p:ext uri="{19B8F6BF-5375-455C-9EA6-DF929625EA0E}">
        <p15:presenceInfo xmlns:p15="http://schemas.microsoft.com/office/powerpoint/2012/main" userId="0169ab650f0ef31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348"/>
    <a:srgbClr val="FF7E00"/>
    <a:srgbClr val="7AC5E5"/>
    <a:srgbClr val="4DB1E3"/>
    <a:srgbClr val="2F5F87"/>
    <a:srgbClr val="FF0000"/>
    <a:srgbClr val="18A0DB"/>
    <a:srgbClr val="FFFFFF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5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3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rysunek&#10;&#10;Opis wygenerowany automatycznie">
            <a:extLst>
              <a:ext uri="{FF2B5EF4-FFF2-40B4-BE49-F238E27FC236}">
                <a16:creationId xmlns:a16="http://schemas.microsoft.com/office/drawing/2014/main" id="{F6E9FD00-09AD-4A34-9E97-FF787DCD82F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az 6" descr="Obraz zawierający rysunek&#10;&#10;Opis wygenerowany automatycznie">
            <a:extLst>
              <a:ext uri="{FF2B5EF4-FFF2-40B4-BE49-F238E27FC236}">
                <a16:creationId xmlns:a16="http://schemas.microsoft.com/office/drawing/2014/main" id="{FFE2BCBA-0787-40F6-B4DB-7E01CD12C4B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00049" y="523876"/>
            <a:ext cx="8353423" cy="5800724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95514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Obraz zawierający pomieszczenie&#10;&#10;Opis wygenerowany automatycznie">
            <a:extLst>
              <a:ext uri="{FF2B5EF4-FFF2-40B4-BE49-F238E27FC236}">
                <a16:creationId xmlns:a16="http://schemas.microsoft.com/office/drawing/2014/main" id="{D28F6154-3018-46CC-8404-96B1102D7E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zewnętrzne, woda, przyroda, plaża&#10;&#10;Opis wygenerowany automatycznie">
            <a:extLst>
              <a:ext uri="{FF2B5EF4-FFF2-40B4-BE49-F238E27FC236}">
                <a16:creationId xmlns:a16="http://schemas.microsoft.com/office/drawing/2014/main" id="{B48056F0-C111-41AA-B020-0E7F8B44BAE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6" name="Obraz 5" descr="Obraz zawierający tekst, rysunek&#10;&#10;Opis wygenerowany automatycznie">
            <a:extLst>
              <a:ext uri="{FF2B5EF4-FFF2-40B4-BE49-F238E27FC236}">
                <a16:creationId xmlns:a16="http://schemas.microsoft.com/office/drawing/2014/main" id="{A99AA42C-DDFF-4A35-8F1E-56253E24355A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az 7" descr="Obraz zawierający zrzut ekranu&#10;&#10;Opis wygenerowany automatycznie">
            <a:extLst>
              <a:ext uri="{FF2B5EF4-FFF2-40B4-BE49-F238E27FC236}">
                <a16:creationId xmlns:a16="http://schemas.microsoft.com/office/drawing/2014/main" id="{FC2F2D15-DF9B-43C6-A68C-432DBBF6FA93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az 6" descr="Obraz zawierający pomieszczenie, zegar&#10;&#10;Opis wygenerowany automatycznie">
            <a:extLst>
              <a:ext uri="{FF2B5EF4-FFF2-40B4-BE49-F238E27FC236}">
                <a16:creationId xmlns:a16="http://schemas.microsoft.com/office/drawing/2014/main" id="{6F5D24C0-DADC-4D38-8AD0-8CA85787B345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Prostokąt: zaokrąglone rogi 8">
            <a:extLst>
              <a:ext uri="{FF2B5EF4-FFF2-40B4-BE49-F238E27FC236}">
                <a16:creationId xmlns:a16="http://schemas.microsoft.com/office/drawing/2014/main" id="{6606CC9A-DF04-4E11-962D-CC072513695B}"/>
              </a:ext>
            </a:extLst>
          </p:cNvPr>
          <p:cNvSpPr/>
          <p:nvPr userDrawn="1"/>
        </p:nvSpPr>
        <p:spPr>
          <a:xfrm>
            <a:off x="266700" y="238125"/>
            <a:ext cx="8572500" cy="6343650"/>
          </a:xfrm>
          <a:prstGeom prst="roundRect">
            <a:avLst>
              <a:gd name="adj" fmla="val 283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1.m4a"/><Relationship Id="rId7" Type="http://schemas.openxmlformats.org/officeDocument/2006/relationships/hyperlink" Target="https://www.twinkl.co.uk/resources/literacy-phonics/letters-and-sounds/phase-4" TargetMode="External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hyperlink" Target="https://www.twinkl.co.uk/resources/topics/powerpoint-presentations/powerpoint-presentations-games-and-activities" TargetMode="External"/><Relationship Id="rId5" Type="http://schemas.openxmlformats.org/officeDocument/2006/relationships/hyperlink" Target="https://www.twinkl.co.uk/resources/ks2-subjects/ks2-geography/ks2-mountains-and-volcanoes" TargetMode="Externa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geography/ks2-mountains-and-volcanoes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hyperlink" Target="https://www.twinkl.co.uk/resources/literacy-phonics/letters-and-sounds/phase-4" TargetMode="External"/><Relationship Id="rId5" Type="http://schemas.openxmlformats.org/officeDocument/2006/relationships/hyperlink" Target="https://www.twinkl.co.uk/resources/topics/powerpoint-presentations/powerpoint-presentations-games-and-activities" TargetMode="External"/><Relationship Id="rId4" Type="http://schemas.openxmlformats.org/officeDocument/2006/relationships/image" Target="../media/image10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geography/ks2-mountains-and-volcanoes" TargetMode="External"/><Relationship Id="rId7" Type="http://schemas.openxmlformats.org/officeDocument/2006/relationships/hyperlink" Target="https://www.twinkl.co.uk/resources/literacy-phonics/letters-and-sounds/phase-4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6" Type="http://schemas.openxmlformats.org/officeDocument/2006/relationships/image" Target="../media/image12.tiff"/><Relationship Id="rId5" Type="http://schemas.openxmlformats.org/officeDocument/2006/relationships/hyperlink" Target="https://www.twinkl.co.uk/resources/topics/powerpoint-presentations/powerpoint-presentations-games-and-activities" TargetMode="External"/><Relationship Id="rId4" Type="http://schemas.openxmlformats.org/officeDocument/2006/relationships/image" Target="../media/image11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hyperlink" Target="https://www.twinkl.co.uk/resources/ks2-subjects/ks2-geography/ks2-mountains-and-volcanoes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iteracy-phonics/letters-and-sounds/phase-4" TargetMode="External"/><Relationship Id="rId5" Type="http://schemas.openxmlformats.org/officeDocument/2006/relationships/image" Target="../media/image14.tiff"/><Relationship Id="rId4" Type="http://schemas.openxmlformats.org/officeDocument/2006/relationships/hyperlink" Target="https://www.twinkl.co.uk/resources/topics/powerpoint-presentations/powerpoint-presentations-games-and-activitie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geography/ks2-mountains-and-volcanoes" TargetMode="External"/><Relationship Id="rId7" Type="http://schemas.openxmlformats.org/officeDocument/2006/relationships/hyperlink" Target="https://www.twinkl.co.uk/resources/literacy-phonics/letters-and-sounds/phase-4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6" Type="http://schemas.openxmlformats.org/officeDocument/2006/relationships/image" Target="../media/image16.tiff"/><Relationship Id="rId5" Type="http://schemas.openxmlformats.org/officeDocument/2006/relationships/hyperlink" Target="https://www.twinkl.co.uk/resources/topics/powerpoint-presentations/powerpoint-presentations-games-and-activities" TargetMode="External"/><Relationship Id="rId4" Type="http://schemas.openxmlformats.org/officeDocument/2006/relationships/image" Target="../media/image15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geography/ks2-mountains-and-volcanoes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6" Type="http://schemas.openxmlformats.org/officeDocument/2006/relationships/hyperlink" Target="https://www.twinkl.co.uk/resources/literacy-phonics/letters-and-sounds/phase-4" TargetMode="External"/><Relationship Id="rId5" Type="http://schemas.openxmlformats.org/officeDocument/2006/relationships/image" Target="../media/image17.tiff"/><Relationship Id="rId4" Type="http://schemas.openxmlformats.org/officeDocument/2006/relationships/hyperlink" Target="https://www.twinkl.co.uk/resources/topics/powerpoint-presentations/powerpoint-presentations-games-and-activitie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geography/ks2-mountains-and-volcanoes" TargetMode="External"/><Relationship Id="rId7" Type="http://schemas.openxmlformats.org/officeDocument/2006/relationships/hyperlink" Target="https://www.twinkl.co.uk/resources/literacy-phonics/letters-and-sounds/phase-4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6" Type="http://schemas.openxmlformats.org/officeDocument/2006/relationships/image" Target="../media/image19.tiff"/><Relationship Id="rId5" Type="http://schemas.openxmlformats.org/officeDocument/2006/relationships/image" Target="../media/image18.tiff"/><Relationship Id="rId4" Type="http://schemas.openxmlformats.org/officeDocument/2006/relationships/hyperlink" Target="https://www.twinkl.co.uk/resources/topics/powerpoint-presentations/powerpoint-presentations-games-and-activitie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geography/ks2-mountains-and-volcanoes" TargetMode="External"/><Relationship Id="rId7" Type="http://schemas.openxmlformats.org/officeDocument/2006/relationships/hyperlink" Target="https://www.twinkl.co.uk/resources/literacy-phonics/letters-and-sounds/phase-4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6" Type="http://schemas.openxmlformats.org/officeDocument/2006/relationships/image" Target="../media/image21.tiff"/><Relationship Id="rId5" Type="http://schemas.openxmlformats.org/officeDocument/2006/relationships/image" Target="../media/image20.tiff"/><Relationship Id="rId4" Type="http://schemas.openxmlformats.org/officeDocument/2006/relationships/hyperlink" Target="https://www.twinkl.co.uk/resources/topics/powerpoint-presentations/powerpoint-presentations-games-and-activitie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geography/ks2-mountains-and-volcanoes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Relationship Id="rId6" Type="http://schemas.openxmlformats.org/officeDocument/2006/relationships/hyperlink" Target="https://www.twinkl.co.uk/resources/literacy-phonics/letters-and-sounds/phase-4" TargetMode="External"/><Relationship Id="rId5" Type="http://schemas.openxmlformats.org/officeDocument/2006/relationships/image" Target="../media/image22.tiff"/><Relationship Id="rId4" Type="http://schemas.openxmlformats.org/officeDocument/2006/relationships/hyperlink" Target="https://www.twinkl.co.uk/resources/topics/powerpoint-presentations/powerpoint-presentations-games-and-activitie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geography/ks2-mountains-and-volcanoes" TargetMode="External"/><Relationship Id="rId7" Type="http://schemas.openxmlformats.org/officeDocument/2006/relationships/hyperlink" Target="https://www.twinkl.co.uk/resources/literacy-phonics/letters-and-sounds/phase-4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6" Type="http://schemas.openxmlformats.org/officeDocument/2006/relationships/image" Target="../media/image24.tiff"/><Relationship Id="rId5" Type="http://schemas.openxmlformats.org/officeDocument/2006/relationships/hyperlink" Target="https://www.twinkl.co.uk/resources/topics/powerpoint-presentations/powerpoint-presentations-games-and-activities" TargetMode="External"/><Relationship Id="rId4" Type="http://schemas.openxmlformats.org/officeDocument/2006/relationships/image" Target="../media/image23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geography/ks2-mountains-and-volcanoes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Relationship Id="rId6" Type="http://schemas.openxmlformats.org/officeDocument/2006/relationships/hyperlink" Target="https://www.twinkl.co.uk/resources/literacy-phonics/letters-and-sounds/phase-4" TargetMode="External"/><Relationship Id="rId5" Type="http://schemas.openxmlformats.org/officeDocument/2006/relationships/image" Target="../media/image25.tiff"/><Relationship Id="rId4" Type="http://schemas.openxmlformats.org/officeDocument/2006/relationships/hyperlink" Target="https://www.twinkl.co.uk/resources/topics/powerpoint-presentations/powerpoint-presentations-games-and-activities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geography/ks2-mountains-and-volcanoes" TargetMode="Externa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Relationship Id="rId6" Type="http://schemas.openxmlformats.org/officeDocument/2006/relationships/hyperlink" Target="https://www.twinkl.co.uk/resources/literacy-phonics/letters-and-sounds/phase-4" TargetMode="External"/><Relationship Id="rId5" Type="http://schemas.openxmlformats.org/officeDocument/2006/relationships/image" Target="../media/image26.tiff"/><Relationship Id="rId4" Type="http://schemas.openxmlformats.org/officeDocument/2006/relationships/hyperlink" Target="https://www.twinkl.co.uk/resources/topics/powerpoint-presentations/powerpoint-presentations-games-and-activities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games-and-activities" TargetMode="External"/><Relationship Id="rId2" Type="http://schemas.openxmlformats.org/officeDocument/2006/relationships/hyperlink" Target="https://www.twinkl.co.uk/resources/ks2-subjects/ks2-geography/ks2-mountains-and-volcanoes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literacy-phonics/letters-and-sounds/phase-4" TargetMode="External"/><Relationship Id="rId4" Type="http://schemas.openxmlformats.org/officeDocument/2006/relationships/image" Target="../media/image27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games-and-activities" TargetMode="External"/><Relationship Id="rId2" Type="http://schemas.openxmlformats.org/officeDocument/2006/relationships/hyperlink" Target="https://www.twinkl.co.uk/resources/ks2-subjects/ks2-geography/ks2-mountains-and-volcanoes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twinkl.co.uk/resources/literacy-phonics/letters-and-sounds/phase-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>
            <a:hlinkClick r:id="rId5"/>
            <a:extLst>
              <a:ext uri="{FF2B5EF4-FFF2-40B4-BE49-F238E27FC236}">
                <a16:creationId xmlns:a16="http://schemas.microsoft.com/office/drawing/2014/main" id="{7E534929-610B-4309-9FE7-CB610D581AE2}"/>
              </a:ext>
            </a:extLst>
          </p:cNvPr>
          <p:cNvSpPr/>
          <p:nvPr/>
        </p:nvSpPr>
        <p:spPr>
          <a:xfrm>
            <a:off x="4094922" y="5506278"/>
            <a:ext cx="974035" cy="675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rostokąt 2">
            <a:hlinkClick r:id="rId6"/>
            <a:extLst>
              <a:ext uri="{FF2B5EF4-FFF2-40B4-BE49-F238E27FC236}">
                <a16:creationId xmlns:a16="http://schemas.microsoft.com/office/drawing/2014/main" id="{FDC752F5-F944-4859-AA3B-7557DE0A7BC8}"/>
              </a:ext>
            </a:extLst>
          </p:cNvPr>
          <p:cNvSpPr/>
          <p:nvPr/>
        </p:nvSpPr>
        <p:spPr>
          <a:xfrm>
            <a:off x="4094922" y="5374888"/>
            <a:ext cx="974035" cy="8072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Prostokąt 3">
            <a:hlinkClick r:id="rId7"/>
            <a:extLst>
              <a:ext uri="{FF2B5EF4-FFF2-40B4-BE49-F238E27FC236}">
                <a16:creationId xmlns:a16="http://schemas.microsoft.com/office/drawing/2014/main" id="{14B2CD82-1EDD-456F-B9EC-C899D058DCA8}"/>
              </a:ext>
            </a:extLst>
          </p:cNvPr>
          <p:cNvSpPr/>
          <p:nvPr/>
        </p:nvSpPr>
        <p:spPr>
          <a:xfrm>
            <a:off x="3896751" y="5506278"/>
            <a:ext cx="1308295" cy="675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rostokąt 4">
            <a:hlinkClick r:id="rId7"/>
            <a:extLst>
              <a:ext uri="{FF2B5EF4-FFF2-40B4-BE49-F238E27FC236}">
                <a16:creationId xmlns:a16="http://schemas.microsoft.com/office/drawing/2014/main" id="{2F5F80B2-02EB-4ED2-B62A-673531521D99}"/>
              </a:ext>
            </a:extLst>
          </p:cNvPr>
          <p:cNvSpPr/>
          <p:nvPr/>
        </p:nvSpPr>
        <p:spPr>
          <a:xfrm>
            <a:off x="8370277" y="6182139"/>
            <a:ext cx="773723" cy="675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1E1CA01-1DC4-4BF3-AF42-8E5FC2F99E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5383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4"/>
    </mc:Choice>
    <mc:Fallback>
      <p:transition spd="slow" advTm="50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6" y="584864"/>
            <a:ext cx="7652082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96" y="676064"/>
            <a:ext cx="7171204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5000" dirty="0">
                <a:solidFill>
                  <a:srgbClr val="FFC000"/>
                </a:solidFill>
              </a:rPr>
              <a:t>Can a clock get cross?</a:t>
            </a:r>
          </a:p>
        </p:txBody>
      </p:sp>
      <p:sp>
        <p:nvSpPr>
          <p:cNvPr id="16" name="Prostokąt 15">
            <a:hlinkClick r:id="rId3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B8462991-CC50-4B03-ACE3-FA23AD7F2B1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0925" y="2371196"/>
            <a:ext cx="3031446" cy="3029551"/>
          </a:xfrm>
          <a:prstGeom prst="rect">
            <a:avLst/>
          </a:prstGeom>
        </p:spPr>
      </p:pic>
      <p:sp>
        <p:nvSpPr>
          <p:cNvPr id="19" name="Prostokąt 18">
            <a:hlinkClick r:id="rId5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Prostokąt 32">
            <a:hlinkClick r:id="rId6"/>
            <a:extLst>
              <a:ext uri="{FF2B5EF4-FFF2-40B4-BE49-F238E27FC236}">
                <a16:creationId xmlns:a16="http://schemas.microsoft.com/office/drawing/2014/main" id="{4768828C-9AB0-43F2-8A5A-ABF2A6FA0547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085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6" y="584864"/>
            <a:ext cx="8903368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96" y="676064"/>
            <a:ext cx="8551516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dirty="0">
                <a:solidFill>
                  <a:srgbClr val="FFC000"/>
                </a:solidFill>
              </a:rPr>
              <a:t>Did a shark ever jump up on tree?</a:t>
            </a:r>
          </a:p>
        </p:txBody>
      </p:sp>
      <p:sp>
        <p:nvSpPr>
          <p:cNvPr id="16" name="Prostokąt 15">
            <a:hlinkClick r:id="rId3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B8462991-CC50-4B03-ACE3-FA23AD7F2B1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1236" y="2893695"/>
            <a:ext cx="2744310" cy="2597521"/>
          </a:xfrm>
          <a:prstGeom prst="rect">
            <a:avLst/>
          </a:prstGeom>
        </p:spPr>
      </p:pic>
      <p:sp>
        <p:nvSpPr>
          <p:cNvPr id="19" name="Prostokąt 18">
            <a:hlinkClick r:id="rId5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Obraz 16">
            <a:extLst>
              <a:ext uri="{FF2B5EF4-FFF2-40B4-BE49-F238E27FC236}">
                <a16:creationId xmlns:a16="http://schemas.microsoft.com/office/drawing/2014/main" id="{8A3A28C4-0598-4901-A4F1-AC3F728A65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1236" y="2299943"/>
            <a:ext cx="2744310" cy="2000580"/>
          </a:xfrm>
          <a:prstGeom prst="rect">
            <a:avLst/>
          </a:prstGeom>
        </p:spPr>
      </p:pic>
      <p:sp>
        <p:nvSpPr>
          <p:cNvPr id="18" name="Prostokąt 17">
            <a:hlinkClick r:id="rId7"/>
            <a:extLst>
              <a:ext uri="{FF2B5EF4-FFF2-40B4-BE49-F238E27FC236}">
                <a16:creationId xmlns:a16="http://schemas.microsoft.com/office/drawing/2014/main" id="{28E8E742-D1CA-47C2-9F0F-FBC71EF243B0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394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"/>
                            </p:stCondLst>
                            <p:childTnLst>
                              <p:par>
                                <p:cTn id="3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7" y="584864"/>
            <a:ext cx="8456765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95" y="676064"/>
            <a:ext cx="8068369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5000" dirty="0">
                <a:solidFill>
                  <a:srgbClr val="FFC000"/>
                </a:solidFill>
              </a:rPr>
              <a:t>Can frogs swim in ponds?</a:t>
            </a:r>
          </a:p>
        </p:txBody>
      </p:sp>
      <p:sp>
        <p:nvSpPr>
          <p:cNvPr id="16" name="Prostokąt 15">
            <a:hlinkClick r:id="rId2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B8462991-CC50-4B03-ACE3-FA23AD7F2B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427" y="4575594"/>
            <a:ext cx="7575082" cy="1697542"/>
          </a:xfrm>
          <a:prstGeom prst="rect">
            <a:avLst/>
          </a:prstGeom>
        </p:spPr>
      </p:pic>
      <p:sp>
        <p:nvSpPr>
          <p:cNvPr id="19" name="Prostokąt 18">
            <a:hlinkClick r:id="rId4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Obraz 16">
            <a:extLst>
              <a:ext uri="{FF2B5EF4-FFF2-40B4-BE49-F238E27FC236}">
                <a16:creationId xmlns:a16="http://schemas.microsoft.com/office/drawing/2014/main" id="{E1510947-00BF-4F93-821F-1F9EB1A9D62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17843">
            <a:off x="3295656" y="2801969"/>
            <a:ext cx="2442033" cy="1483933"/>
          </a:xfrm>
          <a:prstGeom prst="rect">
            <a:avLst/>
          </a:prstGeom>
        </p:spPr>
      </p:pic>
      <p:sp>
        <p:nvSpPr>
          <p:cNvPr id="18" name="Prostokąt 17">
            <a:hlinkClick r:id="rId6"/>
            <a:extLst>
              <a:ext uri="{FF2B5EF4-FFF2-40B4-BE49-F238E27FC236}">
                <a16:creationId xmlns:a16="http://schemas.microsoft.com/office/drawing/2014/main" id="{3FBAC46B-12CA-4775-A068-45E4EAD03E14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23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6" y="584864"/>
            <a:ext cx="8816740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95" y="676064"/>
            <a:ext cx="8464889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4300" dirty="0">
                <a:solidFill>
                  <a:srgbClr val="FFC000"/>
                </a:solidFill>
              </a:rPr>
              <a:t>Are all children good at sports?</a:t>
            </a:r>
          </a:p>
        </p:txBody>
      </p:sp>
      <p:sp>
        <p:nvSpPr>
          <p:cNvPr id="16" name="Prostokąt 15">
            <a:hlinkClick r:id="rId3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B8462991-CC50-4B03-ACE3-FA23AD7F2B1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66985" y="2338764"/>
            <a:ext cx="1523673" cy="2933521"/>
          </a:xfrm>
          <a:prstGeom prst="rect">
            <a:avLst/>
          </a:prstGeom>
        </p:spPr>
      </p:pic>
      <p:sp>
        <p:nvSpPr>
          <p:cNvPr id="19" name="Prostokąt 18">
            <a:hlinkClick r:id="rId5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Obraz 16">
            <a:extLst>
              <a:ext uri="{FF2B5EF4-FFF2-40B4-BE49-F238E27FC236}">
                <a16:creationId xmlns:a16="http://schemas.microsoft.com/office/drawing/2014/main" id="{8ED4CF48-0B2D-4CC8-A2D4-F5E125B09E4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9213" y="2711192"/>
            <a:ext cx="1937681" cy="2366789"/>
          </a:xfrm>
          <a:prstGeom prst="rect">
            <a:avLst/>
          </a:prstGeom>
        </p:spPr>
      </p:pic>
      <p:sp>
        <p:nvSpPr>
          <p:cNvPr id="18" name="Prostokąt 17">
            <a:hlinkClick r:id="rId7"/>
            <a:extLst>
              <a:ext uri="{FF2B5EF4-FFF2-40B4-BE49-F238E27FC236}">
                <a16:creationId xmlns:a16="http://schemas.microsoft.com/office/drawing/2014/main" id="{5F754A81-E704-47DD-AB14-AC05E13267AB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806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6" y="584864"/>
            <a:ext cx="8281558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499" y="662817"/>
            <a:ext cx="7810370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4300" dirty="0">
                <a:solidFill>
                  <a:srgbClr val="FFC000"/>
                </a:solidFill>
              </a:rPr>
              <a:t>Have you seen a trail left </a:t>
            </a:r>
            <a:br>
              <a:rPr lang="en-GB" sz="4300" dirty="0">
                <a:solidFill>
                  <a:srgbClr val="FFC000"/>
                </a:solidFill>
              </a:rPr>
            </a:br>
            <a:r>
              <a:rPr lang="en-GB" sz="4300" dirty="0">
                <a:solidFill>
                  <a:srgbClr val="FFC000"/>
                </a:solidFill>
              </a:rPr>
              <a:t>by a snail?</a:t>
            </a:r>
          </a:p>
        </p:txBody>
      </p:sp>
      <p:sp>
        <p:nvSpPr>
          <p:cNvPr id="16" name="Prostokąt 15">
            <a:hlinkClick r:id="rId3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Prostokąt 18">
            <a:hlinkClick r:id="rId4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Obraz 16">
            <a:extLst>
              <a:ext uri="{FF2B5EF4-FFF2-40B4-BE49-F238E27FC236}">
                <a16:creationId xmlns:a16="http://schemas.microsoft.com/office/drawing/2014/main" id="{8ED4CF48-0B2D-4CC8-A2D4-F5E125B09E4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6411" y="2829871"/>
            <a:ext cx="3778971" cy="2565302"/>
          </a:xfrm>
          <a:prstGeom prst="rect">
            <a:avLst/>
          </a:prstGeom>
        </p:spPr>
      </p:pic>
      <p:sp>
        <p:nvSpPr>
          <p:cNvPr id="18" name="Prostokąt 17">
            <a:hlinkClick r:id="rId6"/>
            <a:extLst>
              <a:ext uri="{FF2B5EF4-FFF2-40B4-BE49-F238E27FC236}">
                <a16:creationId xmlns:a16="http://schemas.microsoft.com/office/drawing/2014/main" id="{F398EFDB-6EF4-44CD-AF60-D58A36E29450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666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7" y="584864"/>
            <a:ext cx="8653111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76064"/>
            <a:ext cx="8501249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dirty="0">
                <a:solidFill>
                  <a:srgbClr val="FFC000"/>
                </a:solidFill>
              </a:rPr>
              <a:t>Are you afraid of thunderstorms?</a:t>
            </a:r>
          </a:p>
        </p:txBody>
      </p:sp>
      <p:sp>
        <p:nvSpPr>
          <p:cNvPr id="16" name="Prostokąt 15">
            <a:hlinkClick r:id="rId3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Prostokąt 18">
            <a:hlinkClick r:id="rId4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Obraz 16">
            <a:extLst>
              <a:ext uri="{FF2B5EF4-FFF2-40B4-BE49-F238E27FC236}">
                <a16:creationId xmlns:a16="http://schemas.microsoft.com/office/drawing/2014/main" id="{8ED4CF48-0B2D-4CC8-A2D4-F5E125B09E4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83905" y="2460434"/>
            <a:ext cx="3778971" cy="1929912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E36A1056-34B7-4EC8-B2CB-81A0299E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92265" y="3432810"/>
            <a:ext cx="3318838" cy="1660592"/>
          </a:xfrm>
          <a:prstGeom prst="rect">
            <a:avLst/>
          </a:prstGeom>
        </p:spPr>
      </p:pic>
      <p:sp>
        <p:nvSpPr>
          <p:cNvPr id="20" name="Prostokąt 19">
            <a:hlinkClick r:id="rId7"/>
            <a:extLst>
              <a:ext uri="{FF2B5EF4-FFF2-40B4-BE49-F238E27FC236}">
                <a16:creationId xmlns:a16="http://schemas.microsoft.com/office/drawing/2014/main" id="{FD53C323-D9B5-4C13-8976-6DFEEE208DA7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702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7" y="584864"/>
            <a:ext cx="8527983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117" y="676064"/>
            <a:ext cx="8051001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4300" dirty="0">
                <a:solidFill>
                  <a:srgbClr val="FFC000"/>
                </a:solidFill>
              </a:rPr>
              <a:t>Can a spoon grab a fork?</a:t>
            </a:r>
          </a:p>
        </p:txBody>
      </p:sp>
      <p:sp>
        <p:nvSpPr>
          <p:cNvPr id="16" name="Prostokąt 15">
            <a:hlinkClick r:id="rId3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Prostokąt 18">
            <a:hlinkClick r:id="rId4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B55CB5D2-E7AB-4D87-B3BA-7E127F050C4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107736" y="2591630"/>
            <a:ext cx="2931310" cy="2405395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415DC5A9-EBEA-4E49-BF89-FADB65E8677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758909" y="4148909"/>
            <a:ext cx="3626181" cy="719630"/>
          </a:xfrm>
          <a:prstGeom prst="rect">
            <a:avLst/>
          </a:prstGeom>
        </p:spPr>
      </p:pic>
      <p:sp>
        <p:nvSpPr>
          <p:cNvPr id="20" name="Prostokąt 19">
            <a:hlinkClick r:id="rId7"/>
            <a:extLst>
              <a:ext uri="{FF2B5EF4-FFF2-40B4-BE49-F238E27FC236}">
                <a16:creationId xmlns:a16="http://schemas.microsoft.com/office/drawing/2014/main" id="{FE99CE8C-F2B2-40A7-ADA8-C48F8E38A6C0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117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7" y="584864"/>
            <a:ext cx="8527983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117" y="676064"/>
            <a:ext cx="8051001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4300" dirty="0">
                <a:solidFill>
                  <a:srgbClr val="FFC000"/>
                </a:solidFill>
              </a:rPr>
              <a:t>Can letters have stamps </a:t>
            </a:r>
            <a:br>
              <a:rPr lang="en-GB" sz="4300" dirty="0">
                <a:solidFill>
                  <a:srgbClr val="FFC000"/>
                </a:solidFill>
              </a:rPr>
            </a:br>
            <a:r>
              <a:rPr lang="en-GB" sz="4300" dirty="0">
                <a:solidFill>
                  <a:srgbClr val="FFC000"/>
                </a:solidFill>
              </a:rPr>
              <a:t>stuck on them?</a:t>
            </a:r>
          </a:p>
        </p:txBody>
      </p:sp>
      <p:sp>
        <p:nvSpPr>
          <p:cNvPr id="16" name="Prostokąt 15">
            <a:hlinkClick r:id="rId3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Prostokąt 18">
            <a:hlinkClick r:id="rId4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B55CB5D2-E7AB-4D87-B3BA-7E127F050C4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867624" y="2653283"/>
            <a:ext cx="3398045" cy="2405395"/>
          </a:xfrm>
          <a:prstGeom prst="rect">
            <a:avLst/>
          </a:prstGeom>
        </p:spPr>
      </p:pic>
      <p:sp>
        <p:nvSpPr>
          <p:cNvPr id="17" name="Prostokąt 16">
            <a:hlinkClick r:id="rId6"/>
            <a:extLst>
              <a:ext uri="{FF2B5EF4-FFF2-40B4-BE49-F238E27FC236}">
                <a16:creationId xmlns:a16="http://schemas.microsoft.com/office/drawing/2014/main" id="{DF8B6018-855D-4FFC-946D-CDEB6EA1A14D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3103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6" y="584864"/>
            <a:ext cx="8903368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96" y="676064"/>
            <a:ext cx="8551516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dirty="0">
                <a:solidFill>
                  <a:srgbClr val="FFC000"/>
                </a:solidFill>
              </a:rPr>
              <a:t>Will a truck go to sleep upstairs?</a:t>
            </a:r>
          </a:p>
        </p:txBody>
      </p:sp>
      <p:sp>
        <p:nvSpPr>
          <p:cNvPr id="16" name="Prostokąt 15">
            <a:hlinkClick r:id="rId3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B8462991-CC50-4B03-ACE3-FA23AD7F2B1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44336" y="3557084"/>
            <a:ext cx="3444621" cy="2037018"/>
          </a:xfrm>
          <a:prstGeom prst="rect">
            <a:avLst/>
          </a:prstGeom>
        </p:spPr>
      </p:pic>
      <p:sp>
        <p:nvSpPr>
          <p:cNvPr id="19" name="Prostokąt 18">
            <a:hlinkClick r:id="rId5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Obraz 16">
            <a:extLst>
              <a:ext uri="{FF2B5EF4-FFF2-40B4-BE49-F238E27FC236}">
                <a16:creationId xmlns:a16="http://schemas.microsoft.com/office/drawing/2014/main" id="{8A3A28C4-0598-4901-A4F1-AC3F728A65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7589" y="3080766"/>
            <a:ext cx="2608189" cy="1439328"/>
          </a:xfrm>
          <a:prstGeom prst="rect">
            <a:avLst/>
          </a:prstGeom>
        </p:spPr>
      </p:pic>
      <p:sp>
        <p:nvSpPr>
          <p:cNvPr id="18" name="Prostokąt 17">
            <a:hlinkClick r:id="rId7"/>
            <a:extLst>
              <a:ext uri="{FF2B5EF4-FFF2-40B4-BE49-F238E27FC236}">
                <a16:creationId xmlns:a16="http://schemas.microsoft.com/office/drawing/2014/main" id="{CD1B150D-33CD-4444-8FA9-BF8616D2D496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006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7" y="584864"/>
            <a:ext cx="8761211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76064"/>
            <a:ext cx="8510953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dirty="0">
                <a:solidFill>
                  <a:srgbClr val="FFC000"/>
                </a:solidFill>
              </a:rPr>
              <a:t>Do some dogs have black spots?</a:t>
            </a:r>
          </a:p>
        </p:txBody>
      </p:sp>
      <p:sp>
        <p:nvSpPr>
          <p:cNvPr id="16" name="Prostokąt 15">
            <a:hlinkClick r:id="rId3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Prostokąt 18">
            <a:hlinkClick r:id="rId4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B55CB5D2-E7AB-4D87-B3BA-7E127F050C4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986832" y="2394851"/>
            <a:ext cx="3409884" cy="3096365"/>
          </a:xfrm>
          <a:prstGeom prst="rect">
            <a:avLst/>
          </a:prstGeom>
        </p:spPr>
      </p:pic>
      <p:sp>
        <p:nvSpPr>
          <p:cNvPr id="17" name="Prostokąt 16">
            <a:hlinkClick r:id="rId6"/>
            <a:extLst>
              <a:ext uri="{FF2B5EF4-FFF2-40B4-BE49-F238E27FC236}">
                <a16:creationId xmlns:a16="http://schemas.microsoft.com/office/drawing/2014/main" id="{6F502CEF-8062-482C-AF0C-E4B65E773149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751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7" y="584864"/>
            <a:ext cx="8944091" cy="1379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76064"/>
            <a:ext cx="8693834" cy="119684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dirty="0">
                <a:solidFill>
                  <a:srgbClr val="FFC000"/>
                </a:solidFill>
              </a:rPr>
              <a:t>Can we see the stars </a:t>
            </a:r>
            <a:br>
              <a:rPr lang="en-GB" dirty="0">
                <a:solidFill>
                  <a:srgbClr val="FFC000"/>
                </a:solidFill>
              </a:rPr>
            </a:br>
            <a:r>
              <a:rPr lang="en-GB" dirty="0">
                <a:solidFill>
                  <a:srgbClr val="FFC000"/>
                </a:solidFill>
              </a:rPr>
              <a:t>on a clear night?</a:t>
            </a:r>
          </a:p>
        </p:txBody>
      </p:sp>
      <p:sp>
        <p:nvSpPr>
          <p:cNvPr id="16" name="Prostokąt 15">
            <a:hlinkClick r:id="rId3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Prostokąt 18">
            <a:hlinkClick r:id="rId4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B55CB5D2-E7AB-4D87-B3BA-7E127F050C4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345631" y="2791552"/>
            <a:ext cx="2442031" cy="2441273"/>
          </a:xfrm>
          <a:prstGeom prst="rect">
            <a:avLst/>
          </a:prstGeom>
        </p:spPr>
      </p:pic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grpSp>
        <p:nvGrpSpPr>
          <p:cNvPr id="24" name="Grupa 23">
            <a:extLst>
              <a:ext uri="{FF2B5EF4-FFF2-40B4-BE49-F238E27FC236}">
                <a16:creationId xmlns:a16="http://schemas.microsoft.com/office/drawing/2014/main" id="{9228E123-1084-4153-A9CB-690C2DEFE0FE}"/>
              </a:ext>
            </a:extLst>
          </p:cNvPr>
          <p:cNvGrpSpPr/>
          <p:nvPr/>
        </p:nvGrpSpPr>
        <p:grpSpPr>
          <a:xfrm>
            <a:off x="1101993" y="3196347"/>
            <a:ext cx="1379247" cy="1379247"/>
            <a:chOff x="1913477" y="4893890"/>
            <a:chExt cx="1379247" cy="1379247"/>
          </a:xfrm>
        </p:grpSpPr>
        <p:sp>
          <p:nvSpPr>
            <p:cNvPr id="22" name="Prostokąt: zaokrąglone rogi 21">
              <a:extLst>
                <a:ext uri="{FF2B5EF4-FFF2-40B4-BE49-F238E27FC236}">
                  <a16:creationId xmlns:a16="http://schemas.microsoft.com/office/drawing/2014/main" id="{CA26B1DD-548B-40C9-AFF4-C3644CA88A9F}"/>
                </a:ext>
              </a:extLst>
            </p:cNvPr>
            <p:cNvSpPr/>
            <p:nvPr/>
          </p:nvSpPr>
          <p:spPr>
            <a:xfrm>
              <a:off x="1913478" y="4893890"/>
              <a:ext cx="1379246" cy="1379246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ytuł 1">
              <a:extLst>
                <a:ext uri="{FF2B5EF4-FFF2-40B4-BE49-F238E27FC236}">
                  <a16:creationId xmlns:a16="http://schemas.microsoft.com/office/drawing/2014/main" id="{158D293D-72E0-497E-8A39-7D374094DDF2}"/>
                </a:ext>
              </a:extLst>
            </p:cNvPr>
            <p:cNvSpPr txBox="1">
              <a:spLocks/>
            </p:cNvSpPr>
            <p:nvPr/>
          </p:nvSpPr>
          <p:spPr>
            <a:xfrm>
              <a:off x="1913477" y="4893890"/>
              <a:ext cx="1379246" cy="137924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YES</a:t>
              </a:r>
            </a:p>
          </p:txBody>
        </p: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907EF8C0-0DEB-4033-92CD-4E02F2B314E5}"/>
              </a:ext>
            </a:extLst>
          </p:cNvPr>
          <p:cNvGrpSpPr/>
          <p:nvPr/>
        </p:nvGrpSpPr>
        <p:grpSpPr>
          <a:xfrm>
            <a:off x="6652056" y="3093452"/>
            <a:ext cx="1379246" cy="1379247"/>
            <a:chOff x="898801" y="2536084"/>
            <a:chExt cx="1379246" cy="1379247"/>
          </a:xfrm>
        </p:grpSpPr>
        <p:sp>
          <p:nvSpPr>
            <p:cNvPr id="23" name="Prostokąt: zaokrąglone rogi 22">
              <a:extLst>
                <a:ext uri="{FF2B5EF4-FFF2-40B4-BE49-F238E27FC236}">
                  <a16:creationId xmlns:a16="http://schemas.microsoft.com/office/drawing/2014/main" id="{4B069439-A7C1-4689-BA22-D1759C50792C}"/>
                </a:ext>
              </a:extLst>
            </p:cNvPr>
            <p:cNvSpPr/>
            <p:nvPr/>
          </p:nvSpPr>
          <p:spPr>
            <a:xfrm>
              <a:off x="898801" y="2536085"/>
              <a:ext cx="1379246" cy="1379246"/>
            </a:xfrm>
            <a:prstGeom prst="roundRect">
              <a:avLst/>
            </a:prstGeom>
            <a:solidFill>
              <a:srgbClr val="7AC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ytuł 1">
              <a:extLst>
                <a:ext uri="{FF2B5EF4-FFF2-40B4-BE49-F238E27FC236}">
                  <a16:creationId xmlns:a16="http://schemas.microsoft.com/office/drawing/2014/main" id="{8687A886-53F9-40DB-A49F-8FC895401E4D}"/>
                </a:ext>
              </a:extLst>
            </p:cNvPr>
            <p:cNvSpPr txBox="1">
              <a:spLocks/>
            </p:cNvSpPr>
            <p:nvPr/>
          </p:nvSpPr>
          <p:spPr>
            <a:xfrm>
              <a:off x="898801" y="2536084"/>
              <a:ext cx="1379246" cy="137924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3500" dirty="0">
                  <a:solidFill>
                    <a:schemeClr val="bg1"/>
                  </a:solidFill>
                </a:rPr>
                <a:t>NO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971434"/>
            <a:ext cx="2442033" cy="482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Prostokąt 16">
            <a:hlinkClick r:id="rId6"/>
            <a:extLst>
              <a:ext uri="{FF2B5EF4-FFF2-40B4-BE49-F238E27FC236}">
                <a16:creationId xmlns:a16="http://schemas.microsoft.com/office/drawing/2014/main" id="{F286317A-6231-4764-98E8-8CDC99A5E8AC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505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298F8C41-7428-4E8D-8E1D-9BDF5CF1C1EF}"/>
              </a:ext>
            </a:extLst>
          </p:cNvPr>
          <p:cNvSpPr/>
          <p:nvPr/>
        </p:nvSpPr>
        <p:spPr>
          <a:xfrm>
            <a:off x="-250257" y="584864"/>
            <a:ext cx="5879079" cy="481031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BFE915E-5EF9-42FC-A71E-6A1DF240E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76775" y="699907"/>
            <a:ext cx="6668086" cy="4553018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5000" dirty="0">
                <a:solidFill>
                  <a:srgbClr val="7FC348"/>
                </a:solidFill>
              </a:rPr>
              <a:t>Well Done!</a:t>
            </a:r>
            <a:br>
              <a:rPr lang="en-GB" sz="5000" dirty="0">
                <a:solidFill>
                  <a:srgbClr val="7FC348"/>
                </a:solidFill>
              </a:rPr>
            </a:br>
            <a:r>
              <a:rPr lang="en-GB" sz="5000" dirty="0">
                <a:solidFill>
                  <a:srgbClr val="7FC348"/>
                </a:solidFill>
              </a:rPr>
              <a:t>You completed </a:t>
            </a:r>
            <a:br>
              <a:rPr lang="en-GB" sz="5000" dirty="0">
                <a:solidFill>
                  <a:srgbClr val="7FC348"/>
                </a:solidFill>
              </a:rPr>
            </a:br>
            <a:r>
              <a:rPr lang="en-GB" sz="5000" dirty="0">
                <a:solidFill>
                  <a:srgbClr val="7FC348"/>
                </a:solidFill>
              </a:rPr>
              <a:t>the Phase 4</a:t>
            </a:r>
            <a:br>
              <a:rPr lang="en-GB" sz="5000" dirty="0">
                <a:solidFill>
                  <a:srgbClr val="7FC348"/>
                </a:solidFill>
              </a:rPr>
            </a:br>
            <a:r>
              <a:rPr lang="en-GB" sz="5000" dirty="0">
                <a:solidFill>
                  <a:srgbClr val="7FC348"/>
                </a:solidFill>
              </a:rPr>
              <a:t>Yes or No Quiz!</a:t>
            </a:r>
          </a:p>
        </p:txBody>
      </p:sp>
      <p:sp>
        <p:nvSpPr>
          <p:cNvPr id="16" name="Prostokąt 15">
            <a:hlinkClick r:id="rId2"/>
            <a:extLst>
              <a:ext uri="{FF2B5EF4-FFF2-40B4-BE49-F238E27FC236}">
                <a16:creationId xmlns:a16="http://schemas.microsoft.com/office/drawing/2014/main" id="{672EE089-4ECF-476A-8709-3D91B958A3D3}"/>
              </a:ext>
            </a:extLst>
          </p:cNvPr>
          <p:cNvSpPr/>
          <p:nvPr/>
        </p:nvSpPr>
        <p:spPr>
          <a:xfrm>
            <a:off x="8169965" y="6636936"/>
            <a:ext cx="974035" cy="221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Prostokąt 18">
            <a:hlinkClick r:id="rId3"/>
            <a:extLst>
              <a:ext uri="{FF2B5EF4-FFF2-40B4-BE49-F238E27FC236}">
                <a16:creationId xmlns:a16="http://schemas.microsoft.com/office/drawing/2014/main" id="{2D91E0F3-6D35-4AE0-9258-DEC5D9F80784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B55CB5D2-E7AB-4D87-B3BA-7E127F050C4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188206" y="2368004"/>
            <a:ext cx="3407153" cy="4553018"/>
          </a:xfrm>
          <a:prstGeom prst="rect">
            <a:avLst/>
          </a:prstGeom>
        </p:spPr>
      </p:pic>
      <p:grpSp>
        <p:nvGrpSpPr>
          <p:cNvPr id="28" name="Grupa 27">
            <a:extLst>
              <a:ext uri="{FF2B5EF4-FFF2-40B4-BE49-F238E27FC236}">
                <a16:creationId xmlns:a16="http://schemas.microsoft.com/office/drawing/2014/main" id="{FC0BB0A9-13B6-448C-832C-21E235795011}"/>
              </a:ext>
            </a:extLst>
          </p:cNvPr>
          <p:cNvGrpSpPr/>
          <p:nvPr/>
        </p:nvGrpSpPr>
        <p:grpSpPr>
          <a:xfrm>
            <a:off x="3436219" y="5587260"/>
            <a:ext cx="2192603" cy="866202"/>
            <a:chOff x="1306636" y="6708846"/>
            <a:chExt cx="2271596" cy="1379246"/>
          </a:xfrm>
        </p:grpSpPr>
        <p:sp>
          <p:nvSpPr>
            <p:cNvPr id="12" name="Strzałka: w prawo 11">
              <a:extLst>
                <a:ext uri="{FF2B5EF4-FFF2-40B4-BE49-F238E27FC236}">
                  <a16:creationId xmlns:a16="http://schemas.microsoft.com/office/drawing/2014/main" id="{9D93F438-EB39-4BB5-B965-D6A79A543004}"/>
                </a:ext>
              </a:extLst>
            </p:cNvPr>
            <p:cNvSpPr/>
            <p:nvPr/>
          </p:nvSpPr>
          <p:spPr>
            <a:xfrm>
              <a:off x="1377349" y="6708846"/>
              <a:ext cx="2200883" cy="1379246"/>
            </a:xfrm>
            <a:prstGeom prst="rightArrow">
              <a:avLst>
                <a:gd name="adj1" fmla="val 70751"/>
                <a:gd name="adj2" fmla="val 45264"/>
              </a:avLst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ytuł 1">
              <a:extLst>
                <a:ext uri="{FF2B5EF4-FFF2-40B4-BE49-F238E27FC236}">
                  <a16:creationId xmlns:a16="http://schemas.microsoft.com/office/drawing/2014/main" id="{B60B67C9-F984-477F-9EF2-ECD94B5EF2CF}"/>
                </a:ext>
              </a:extLst>
            </p:cNvPr>
            <p:cNvSpPr txBox="1">
              <a:spLocks/>
            </p:cNvSpPr>
            <p:nvPr/>
          </p:nvSpPr>
          <p:spPr>
            <a:xfrm>
              <a:off x="1306636" y="7014706"/>
              <a:ext cx="2104098" cy="767527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sz="2500" dirty="0">
                  <a:solidFill>
                    <a:schemeClr val="bg1"/>
                  </a:solidFill>
                </a:rPr>
                <a:t>END</a:t>
              </a:r>
            </a:p>
          </p:txBody>
        </p:sp>
      </p:grpSp>
      <p:sp>
        <p:nvSpPr>
          <p:cNvPr id="29" name="Prostokąt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86E399-06E1-4E29-BD64-73C9272D8AFF}"/>
              </a:ext>
            </a:extLst>
          </p:cNvPr>
          <p:cNvSpPr/>
          <p:nvPr/>
        </p:nvSpPr>
        <p:spPr>
          <a:xfrm>
            <a:off x="3352375" y="5587259"/>
            <a:ext cx="2442033" cy="8662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Prostokąt 16">
            <a:hlinkClick r:id="rId5"/>
            <a:extLst>
              <a:ext uri="{FF2B5EF4-FFF2-40B4-BE49-F238E27FC236}">
                <a16:creationId xmlns:a16="http://schemas.microsoft.com/office/drawing/2014/main" id="{9750C0C8-FD6F-45B7-B618-D33A3ECECED4}"/>
              </a:ext>
            </a:extLst>
          </p:cNvPr>
          <p:cNvSpPr/>
          <p:nvPr/>
        </p:nvSpPr>
        <p:spPr>
          <a:xfrm>
            <a:off x="8482818" y="6523462"/>
            <a:ext cx="661182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58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>
            <a:hlinkClick r:id="rId2"/>
            <a:extLst>
              <a:ext uri="{FF2B5EF4-FFF2-40B4-BE49-F238E27FC236}">
                <a16:creationId xmlns:a16="http://schemas.microsoft.com/office/drawing/2014/main" id="{9E3E192E-C662-4BC6-9D7D-5F45F0BDE23E}"/>
              </a:ext>
            </a:extLst>
          </p:cNvPr>
          <p:cNvSpPr/>
          <p:nvPr/>
        </p:nvSpPr>
        <p:spPr>
          <a:xfrm>
            <a:off x="4084982" y="3084843"/>
            <a:ext cx="974035" cy="7134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rostokąt 2">
            <a:hlinkClick r:id="rId3"/>
            <a:extLst>
              <a:ext uri="{FF2B5EF4-FFF2-40B4-BE49-F238E27FC236}">
                <a16:creationId xmlns:a16="http://schemas.microsoft.com/office/drawing/2014/main" id="{D146741D-02CA-407D-B93F-39EA107CA4A1}"/>
              </a:ext>
            </a:extLst>
          </p:cNvPr>
          <p:cNvSpPr/>
          <p:nvPr/>
        </p:nvSpPr>
        <p:spPr>
          <a:xfrm>
            <a:off x="8169965" y="6523463"/>
            <a:ext cx="974035" cy="334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Prostokąt 3">
            <a:hlinkClick r:id="rId3"/>
            <a:extLst>
              <a:ext uri="{FF2B5EF4-FFF2-40B4-BE49-F238E27FC236}">
                <a16:creationId xmlns:a16="http://schemas.microsoft.com/office/drawing/2014/main" id="{042FFB84-E2FD-4E71-9C16-A68EA1E5B071}"/>
              </a:ext>
            </a:extLst>
          </p:cNvPr>
          <p:cNvSpPr/>
          <p:nvPr/>
        </p:nvSpPr>
        <p:spPr>
          <a:xfrm>
            <a:off x="4084981" y="3107022"/>
            <a:ext cx="974035" cy="6912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rostokąt 4">
            <a:hlinkClick r:id="rId4"/>
            <a:extLst>
              <a:ext uri="{FF2B5EF4-FFF2-40B4-BE49-F238E27FC236}">
                <a16:creationId xmlns:a16="http://schemas.microsoft.com/office/drawing/2014/main" id="{3C71C5D2-32A8-4A04-9BBA-A81888882063}"/>
              </a:ext>
            </a:extLst>
          </p:cNvPr>
          <p:cNvSpPr/>
          <p:nvPr/>
        </p:nvSpPr>
        <p:spPr>
          <a:xfrm>
            <a:off x="8482818" y="6091312"/>
            <a:ext cx="661182" cy="766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Prostokąt 5">
            <a:hlinkClick r:id="rId4"/>
            <a:extLst>
              <a:ext uri="{FF2B5EF4-FFF2-40B4-BE49-F238E27FC236}">
                <a16:creationId xmlns:a16="http://schemas.microsoft.com/office/drawing/2014/main" id="{29A916C7-8809-417C-B195-D166FE94B580}"/>
              </a:ext>
            </a:extLst>
          </p:cNvPr>
          <p:cNvSpPr/>
          <p:nvPr/>
        </p:nvSpPr>
        <p:spPr>
          <a:xfrm>
            <a:off x="3910816" y="3031588"/>
            <a:ext cx="1148200" cy="766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EMPLATE" id="{F50BD943-D891-4252-8D17-712EA39A475C}" vid="{9C89D7DE-5E98-4715-9595-0DC5D1AE5DB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t-l-1270-phase-4-yes-no-questions-powerpoint-_ver_1</Template>
  <TotalTime>3</TotalTime>
  <Words>137</Words>
  <Application>Microsoft Office PowerPoint</Application>
  <PresentationFormat>On-screen Show (4:3)</PresentationFormat>
  <Paragraphs>46</Paragraphs>
  <Slides>14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Twinkl</vt:lpstr>
      <vt:lpstr>Office Theme</vt:lpstr>
      <vt:lpstr>PowerPoint Presentation</vt:lpstr>
      <vt:lpstr>Can a clock get cross?</vt:lpstr>
      <vt:lpstr>Did a shark ever jump up on tree?</vt:lpstr>
      <vt:lpstr>Can frogs swim in ponds?</vt:lpstr>
      <vt:lpstr>Are all children good at sports?</vt:lpstr>
      <vt:lpstr>Have you seen a trail left  by a snail?</vt:lpstr>
      <vt:lpstr>Are you afraid of thunderstorms?</vt:lpstr>
      <vt:lpstr>Can a spoon grab a fork?</vt:lpstr>
      <vt:lpstr>Can letters have stamps  stuck on them?</vt:lpstr>
      <vt:lpstr>Will a truck go to sleep upstairs?</vt:lpstr>
      <vt:lpstr>Do some dogs have black spots?</vt:lpstr>
      <vt:lpstr>Can we see the stars  on a clear night?</vt:lpstr>
      <vt:lpstr>Well Done! You completed  the Phase 4 Yes or No Quiz!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Amelia Mcevoy</dc:creator>
  <cp:lastModifiedBy>Amelia Mcevoy</cp:lastModifiedBy>
  <cp:revision>2</cp:revision>
  <dcterms:created xsi:type="dcterms:W3CDTF">2021-02-18T09:00:26Z</dcterms:created>
  <dcterms:modified xsi:type="dcterms:W3CDTF">2021-02-19T07:47:16Z</dcterms:modified>
</cp:coreProperties>
</file>