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82" r:id="rId12"/>
    <p:sldId id="283" r:id="rId13"/>
    <p:sldId id="284" r:id="rId14"/>
    <p:sldId id="285" r:id="rId15"/>
    <p:sldId id="28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855ADE9-6AF6-4379-BD10-F6DBB39760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8294">
        <p:fade/>
      </p:transition>
    </mc:Choice>
    <mc:Fallback>
      <p:transition advTm="182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73A0B12-0C42-47E1-ACB0-7813409E29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486">
        <p:fade/>
      </p:transition>
    </mc:Choice>
    <mc:Fallback>
      <p:transition advTm="4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1E266B-F15D-43DE-A37B-6DF9BBD9AF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480">
        <p:fade/>
      </p:transition>
    </mc:Choice>
    <mc:Fallback>
      <p:transition advTm="44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0B87EE-7B20-4AEE-BB75-8E5D8C8AFD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721">
        <p:fade/>
      </p:transition>
    </mc:Choice>
    <mc:Fallback>
      <p:transition advTm="4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854E4BC-84CF-4A3B-B413-1208FD9CC4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898">
        <p:fade/>
      </p:transition>
    </mc:Choice>
    <mc:Fallback>
      <p:transition advTm="98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ann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0FC584-2C47-4A9A-B0F1-7BEDE18477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864">
        <p:fade/>
      </p:transition>
    </mc:Choice>
    <mc:Fallback>
      <p:transition advTm="58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enj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13447A-8EA5-4E3B-A792-08873E3F4C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714">
        <p:fade/>
      </p:transition>
    </mc:Choice>
    <mc:Fallback>
      <p:transition advTm="6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CE727D-4EF4-47F9-8DBB-9CABD151CB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053">
        <p:fade/>
      </p:transition>
    </mc:Choice>
    <mc:Fallback>
      <p:transition advTm="90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ED172E-E006-4E9E-BA07-2B8176C840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291">
        <p:fade/>
      </p:transition>
    </mc:Choice>
    <mc:Fallback>
      <p:transition advTm="8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ster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FB0256-5BB5-45D3-AEB5-E454FF68C5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719">
        <p:fade/>
      </p:transition>
    </mc:Choice>
    <mc:Fallback>
      <p:transition advTm="6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C4FD78-C62F-4B64-87DA-B70FC1D372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50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1041">
        <p:fade/>
      </p:transition>
    </mc:Choice>
    <mc:Fallback>
      <p:transition advTm="310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  <a:t>The boy enjoyed his toy.</a:t>
            </a:r>
            <a:endParaRPr lang="en-GB" sz="7200" b="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F5881B-303B-4504-9F9F-5508CF584E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8133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687">
        <p:fade/>
      </p:transition>
    </mc:Choice>
    <mc:Fallback>
      <p:transition advTm="16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36D7BF-C764-49F9-98ED-68C9FB4D71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2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5440">
        <p:fade/>
      </p:transition>
    </mc:Choice>
    <mc:Fallback>
      <p:transition advTm="15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  <a:t>I don’t enjoy </a:t>
            </a:r>
            <a:b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</a:br>
            <a:r>
              <a:rPr lang="en-GB" sz="7200" b="0" dirty="0">
                <a:ln w="28575">
                  <a:noFill/>
                </a:ln>
                <a:solidFill>
                  <a:srgbClr val="18A0DB"/>
                </a:solidFill>
              </a:rPr>
              <a:t>oysters. </a:t>
            </a:r>
            <a:endParaRPr lang="en-GB" sz="7200" b="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019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73</TotalTime>
  <Words>21</Words>
  <Application>Microsoft Office PowerPoint</Application>
  <PresentationFormat>On-screen Show (4:3)</PresentationFormat>
  <Paragraphs>11</Paragraphs>
  <Slides>15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boy</vt:lpstr>
      <vt:lpstr>toy</vt:lpstr>
      <vt:lpstr>joy</vt:lpstr>
      <vt:lpstr>royal</vt:lpstr>
      <vt:lpstr>annoy</vt:lpstr>
      <vt:lpstr>enjoy</vt:lpstr>
      <vt:lpstr>loyal</vt:lpstr>
      <vt:lpstr>destroy</vt:lpstr>
      <vt:lpstr>oyster</vt:lpstr>
      <vt:lpstr>PowerPoint Presentation</vt:lpstr>
      <vt:lpstr>The boy enjoyed his toy.</vt:lpstr>
      <vt:lpstr>PowerPoint Presentation</vt:lpstr>
      <vt:lpstr>I don’t enjoy  oysters.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7</cp:revision>
  <dcterms:created xsi:type="dcterms:W3CDTF">2020-06-12T09:48:05Z</dcterms:created>
  <dcterms:modified xsi:type="dcterms:W3CDTF">2021-02-19T15:28:18Z</dcterms:modified>
</cp:coreProperties>
</file>