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Md" panose="02000603050000020003" pitchFamily="50" charset="0"/>
      <p:regular r:id="rId21"/>
    </p:embeddedFont>
    <p:embeddedFont>
      <p:font typeface="Sassoon Infant Rg" panose="02000503030000020003" pitchFamily="50" charset="0"/>
      <p:regular r:id="rId22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ACDDFC"/>
    <a:srgbClr val="21A6F9"/>
    <a:srgbClr val="1C1C1C"/>
    <a:srgbClr val="2898A8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85" d="100"/>
          <a:sy n="85" d="100"/>
        </p:scale>
        <p:origin x="864" y="8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0B9E5A5-7006-43AE-BCD5-6FBA317C85D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80B414-F67E-4FC2-819B-362FC6C5D65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9D67A4D-4E6A-4A29-9F97-B04A740E8EBC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F93E33-16FA-40F9-B758-7FFACC3F388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B6DF04-9732-4549-8C17-FBC923F54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917FF58-BE69-49A3-9CBD-3870712126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6FE5AB7-F9E8-4CC8-9487-BF2DE0F6E64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5D6BFB-4B00-4BD2-8A89-6976F63FDFD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9117AB1-F9DD-4600-8CF8-3A2C9E276778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2482FDF-E376-4742-8BEC-F835F542F36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B6EA70A-2520-461A-98A2-85894BDB00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397A8B-4FE8-4F3F-9E06-6CA6E1C6F03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4B2F96-B8F5-4F51-9F4A-5D7444E084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CD95910-7C95-4A91-90CC-3BECF8CA624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9260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8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B09AD6C-A9FD-4F5B-A950-B5E680923B4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28C889C-1E62-4E7D-910A-1317ABEC990F}"/>
              </a:ext>
            </a:extLst>
          </p:cNvPr>
          <p:cNvSpPr/>
          <p:nvPr userDrawn="1"/>
        </p:nvSpPr>
        <p:spPr>
          <a:xfrm>
            <a:off x="457200" y="1514475"/>
            <a:ext cx="8220075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3517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5C65AA6A-FB7F-4C94-B060-280BB6A03F8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783E1B7-4D8D-480F-A2F1-5C732966E432}"/>
              </a:ext>
            </a:extLst>
          </p:cNvPr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11" name="Group 5">
            <a:extLst>
              <a:ext uri="{FF2B5EF4-FFF2-40B4-BE49-F238E27FC236}">
                <a16:creationId xmlns:a16="http://schemas.microsoft.com/office/drawing/2014/main" id="{EB9E88E2-6A10-4B76-913E-679127908322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02088" y="1738313"/>
            <a:ext cx="4189412" cy="4129087"/>
            <a:chOff x="4002736" y="1755885"/>
            <a:chExt cx="4189074" cy="41290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E10BAC5-307A-40BA-BA18-E8E5DF21EC40}"/>
                </a:ext>
              </a:extLst>
            </p:cNvPr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9CD6EA8E-121C-4B00-B7AD-B9D4E15EF535}"/>
                </a:ext>
              </a:extLst>
            </p:cNvPr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ADD8FAE-813D-4B25-9168-0FDD3E80FDAC}"/>
                </a:ext>
              </a:extLst>
            </p:cNvPr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6428B03-23EB-4DB9-ABB5-1EAFD468D0C8}"/>
                </a:ext>
              </a:extLst>
            </p:cNvPr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276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C3A84B67-A9EE-4B30-AB5C-D699C97E9E5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8F3C70F-BC53-42F5-9959-4A44E3FB5008}"/>
              </a:ext>
            </a:extLst>
          </p:cNvPr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9A24A3C-5E24-47B9-ADB1-2AB82486D40E}"/>
              </a:ext>
            </a:extLst>
          </p:cNvPr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A3C2C6-8565-4012-800E-3E64000E3F3F}"/>
              </a:ext>
            </a:extLst>
          </p:cNvPr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C334CB7-FDA8-4780-A8D1-EB6EE66662EE}"/>
              </a:ext>
            </a:extLst>
          </p:cNvPr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780DEF0-F066-4CA6-B4F9-29417162B04F}"/>
              </a:ext>
            </a:extLst>
          </p:cNvPr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26512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34399E70-6EC1-470E-B353-C4134CB1E77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9A86AC2-355E-4AB4-93B1-6B93B74AAA2A}"/>
              </a:ext>
            </a:extLst>
          </p:cNvPr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A35F69-C4BB-473C-B1D5-2F2D53AA397B}"/>
              </a:ext>
            </a:extLst>
          </p:cNvPr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6C9553-1746-48E4-9807-0E16BB8EDF94}"/>
              </a:ext>
            </a:extLst>
          </p:cNvPr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78718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71D3FF31-2E90-445C-90E2-1E6EB34818F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191D4F8-373F-415B-825E-E6D868E0951A}"/>
              </a:ext>
            </a:extLst>
          </p:cNvPr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4E68466-ACB5-4EC2-ADDF-004C754460DA}"/>
              </a:ext>
            </a:extLst>
          </p:cNvPr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32EF42B-2EE7-4CEC-A922-A697564C1A63}"/>
              </a:ext>
            </a:extLst>
          </p:cNvPr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550921F-9D56-47DA-9D2B-9A53AA37375D}"/>
              </a:ext>
            </a:extLst>
          </p:cNvPr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52716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E1DFD486-8FB1-4E34-B696-6DC3201F0D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EFCC19D-902B-430C-BF57-0DC4E2674339}"/>
              </a:ext>
            </a:extLst>
          </p:cNvPr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8BFD7FF-F221-48FB-BBA5-515B6A2E2614}"/>
              </a:ext>
            </a:extLst>
          </p:cNvPr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F48A273-CEB5-48E9-9228-4569A0E970FA}"/>
              </a:ext>
            </a:extLst>
          </p:cNvPr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405A0F1-7FA2-4D42-B94C-D7D4A74F7B55}"/>
              </a:ext>
            </a:extLst>
          </p:cNvPr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30842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D1F8C983-E4E7-46D2-B523-D5C013B9E32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891EEE7-71CB-4063-AD2C-DE9CC3E78248}"/>
              </a:ext>
            </a:extLst>
          </p:cNvPr>
          <p:cNvSpPr/>
          <p:nvPr userDrawn="1"/>
        </p:nvSpPr>
        <p:spPr>
          <a:xfrm>
            <a:off x="503238" y="2501900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5821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1CF80FC5-E1BD-4EA9-9B5F-A3589D8CDAE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77ED5E62-215E-4FCA-A395-3A5080E8E35A}"/>
              </a:ext>
            </a:extLst>
          </p:cNvPr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Rounded Rectangle 5">
            <a:extLst>
              <a:ext uri="{FF2B5EF4-FFF2-40B4-BE49-F238E27FC236}">
                <a16:creationId xmlns:a16="http://schemas.microsoft.com/office/drawing/2014/main" id="{1E98FCB9-0D87-4BC6-A250-E15648F9EB70}"/>
              </a:ext>
            </a:extLst>
          </p:cNvPr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6">
            <a:extLst>
              <a:ext uri="{FF2B5EF4-FFF2-40B4-BE49-F238E27FC236}">
                <a16:creationId xmlns:a16="http://schemas.microsoft.com/office/drawing/2014/main" id="{65146112-E515-4321-AAA0-7F8DB24A3D30}"/>
              </a:ext>
            </a:extLst>
          </p:cNvPr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7">
            <a:extLst>
              <a:ext uri="{FF2B5EF4-FFF2-40B4-BE49-F238E27FC236}">
                <a16:creationId xmlns:a16="http://schemas.microsoft.com/office/drawing/2014/main" id="{3BFD1EAF-79FB-4D77-BFB3-062887FBADB6}"/>
              </a:ext>
            </a:extLst>
          </p:cNvPr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ounded Rectangle 8">
            <a:extLst>
              <a:ext uri="{FF2B5EF4-FFF2-40B4-BE49-F238E27FC236}">
                <a16:creationId xmlns:a16="http://schemas.microsoft.com/office/drawing/2014/main" id="{56C24E75-B26A-46BC-8F44-3906DE3ED61C}"/>
              </a:ext>
            </a:extLst>
          </p:cNvPr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Rounded Rectangle 9">
            <a:extLst>
              <a:ext uri="{FF2B5EF4-FFF2-40B4-BE49-F238E27FC236}">
                <a16:creationId xmlns:a16="http://schemas.microsoft.com/office/drawing/2014/main" id="{5F259CA2-F525-458D-88A8-E63C83CCD6B1}"/>
              </a:ext>
            </a:extLst>
          </p:cNvPr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43423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E9C8594E-A2BA-4658-B04E-2735E0BE94C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4CFF7DF-E516-47FB-9D2E-73911B77935C}"/>
              </a:ext>
            </a:extLst>
          </p:cNvPr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6CF8FB-3B7D-4EAF-BFC2-6DA9A37C7F01}"/>
              </a:ext>
            </a:extLst>
          </p:cNvPr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B89C39F-392E-4686-A82E-AF7102BBFDAE}"/>
              </a:ext>
            </a:extLst>
          </p:cNvPr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9522971-B848-4BF8-B694-A9ADDE1BE38B}"/>
              </a:ext>
            </a:extLst>
          </p:cNvPr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E1667CB-2F8C-4B9B-96AB-90F9010EAE49}"/>
              </a:ext>
            </a:extLst>
          </p:cNvPr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48867E3-D60B-42E0-90E8-DB77A6F73017}"/>
              </a:ext>
            </a:extLst>
          </p:cNvPr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14315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39E34B6-9A70-4168-9588-245DA05F161D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EC6020D-D688-4D9F-9F60-B9E7FF1304C1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8E5D66E-0007-49BB-8BEC-37726F82134E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ACA8CC8-7567-499C-A525-F601F9D00A3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EA280485-F843-4272-9D82-EC75703512C8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/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9894786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1185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96E1F60-41D0-4494-88A9-996C202B406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507300A-F357-4FEB-9CD4-FDEE549F482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88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  <p:sldLayoutId id="2147483799" r:id="rId12"/>
    <p:sldLayoutId id="2147483800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4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4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4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4.png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4.png"/><Relationship Id="rId5" Type="http://schemas.openxmlformats.org/officeDocument/2006/relationships/image" Target="../media/image12.jpe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4.png"/><Relationship Id="rId5" Type="http://schemas.openxmlformats.org/officeDocument/2006/relationships/image" Target="../media/image13.jpe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4.pn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3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98BA3ED-9985-4321-89FC-D6299DB069F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4EFF8622-81B8-488D-8063-23003AF57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/>
              <a:t>Once upon a time there was a girl called Little Red Riding Hood. She lived with her mother in a village near a forest.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AC23132-61B7-4B61-AD9C-79CF5098DB3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4E8BE497-891F-4AB4-A292-53D32B399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/>
              <a:t>One day, Little Red Riding Hood went to visit her grandmother. She took a basket of food with her.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59F0473-04D7-451B-81C8-A028B25F4A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4FB435A-37E4-4DBD-9422-5738B768223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288B3793-37B4-427C-8C6A-425065995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63" y="169863"/>
            <a:ext cx="8291512" cy="1141412"/>
          </a:xfrm>
        </p:spPr>
        <p:txBody>
          <a:bodyPr/>
          <a:lstStyle/>
          <a:p>
            <a:pPr algn="ctr" eaLnBrk="1" hangingPunct="1"/>
            <a:r>
              <a:rPr lang="en-GB" altLang="en-US" sz="2000"/>
              <a:t>On her way, Little Red Riding Hood met a wolf. “Hello,” said the wolf. “Where are you going?” “I’m going to visit my grandmother who lives in the forest,” explained Little Red Riding Hood. 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FAF7B6E-5746-450D-A0BF-A35FFF5319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6E511E4-5A32-490B-A98D-3565CC9EDE8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id="{7BBDB29F-5065-47B9-9F13-A3CDD53C5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/>
              <a:t>The wolf ran to her grandmother’s house. He went inside and locked her in the wardrobe! He put on her nightgown and got into her bed.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3450427-55AA-429D-8E17-FA9E3536D55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>
            <a:extLst>
              <a:ext uri="{FF2B5EF4-FFF2-40B4-BE49-F238E27FC236}">
                <a16:creationId xmlns:a16="http://schemas.microsoft.com/office/drawing/2014/main" id="{341A063A-D345-4BC5-A6C8-46863574D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/>
              <a:t>A little later, Little Red Riding Hood came to the house. She knocked on the door, then went inside.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9C05EEF-9031-4993-B78C-ED6FF8EF499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4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>
            <a:extLst>
              <a:ext uri="{FF2B5EF4-FFF2-40B4-BE49-F238E27FC236}">
                <a16:creationId xmlns:a16="http://schemas.microsoft.com/office/drawing/2014/main" id="{97A57190-0F1D-4822-8963-34F321013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/>
              <a:t>Little Red Riding Hood went over to Grandmother’s bed. “Oh Granny, what big ears you have,” she said.</a:t>
            </a:r>
            <a:br>
              <a:rPr lang="en-GB" altLang="en-US" sz="2400"/>
            </a:br>
            <a:r>
              <a:rPr lang="en-GB" altLang="en-US" sz="2400"/>
              <a:t>“All the better to hear you with,” answered the wolf.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32110C8-CB89-4A7C-AA68-3881DFF23F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0DE19A3-F092-4E99-830F-5747E4450C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6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>
            <a:extLst>
              <a:ext uri="{FF2B5EF4-FFF2-40B4-BE49-F238E27FC236}">
                <a16:creationId xmlns:a16="http://schemas.microsoft.com/office/drawing/2014/main" id="{C6AFDBF6-FCEB-465E-BCCF-320366422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/>
              <a:t>“Oh Granny, what big eyes you have,” </a:t>
            </a:r>
            <a:br>
              <a:rPr lang="en-GB" altLang="en-US" sz="2400"/>
            </a:br>
            <a:r>
              <a:rPr lang="en-GB" altLang="en-US" sz="2400"/>
              <a:t>said Little Red Riding Hood.</a:t>
            </a:r>
            <a:br>
              <a:rPr lang="en-GB" altLang="en-US" sz="2400"/>
            </a:br>
            <a:r>
              <a:rPr lang="en-GB" altLang="en-US" sz="2400"/>
              <a:t>“All the better to see you with,” replied the wolf.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B1B5F11-45B3-4BE5-A899-BC4D45286CD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>
            <a:extLst>
              <a:ext uri="{FF2B5EF4-FFF2-40B4-BE49-F238E27FC236}">
                <a16:creationId xmlns:a16="http://schemas.microsoft.com/office/drawing/2014/main" id="{5A552A82-BFCA-4B6B-87D8-F9F616467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/>
              <a:t>“Oh Granny, what big teeth you have,” </a:t>
            </a:r>
            <a:br>
              <a:rPr lang="en-GB" altLang="en-US" sz="2400"/>
            </a:br>
            <a:r>
              <a:rPr lang="en-GB" altLang="en-US" sz="2400"/>
              <a:t>said Little Red Riding Hood.</a:t>
            </a:r>
            <a:br>
              <a:rPr lang="en-GB" altLang="en-US" sz="2400"/>
            </a:br>
            <a:r>
              <a:rPr lang="en-GB" altLang="en-US" sz="2400"/>
              <a:t>“All the better to eat you with,” said the wolf.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775E4E0-E223-4350-A2FF-EF678FB1C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84038D7-5BE1-4950-AF51-99767A12C5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>
            <a:extLst>
              <a:ext uri="{FF2B5EF4-FFF2-40B4-BE49-F238E27FC236}">
                <a16:creationId xmlns:a16="http://schemas.microsoft.com/office/drawing/2014/main" id="{03AEB95A-49AD-4B09-A3F4-F08D11A91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/>
              <a:t>“Help!” shouted Little Red Riding Hood as she realised that there was a wolf in her grandmother’s bed. </a:t>
            </a:r>
            <a:br>
              <a:rPr lang="en-GB" altLang="en-US" sz="2400"/>
            </a:br>
            <a:r>
              <a:rPr lang="en-GB" altLang="en-US" sz="2400"/>
              <a:t>She ran out of the house.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FB3EBAA-3727-4CD6-B4DC-20E95877B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95F2CB7-27E9-47B5-9843-DF82AC6A04E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0">
            <a:extLst>
              <a:ext uri="{FF2B5EF4-FFF2-40B4-BE49-F238E27FC236}">
                <a16:creationId xmlns:a16="http://schemas.microsoft.com/office/drawing/2014/main" id="{F869CF8A-EBEC-4BBE-ACE0-D87730FAE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/>
              <a:t>A woodcutter was nearby. He heard Little Red Riding Hood’s scream and ran to the house.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28C37A7-D52E-4823-A2B2-F71F7202E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2758EBA-DB6F-4376-A7F8-9B5CCC26BA8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0">
            <a:extLst>
              <a:ext uri="{FF2B5EF4-FFF2-40B4-BE49-F238E27FC236}">
                <a16:creationId xmlns:a16="http://schemas.microsoft.com/office/drawing/2014/main" id="{B3BF3A44-10BE-4902-8EAE-54107DEBB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9863"/>
            <a:ext cx="8220075" cy="1141412"/>
          </a:xfrm>
        </p:spPr>
        <p:txBody>
          <a:bodyPr/>
          <a:lstStyle/>
          <a:p>
            <a:pPr algn="ctr" eaLnBrk="1" hangingPunct="1"/>
            <a:r>
              <a:rPr lang="en-GB" altLang="en-US" sz="2400"/>
              <a:t>The woodcutter hit the wolf over the head. The wolf ran away and Little Red Riding Hood never saw him again.</a:t>
            </a:r>
          </a:p>
        </p:txBody>
      </p:sp>
      <p:pic>
        <p:nvPicPr>
          <p:cNvPr id="27651" name="Picture 1">
            <a:extLst>
              <a:ext uri="{FF2B5EF4-FFF2-40B4-BE49-F238E27FC236}">
                <a16:creationId xmlns:a16="http://schemas.microsoft.com/office/drawing/2014/main" id="{EA5E4C14-2465-425E-8592-AB28224FAF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5" y="2032000"/>
            <a:ext cx="2319338" cy="444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C4837AC-4400-4F4D-A4AF-A67186B7FAE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75C6076-083F-433B-A042-8DD4062AB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AD80EA9-7960-4C06-8DB2-DD9DF616ED3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1231</TotalTime>
  <Words>313</Words>
  <Application>Microsoft Office PowerPoint</Application>
  <PresentationFormat>On-screen Show (4:3)</PresentationFormat>
  <Paragraphs>11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Sassoon Infant Md</vt:lpstr>
      <vt:lpstr>Sassoon Infant Rg</vt:lpstr>
      <vt:lpstr>Arial</vt:lpstr>
      <vt:lpstr>Calibri</vt:lpstr>
      <vt:lpstr>Office Theme</vt:lpstr>
      <vt:lpstr>PowerPoint Presentation</vt:lpstr>
      <vt:lpstr>Once upon a time there was a girl called Little Red Riding Hood. She lived with her mother in a village near a forest.</vt:lpstr>
      <vt:lpstr>One day, Little Red Riding Hood went to visit her grandmother. She took a basket of food with her.</vt:lpstr>
      <vt:lpstr>On her way, Little Red Riding Hood met a wolf. “Hello,” said the wolf. “Where are you going?” “I’m going to visit my grandmother who lives in the forest,” explained Little Red Riding Hood. </vt:lpstr>
      <vt:lpstr>The wolf ran to her grandmother’s house. He went inside and locked her in the wardrobe! He put on her nightgown and got into her bed.</vt:lpstr>
      <vt:lpstr>A little later, Little Red Riding Hood came to the house. She knocked on the door, then went inside.</vt:lpstr>
      <vt:lpstr>Little Red Riding Hood went over to Grandmother’s bed. “Oh Granny, what big ears you have,” she said. “All the better to hear you with,” answered the wolf.</vt:lpstr>
      <vt:lpstr>“Oh Granny, what big eyes you have,”  said Little Red Riding Hood. “All the better to see you with,” replied the wolf.</vt:lpstr>
      <vt:lpstr>“Oh Granny, what big teeth you have,”  said Little Red Riding Hood. “All the better to eat you with,” said the wolf.</vt:lpstr>
      <vt:lpstr>“Help!” shouted Little Red Riding Hood as she realised that there was a wolf in her grandmother’s bed.  She ran out of the house.</vt:lpstr>
      <vt:lpstr>A woodcutter was nearby. He heard Little Red Riding Hood’s scream and ran to the house.</vt:lpstr>
      <vt:lpstr>The woodcutter hit the wolf over the head. The wolf ran away and Little Red Riding Hood never saw him again.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Amelia Mcevoy</cp:lastModifiedBy>
  <cp:revision>111</cp:revision>
  <dcterms:created xsi:type="dcterms:W3CDTF">2014-10-01T16:09:27Z</dcterms:created>
  <dcterms:modified xsi:type="dcterms:W3CDTF">2021-02-04T13:27:56Z</dcterms:modified>
</cp:coreProperties>
</file>