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0160000" cy="7747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78D9B-00F9-45FA-880E-4ACCF60FFF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67854"/>
            <a:ext cx="7620000" cy="269710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F43AE-0AB6-4B69-860B-DEBF5325E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68969"/>
            <a:ext cx="7620000" cy="187039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66D8E-A0E5-4B31-9047-345F3E737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3F6EC-50E4-469C-8EBC-D78DB3F3A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EB8B9-EE55-4A0F-B83E-1BD27690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938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3299C-BD74-47E1-898B-B7B69969E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CD1B8-7BE7-40BF-A6A6-508101E08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F51D0-2332-4853-A342-B21BBE35D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37A78-60DA-44F0-A4EE-BD69D2ED9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9E5FC-9DC4-4948-8F20-51D7BA78C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1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3DE7E-2E39-4E40-97FB-A9D165C1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31373"/>
            <a:ext cx="8763000" cy="3222536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6A80D-B463-40D9-A1DF-4BB71A6F9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184395"/>
            <a:ext cx="8763000" cy="169465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1D087-B0E1-42FF-8D71-C6EF35C4D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CD065-B16A-4488-A54A-BF25BA849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DA00B-DD8D-45DF-8C0B-57145B2A9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4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798C9-18F4-4053-A434-9B7327587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CD576-11B4-4882-84EE-835BA9E53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A800-7FD9-4267-ACDC-5FEB1C3B4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AC1BF8-53E3-479D-92D5-D634FC81F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F99EBC-CCFE-4140-BDB5-07176B26E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89C0F-555F-40DF-9CAB-E5CF7999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DFB31-2380-4C1F-986D-06F3EE2E3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12458"/>
            <a:ext cx="8763000" cy="149739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AB016-91C1-49EF-AE28-DFCABC9ECD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99092"/>
            <a:ext cx="4298156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A30708-B7AB-4D81-83D1-085577B3C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829807"/>
            <a:ext cx="4298156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905AED-D24D-41C5-AFEC-3AAADC214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99092"/>
            <a:ext cx="4319323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1B9FDC-99B9-4332-B9BE-863A3C865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829807"/>
            <a:ext cx="4319323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92AA9C-7298-4FEA-9DA3-C7FC51362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ED2E93-608E-425E-82B7-97B1E0374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946075-21DF-4CA3-94B8-36D6D9479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6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3173-5D2A-4D79-976D-92E150711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A7CDF0-F95E-4286-9833-A3B8C012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8FFB6-4C60-4633-B929-5A798238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35024E-E9A5-4334-9201-128504109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91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D7E44F-9269-4908-88C0-636C5BC63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69130-38BA-4DAC-B8B0-7DBD36D12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CB9B26-8E5D-41ED-BC8A-208AAA366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17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03B7-6B7F-4C49-96A3-E950A919E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54CF9-B420-41BF-A42C-40710D96F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F05846-4D04-478A-A868-49C931503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B0EA7-F8F0-4601-84A5-08C857862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33199-2B56-4558-A6E6-CF22697B6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8E2DAB-FD12-4221-BA8E-4CE13A277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2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C6792-4344-4121-9963-E32D5A32C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BB97E2-7A96-4804-9891-CC35E6BD14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5ADAC-5732-4393-A952-60BA30CC9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F94FF-B41F-4166-858C-609E8062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6AF996-BD9E-42E4-9AC5-16F6FE0D1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BFF44-1C6B-4E10-9A2D-C5C32C06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24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285F5-3C6E-4100-9DB4-C5E8C2F7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384CFA-ADE5-484A-8609-4ED6C82EB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0F82A-F3F5-4F09-BB5B-C0F80BC3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A253C-73B5-4DDC-90BE-13519C471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A4C65-9479-4943-A480-6A858C529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12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58BE75-65AD-42C1-96CE-D0E0E7F3F5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12456"/>
            <a:ext cx="2190750" cy="65652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B2480-8E92-4451-A9D6-07789E1F8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12456"/>
            <a:ext cx="6445250" cy="65652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F1377-7492-4016-9CFF-9E2C1DB14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6D27F-70DD-4976-9E10-8DA570EEE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6ECA9-5B6F-4B23-87DF-2DCA9373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679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55D86A-8BBF-4DBB-AE1A-324999EB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12458"/>
            <a:ext cx="8763000" cy="1497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B3F3F-454B-4337-83BE-7785A3266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62280"/>
            <a:ext cx="8763000" cy="491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27226-B9CA-40AC-B836-B81514789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B5E0D-D931-4A8F-9B5B-7F967B164A9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AFF1D-2B1F-4C93-BD72-AEF5DF297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180323"/>
            <a:ext cx="3429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80A1E-4E42-4FAB-B03C-7C434B450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79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5.m4a"/><Relationship Id="rId7" Type="http://schemas.openxmlformats.org/officeDocument/2006/relationships/image" Target="../media/image4.emf"/><Relationship Id="rId2" Type="http://schemas.openxmlformats.org/officeDocument/2006/relationships/tags" Target="../tags/tag5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.docx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E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288932-CFE9-45F4-8FD6-55BDABF5C517}"/>
              </a:ext>
            </a:extLst>
          </p:cNvPr>
          <p:cNvSpPr txBox="1"/>
          <p:nvPr/>
        </p:nvSpPr>
        <p:spPr>
          <a:xfrm>
            <a:off x="342900" y="723900"/>
            <a:ext cx="9677400" cy="452431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7200" dirty="0">
                <a:solidFill>
                  <a:srgbClr val="000000"/>
                </a:solidFill>
                <a:latin typeface="Comic Sans MS" panose="030F0702030302020204" pitchFamily="66" charset="0"/>
              </a:rPr>
              <a:t>To recall how we count in 2s, 5s and 10s</a:t>
            </a:r>
            <a:endParaRPr lang="en-US" sz="7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6EBDD0D-F5A0-4525-99B3-150D7F37594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59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69"/>
    </mc:Choice>
    <mc:Fallback xmlns="">
      <p:transition spd="slow" advTm="10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DFCF3-EAE1-4009-AA9B-4727A7DFDD0A}"/>
              </a:ext>
            </a:extLst>
          </p:cNvPr>
          <p:cNvSpPr txBox="1"/>
          <p:nvPr/>
        </p:nvSpPr>
        <p:spPr>
          <a:xfrm>
            <a:off x="575187" y="339213"/>
            <a:ext cx="87015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I would like for us to practise counting in 2, 5 and 10.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On the next few pages are the painted squares so use them if it will help you. 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D2F9552-6AD1-4855-B956-5388B9974AD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530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96"/>
    </mc:Choice>
    <mc:Fallback>
      <p:transition spd="slow" advTm="10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3C8264-AD5C-4221-8640-467CBF8F02C0}"/>
              </a:ext>
            </a:extLst>
          </p:cNvPr>
          <p:cNvPicPr/>
          <p:nvPr/>
        </p:nvPicPr>
        <p:blipFill rotWithShape="1">
          <a:blip r:embed="rId5"/>
          <a:srcRect l="26419" t="36151" r="10582" b="7564"/>
          <a:stretch/>
        </p:blipFill>
        <p:spPr>
          <a:xfrm>
            <a:off x="441632" y="404648"/>
            <a:ext cx="9100574" cy="47867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916DFFA-E4B2-4DA1-91BB-3271331FA0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172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35"/>
    </mc:Choice>
    <mc:Fallback>
      <p:transition spd="slow" advTm="30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AE700A-687B-436D-8199-4CD9E3C947A3}"/>
              </a:ext>
            </a:extLst>
          </p:cNvPr>
          <p:cNvPicPr/>
          <p:nvPr/>
        </p:nvPicPr>
        <p:blipFill rotWithShape="1">
          <a:blip r:embed="rId5"/>
          <a:srcRect l="24038" t="3990" r="14103" b="4790"/>
          <a:stretch/>
        </p:blipFill>
        <p:spPr bwMode="auto">
          <a:xfrm>
            <a:off x="1414770" y="582542"/>
            <a:ext cx="7330460" cy="61132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BB2A25-8DE4-4F9C-9668-7F3FF0B4E6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060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17"/>
    </mc:Choice>
    <mc:Fallback>
      <p:transition spd="slow" advTm="22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D2732C65-5F6F-4E86-95B5-41732BEBDB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3952986"/>
              </p:ext>
            </p:extLst>
          </p:nvPr>
        </p:nvGraphicFramePr>
        <p:xfrm>
          <a:off x="899753" y="433969"/>
          <a:ext cx="8116427" cy="68790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6" imgW="5956042" imgH="5047758" progId="Word.Document.12">
                  <p:embed/>
                </p:oleObj>
              </mc:Choice>
              <mc:Fallback>
                <p:oleObj name="Document" r:id="rId6" imgW="5956042" imgH="504775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99753" y="433969"/>
                        <a:ext cx="8116427" cy="68790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D7E89DC-770E-4D0A-9A2C-668533702B1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429498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04"/>
    </mc:Choice>
    <mc:Fallback>
      <p:transition spd="slow" advTm="11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0D51B3-DA8B-4E0E-B651-DF87FDB1C76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758" t="13430" r="21323"/>
          <a:stretch/>
        </p:blipFill>
        <p:spPr>
          <a:xfrm>
            <a:off x="1319160" y="589935"/>
            <a:ext cx="7521679" cy="63207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82CD9A-0EA3-4FAF-B46F-F827394BFB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083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512"/>
    </mc:Choice>
    <mc:Fallback>
      <p:transition spd="slow" advTm="65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47</Words>
  <Application>Microsoft Office PowerPoint</Application>
  <PresentationFormat>Custom</PresentationFormat>
  <Paragraphs>4</Paragraphs>
  <Slides>6</Slides>
  <Notes>0</Notes>
  <HiddenSlides>0</HiddenSlides>
  <MMClips>6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Comic Sans MS</vt:lpstr>
      <vt:lpstr>Calibri Light</vt:lpstr>
      <vt:lpstr>Arial</vt:lpstr>
      <vt:lpstr>Calibri</vt:lpstr>
      <vt:lpstr>Office Theme</vt:lpstr>
      <vt:lpstr>Microsoft Word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9</cp:revision>
  <dcterms:created xsi:type="dcterms:W3CDTF">2021-01-16T11:18:37Z</dcterms:created>
  <dcterms:modified xsi:type="dcterms:W3CDTF">2021-01-22T08:04:49Z</dcterms:modified>
</cp:coreProperties>
</file>